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4" r:id="rId2"/>
  </p:sldMasterIdLst>
  <p:notesMasterIdLst>
    <p:notesMasterId r:id="rId17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16B9F8F0-30B3-4802-9BEA-2EDB32F16459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1095872D-B91A-4393-83D2-E268A886283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01542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3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95872D-B91A-4393-83D2-E268A8862832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79337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52C175B-4C6E-4FF9-822E-7DD2C04E99B2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5482326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8985B41-A767-4D5E-B141-43C806E3856E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0767526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2DA7B90-0782-4EB6-9DCC-B9A6409B2BD4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3238630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8890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88822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47097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69424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93858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741629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73899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41385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E5FB43C-E3A8-4770-9531-4B56F63EFEE9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47599839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852104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87347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07397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A102A8-99BA-4D29-A13A-824AF76176DB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1613960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179480-04F6-4466-836B-0A77A8DA0BF7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9136667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47D4356-A1A1-4DD0-9599-47ED1BBAF270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0731953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62FE0DC-DE92-4304-843A-DA4D19416F09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3316016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03E6C25-7B1D-443F-BFF3-AA795A2AA4A0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248117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AFD58B0-4B3C-411D-BB81-B060624FDCD4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1985170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5E56BD4-068B-4528-B84A-684A39E92221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41800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775A0790-67E4-4B8F-B1D5-9C3AD53D73EA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2262000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5vyk.5d6d.com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16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15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4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15364" name="Picture 4" descr="DSCF238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3925" y="1588"/>
            <a:ext cx="729615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1978982" y="6237312"/>
            <a:ext cx="5186035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38" y="1268413"/>
            <a:ext cx="9128125" cy="432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5604" name="Picture 4" descr="DSCF239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287463"/>
            <a:ext cx="9144000" cy="428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6627" name="Picture 4" descr="DSCF239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327150"/>
            <a:ext cx="9144000" cy="420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7652" name="Picture 4" descr="DSCF2394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4200" y="0"/>
            <a:ext cx="79756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17137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6388" name="Picture 4" descr="DSCF238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8988" y="0"/>
            <a:ext cx="75660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7412" name="Picture 4" descr="DSCF238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281113"/>
            <a:ext cx="9144000" cy="429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51519" y="2041254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50" y="1284288"/>
            <a:ext cx="9131300" cy="4291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9460" name="Picture 4" descr="DSCF238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249363"/>
            <a:ext cx="9144000" cy="435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0484" name="Picture 4" descr="DSCF238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298575"/>
            <a:ext cx="9144000" cy="426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1508" name="Picture 4" descr="DSCF238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265238"/>
            <a:ext cx="9144000" cy="432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2532" name="Picture 4" descr="DSCF238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279525"/>
            <a:ext cx="9144000" cy="429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3556" name="Picture 4" descr="DSCF239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1271588"/>
            <a:ext cx="9142412" cy="431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157255252</TotalTime>
  <Pages>0</Pages>
  <Words>513</Words>
  <Characters>0</Characters>
  <Application>Microsoft Office PowerPoint</Application>
  <DocSecurity>0</DocSecurity>
  <PresentationFormat>全屏显示(4:3)</PresentationFormat>
  <Lines>0</Lines>
  <Paragraphs>39</Paragraphs>
  <Slides>14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2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Printed>1899-12-30T00:00:00Z</cp:lastPrinted>
  <dcterms:created xsi:type="dcterms:W3CDTF">2009-09-06T22:26:29Z</dcterms:created>
  <dcterms:modified xsi:type="dcterms:W3CDTF">2018-02-28T01:50:11Z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2052-6.5.0.1966</vt:lpwstr>
  </property>
</Properties>
</file>