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C43A969-D708-4577-B96F-7AAC895EF293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ADBD91D-01C5-4D7F-9AB8-4BE7E7AB07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358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BD91D-01C5-4D7F-9AB8-4BE7E7AB07F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852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FDBE36-96EF-453F-8EBF-A28208B8C85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94869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0590A3-BE71-4578-B8B2-0EE838FDA8F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11097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90C3E9-362B-43BB-B54B-3C3D0A80BC7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471335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766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6134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454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9833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2275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2912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29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56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89356C-43DF-44F1-B532-229CF18CA2E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756900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02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6423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886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0DB22C-BF20-40AA-9F38-D2D49CD4115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57371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2A1CBC-F03C-476E-81E5-AE584AB262E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36301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E366CB-C53D-4E93-B970-445C5B0FF73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00215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877864-DD79-41E5-9B6A-F729BFC8F02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80785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FD040B-7FE9-43C7-940E-DD52305A61F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2127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99B089-C4D6-4463-AE23-D3AADB1F1CD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59844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C0D7EB-49AD-48F5-BB66-8A698EF534A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4726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4BCC8B84-A44E-4D1C-9320-0D0CAEED63E3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1958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9952" y="0"/>
            <a:ext cx="5944095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86570" y="6127095"/>
            <a:ext cx="4770857" cy="438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5604" name="Picture 4" descr="K:/论坛/论坛待整理资料/整理任务/整理中/可爱的鼠小弟/03鼠小弟的又一件小背心/03鼠小弟的又一件小背心-11.jpg03鼠小弟的又一件小背心-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6628" name="Picture 4" descr="K:/论坛/论坛待整理资料/整理任务/整理中/可爱的鼠小弟/03鼠小弟的又一件小背心/03鼠小弟的又一件小背心-12.jpg03鼠小弟的又一件小背心-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7652" name="Picture 4" descr="K:/论坛/论坛待整理资料/整理任务/整理中/可爱的鼠小弟/03鼠小弟的又一件小背心/03鼠小弟的又一件小背心-13.jpg03鼠小弟的又一件小背心-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9700" name="Picture 4" descr="K:/论坛/论坛待整理资料/整理任务/整理中/可爱的鼠小弟/03鼠小弟的又一件小背心/03鼠小弟的又一件小背心-16.jpg03鼠小弟的又一件小背心-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0724" name="Picture 4" descr="K:/论坛/论坛待整理资料/整理任务/整理中/可爱的鼠小弟/03鼠小弟的又一件小背心/03鼠小弟的又一件小背心-17.jpg03鼠小弟的又一件小背心-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1748" name="Picture 4" descr="K:/论坛/论坛待整理资料/整理任务/整理中/可爱的鼠小弟/03鼠小弟的又一件小背心/03鼠小弟的又一件小背心-18.jpg03鼠小弟的又一件小背心-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2772" name="Picture 4" descr="K:/论坛/论坛待整理资料/整理任务/整理中/可爱的鼠小弟/03鼠小弟的又一件小背心/03鼠小弟的又一件小背心-19.jpg03鼠小弟的又一件小背心-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6388" name="Picture 4" descr="K:/论坛/论坛待整理资料/整理任务/整理中/可爱的鼠小弟/03鼠小弟的又一件小背心/03鼠小弟的又一件小背心-02.jpg03鼠小弟的又一件小背心-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4820" name="Picture 4" descr="K:/论坛/论坛待整理资料/整理任务/整理中/可爱的鼠小弟/03鼠小弟的又一件小背心/03鼠小弟的又一件小背心-21.jpg03鼠小弟的又一件小背心-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5844" name="Picture 4" descr="K:/论坛/论坛待整理资料/整理任务/整理中/可爱的鼠小弟/03鼠小弟的又一件小背心/03鼠小弟的又一件小背心-22.jpg03鼠小弟的又一件小背心-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6868" name="Picture 4" descr="K:/论坛/论坛待整理资料/整理任务/整理中/可爱的鼠小弟/03鼠小弟的又一件小背心/03鼠小弟的又一件小背心-23.jpg03鼠小弟的又一件小背心-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7892" name="Picture 4" descr="K:/论坛/论坛待整理资料/整理任务/整理中/可爱的鼠小弟/03鼠小弟的又一件小背心/03鼠小弟的又一件小背心-24.jpg03鼠小弟的又一件小背心-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9940" name="Picture 4" descr="K:/论坛/论坛待整理资料/整理任务/整理中/可爱的鼠小弟/03鼠小弟的又一件小背心/03鼠小弟的又一件小背心-26.jpg03鼠小弟的又一件小背心-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0964" name="Picture 4" descr="K:/论坛/论坛待整理资料/整理任务/整理中/可爱的鼠小弟/03鼠小弟的又一件小背心/03鼠小弟的又一件小背心-27.jpg03鼠小弟的又一件小背心-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1988" name="Picture 4" descr="K:/论坛/论坛待整理资料/整理任务/整理中/可爱的鼠小弟/03鼠小弟的又一件小背心/03鼠小弟的又一件小背心-28.jpg03鼠小弟的又一件小背心-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3012" name="Picture 4" descr="K:/论坛/论坛待整理资料/整理任务/整理中/可爱的鼠小弟/03鼠小弟的又一件小背心/03鼠小弟的又一件小背心-29.jpg03鼠小弟的又一件小背心-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7412" name="Picture 4" descr="K:/论坛/论坛待整理资料/整理任务/整理中/可爱的鼠小弟/03鼠小弟的又一件小背心/03鼠小弟的又一件小背心-03.jpg03鼠小弟的又一件小背心-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5060" name="Picture 4" descr="K:/论坛/论坛待整理资料/整理任务/整理中/可爱的鼠小弟/03鼠小弟的又一件小背心/03鼠小弟的又一件小背心-31.jpg03鼠小弟的又一件小背心-3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6084" name="Picture 4" descr="K:/论坛/论坛待整理资料/整理任务/整理中/可爱的鼠小弟/03鼠小弟的又一件小背心/03鼠小弟的又一件小背心-32.jpg03鼠小弟的又一件小背心-3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7108" name="Picture 4" descr="K:/论坛/论坛待整理资料/整理任务/整理中/可爱的鼠小弟/03鼠小弟的又一件小背心/03鼠小弟的又一件小背心-33.jpg03鼠小弟的又一件小背心-3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8132" name="Picture 4" descr="K:/论坛/论坛待整理资料/整理任务/整理中/可爱的鼠小弟/03鼠小弟的又一件小背心/03鼠小弟的又一件小背心-34.jpg03鼠小弟的又一件小背心-3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9156" name="Picture 4" descr="K:/论坛/论坛待整理资料/整理任务/整理中/可爱的鼠小弟/03鼠小弟的又一件小背心/03鼠小弟的又一件小背心-35.jpg03鼠小弟的又一件小背心-3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50180" name="Picture 4" descr="K:/论坛/论坛待整理资料/整理任务/整理中/可爱的鼠小弟/03鼠小弟的又一件小背心/03鼠小弟的又一件小背心-36.jpg03鼠小弟的又一件小背心-3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734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8436" name="Picture 4" descr="K:/论坛/论坛待整理资料/整理任务/整理中/可爱的鼠小弟/03鼠小弟的又一件小背心/03鼠小弟的又一件小背心-04.jpg03鼠小弟的又一件小背心-0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95736" y="216796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0484" name="Picture 4" descr="K:/论坛/论坛待整理资料/整理任务/整理中/可爱的鼠小弟/03鼠小弟的又一件小背心/03鼠小弟的又一件小背心-06.jpg03鼠小弟的又一件小背心-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1508" name="Picture 4" descr="K:/论坛/论坛待整理资料/整理任务/整理中/可爱的鼠小弟/03鼠小弟的又一件小背心/03鼠小弟的又一件小背心-07.jpg03鼠小弟的又一件小背心-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2532" name="Picture 4" descr="K:/论坛/论坛待整理资料/整理任务/整理中/可爱的鼠小弟/03鼠小弟的又一件小背心/03鼠小弟的又一件小背心-08.jpg03鼠小弟的又一件小背心-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3556" name="Picture 4" descr="K:/论坛/论坛待整理资料/整理任务/整理中/可爱的鼠小弟/03鼠小弟的又一件小背心/03鼠小弟的又一件小背心-09.jpg03鼠小弟的又一件小背心-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0"/>
            <a:ext cx="5949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157255554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36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2011-04-12T11:07:36Z</dcterms:created>
  <dcterms:modified xsi:type="dcterms:W3CDTF">2018-02-28T01:42:29Z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