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7DDF8E0-21A7-4A64-86CA-07231EC33F7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21E137C-98EB-4205-AD2F-757A832D391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268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9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137C-98EB-4205-AD2F-757A832D391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64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137C-98EB-4205-AD2F-757A832D391F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884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B33BB3-1310-46E5-9FE8-22B9D26DF1F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55737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751AA1-A574-4807-8F8C-AA7BF1567C3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771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8EE809-2D33-4953-8459-DC20A0BD050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2736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582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385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562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739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598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703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38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4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A9DFF4-F894-42D8-866D-7A6CE677AE7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2426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21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5636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94C7E3-ADC7-4B37-AEB1-D80C19FAA23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81692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47790F-9598-46BD-B965-10C2EB1A6B8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4939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C52682-E6C5-4F6E-ADB3-D87E157BAA7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60864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101AA8-1130-4ED1-993D-D4795C93DB1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22330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A42514-74C0-4C2A-80FF-54BFACCA4A6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3160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3AB976-FED8-4B3A-AC02-D97561C3DF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4379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C3723D-27A4-45EE-B399-C92DCD585D4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05826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EEAD9B89-B999-4731-A451-476E78BF544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4712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sbook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952" y="0"/>
            <a:ext cx="5944095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76713" y="5445224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35696" y="170080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5604" name="Picture 4" descr="K:/论坛/论坛待整理资料/整理任务/整理中/可爱的鼠小弟/04鼠小弟和鼠小妹/04鼠小弟和鼠小妹.PDF11.jpg04鼠小弟和鼠小妹.PDF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6628" name="Picture 4" descr="K:/论坛/论坛待整理资料/整理任务/整理中/可爱的鼠小弟/04鼠小弟和鼠小妹/04鼠小弟和鼠小妹.PDF12.jpg04鼠小弟和鼠小妹.PDF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7652" name="Picture 4" descr="K:/论坛/论坛待整理资料/整理任务/整理中/可爱的鼠小弟/04鼠小弟和鼠小妹/04鼠小弟和鼠小妹.PDF13.jpg04鼠小弟和鼠小妹.PDF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8676" name="Picture 4" descr="K:/论坛/论坛待整理资料/整理任务/整理中/可爱的鼠小弟/04鼠小弟和鼠小妹/04鼠小弟和鼠小妹.PDF14.jpg04鼠小弟和鼠小妹.PDF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0724" name="Picture 4" descr="K:/论坛/论坛待整理资料/整理任务/整理中/可爱的鼠小弟/04鼠小弟和鼠小妹/04鼠小弟和鼠小妹.PDF16.jpg04鼠小弟和鼠小妹.PDF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1748" name="Picture 4" descr="K:/论坛/论坛待整理资料/整理任务/整理中/可爱的鼠小弟/04鼠小弟和鼠小妹/04鼠小弟和鼠小妹.PDF17.jpg04鼠小弟和鼠小妹.PDF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2772" name="Picture 4" descr="K:/论坛/论坛待整理资料/整理任务/整理中/可爱的鼠小弟/04鼠小弟和鼠小妹/04鼠小弟和鼠小妹.PDF18.jpg04鼠小弟和鼠小妹.PDF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3796" name="Picture 4" descr="K:/论坛/论坛待整理资料/整理任务/整理中/可爱的鼠小弟/04鼠小弟和鼠小妹/04鼠小弟和鼠小妹.PDF19.jpg04鼠小弟和鼠小妹.PDF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6388" name="Picture 4" descr="K:/论坛/论坛待整理资料/整理任务/整理中/可爱的鼠小弟/04鼠小弟和鼠小妹/04鼠小弟和鼠小妹.PDF02.jpg04鼠小弟和鼠小妹.PDF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5844" name="Picture 4" descr="K:/论坛/论坛待整理资料/整理任务/整理中/可爱的鼠小弟/04鼠小弟和鼠小妹/04鼠小弟和鼠小妹.PDF21.jpg04鼠小弟和鼠小妹.PDF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6868" name="Picture 4" descr="K:/论坛/论坛待整理资料/整理任务/整理中/可爱的鼠小弟/04鼠小弟和鼠小妹/04鼠小弟和鼠小妹.PDF22.jpg04鼠小弟和鼠小妹.PDF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7892" name="Picture 4" descr="K:/论坛/论坛待整理资料/整理任务/整理中/可爱的鼠小弟/04鼠小弟和鼠小妹/04鼠小弟和鼠小妹.PDF23.jpg04鼠小弟和鼠小妹.PDF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8916" name="Picture 4" descr="K:/论坛/论坛待整理资料/整理任务/整理中/可爱的鼠小弟/04鼠小弟和鼠小妹/04鼠小弟和鼠小妹.PDF24.jpg04鼠小弟和鼠小妹.PDF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0964" name="Picture 4" descr="K:/论坛/论坛待整理资料/整理任务/整理中/可爱的鼠小弟/04鼠小弟和鼠小妹/04鼠小弟和鼠小妹.PDF26.jpg04鼠小弟和鼠小妹.PDF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1988" name="Picture 4" descr="K:/论坛/论坛待整理资料/整理任务/整理中/可爱的鼠小弟/04鼠小弟和鼠小妹/04鼠小弟和鼠小妹.PDF27.jpg04鼠小弟和鼠小妹.PDF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3012" name="Picture 4" descr="K:/论坛/论坛待整理资料/整理任务/整理中/可爱的鼠小弟/04鼠小弟和鼠小妹/04鼠小弟和鼠小妹.PDF28.jpg04鼠小弟和鼠小妹.PDF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4036" name="Picture 4" descr="K:/论坛/论坛待整理资料/整理任务/整理中/可爱的鼠小弟/04鼠小弟和鼠小妹/04鼠小弟和鼠小妹.PDF29.jpg04鼠小弟和鼠小妹.PDF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7412" name="Picture 4" descr="K:/论坛/论坛待整理资料/整理任务/整理中/可爱的鼠小弟/04鼠小弟和鼠小妹/04鼠小弟和鼠小妹.PDF03.jpg04鼠小弟和鼠小妹.PDF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6084" name="Picture 4" descr="K:/论坛/论坛待整理资料/整理任务/整理中/可爱的鼠小弟/04鼠小弟和鼠小妹/04鼠小弟和鼠小妹.PDF31.jpg04鼠小弟和鼠小妹.PDF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7108" name="Picture 4" descr="K:/论坛/论坛待整理资料/整理任务/整理中/可爱的鼠小弟/04鼠小弟和鼠小妹/04鼠小弟和鼠小妹.PDF32.jpg04鼠小弟和鼠小妹.PDF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8132" name="Picture 4" descr="K:/论坛/论坛待整理资料/整理任务/整理中/可爱的鼠小弟/04鼠小弟和鼠小妹/04鼠小弟和鼠小妹.PDF33.jpg04鼠小弟和鼠小妹.PDF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9156" name="Picture 4" descr="K:/论坛/论坛待整理资料/整理任务/整理中/可爱的鼠小弟/04鼠小弟和鼠小妹/04鼠小弟和鼠小妹.PDF34.jpg04鼠小弟和鼠小妹.PDF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50180" name="Picture 4" descr="K:/论坛/论坛待整理资料/整理任务/整理中/可爱的鼠小弟/04鼠小弟和鼠小妹/04鼠小弟和鼠小妹.PDF35.jpg04鼠小弟和鼠小妹.PDF35">
            <a:hlinkClick r:id="rId3" tooltip="绘本在线论坛 www.ppsbook.com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352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8436" name="Picture 4" descr="K:/论坛/论坛待整理资料/整理任务/整理中/可爱的鼠小弟/04鼠小弟和鼠小妹/04鼠小弟和鼠小妹.PDF04.jpg04鼠小弟和鼠小妹.PDF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484" name="Picture 4" descr="K:/论坛/论坛待整理资料/整理任务/整理中/可爱的鼠小弟/04鼠小弟和鼠小妹/04鼠小弟和鼠小妹.PDF06.jpg04鼠小弟和鼠小妹.PDF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dirty="0" smtClean="0"/>
          </a:p>
        </p:txBody>
      </p:sp>
      <p:pic>
        <p:nvPicPr>
          <p:cNvPr id="21508" name="Picture 4" descr="K:/论坛/论坛待整理资料/整理任务/整理中/可爱的鼠小弟/04鼠小弟和鼠小妹/04鼠小弟和鼠小妹.PDF07.jpg04鼠小弟和鼠小妹.PDF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2532" name="Picture 4" descr="K:/论坛/论坛待整理资料/整理任务/整理中/可爱的鼠小弟/04鼠小弟和鼠小妹/04鼠小弟和鼠小妹.PDF08.jpg04鼠小弟和鼠小妹.PDF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588"/>
            <a:ext cx="59499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3556" name="Picture 4" descr="K:/论坛/论坛待整理资料/整理任务/整理中/可爱的鼠小弟/04鼠小弟和鼠小妹/04鼠小弟和鼠小妹.PDF09.jpg04鼠小弟和鼠小妹.PDF0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5943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157255217</TotalTime>
  <Pages>0</Pages>
  <Words>514</Words>
  <Characters>0</Characters>
  <Application>Microsoft Office PowerPoint</Application>
  <DocSecurity>0</DocSecurity>
  <PresentationFormat>全屏显示(4:3)</PresentationFormat>
  <Lines>0</Lines>
  <Paragraphs>40</Paragraphs>
  <Slides>36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2011-04-12T11:11:59Z</dcterms:created>
  <dcterms:modified xsi:type="dcterms:W3CDTF">2018-02-28T01:26:10Z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