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3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F7157796-EF1C-4474-B7BB-51587ABEF3A7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3092196-E095-41A5-B2C4-8354A72F08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4017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92196-E095-41A5-B2C4-8354A72F08B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6026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1DF99F-6014-4662-9F56-5C12D57872D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66847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864C21-C98E-4687-9B25-FB619DF4C62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50967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B45A1B-5F69-4351-8D78-296557F8FAB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809896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024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5946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3113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1529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6242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2684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7881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823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E6EF06-4478-405B-B38F-4E26EE4BA95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941711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7755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6252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021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E3BC21-B7A1-4AA9-B07F-96CF2B25DA0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31077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C79C69-53C6-4548-A14D-EABC2F805D8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61852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9FF749-F1D8-4FEB-B00A-23B76B12B94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73533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7BAC91-9CF2-47DC-BC68-CD480111A0D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986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9F87DF-C6DC-4AB7-9DAD-9EF2F375307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1482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2A8FBA-668F-49B1-8280-F5E70C89E2C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81172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7B25D8-E03B-40F6-BE17-B38C69F2605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33780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8262A3C1-A4CE-4CF1-AF55-8D8C936FEE10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21369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www.ppsbook.com" TargetMode="Externa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1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9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200" y="0"/>
            <a:ext cx="59436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79712" y="5983079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3538" y="1588"/>
            <a:ext cx="58769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5604" name="Picture 4" descr="K:/论坛/论坛待整理资料/整理任务/整理中/可爱的鼠小弟/12换换吧！鼠小弟的小背心/12换换吧！鼠小弟的小背心-11.jpg12换换吧！鼠小弟的小背心-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9900" y="0"/>
            <a:ext cx="56657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6628" name="Picture 4" descr="K:/论坛/论坛待整理资料/整理任务/整理中/可爱的鼠小弟/12换换吧！鼠小弟的小背心/12换换吧！鼠小弟的小背心-12.jpg12换换吧！鼠小弟的小背心-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0838" y="0"/>
            <a:ext cx="5902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7652" name="Picture 4" descr="K:/论坛/论坛待整理资料/整理任务/整理中/可爱的鼠小弟/12换换吧！鼠小弟的小背心/12换换吧！鼠小弟的小背心-13.jpg12换换吧！鼠小弟的小背心-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66875" y="0"/>
            <a:ext cx="58118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8676" name="Picture 4" descr="K:/论坛/论坛待整理资料/整理任务/整理中/可爱的鼠小弟/12换换吧！鼠小弟的小背心/12换换吧！鼠小弟的小背心-14.jpg12换换吧！鼠小弟的小背心-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65288" y="0"/>
            <a:ext cx="5813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1163" y="0"/>
            <a:ext cx="57816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0724" name="Picture 4" descr="K:/论坛/论坛待整理资料/整理任务/整理中/可爱的鼠小弟/12换换吧！鼠小弟的小背心/12换换吧！鼠小弟的小背心-16.jpg12换换吧！鼠小弟的小背心-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9888" y="0"/>
            <a:ext cx="58642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1748" name="Picture 4" descr="K:/论坛/论坛待整理资料/整理任务/整理中/可爱的鼠小弟/12换换吧！鼠小弟的小背心/12换换吧！鼠小弟的小背心-17.jpg12换换吧！鼠小弟的小背心-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8775" y="0"/>
            <a:ext cx="58880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2772" name="Picture 4" descr="K:/论坛/论坛待整理资料/整理任务/整理中/可爱的鼠小弟/12换换吧！鼠小弟的小背心/12换换吧！鼠小弟的小背心-18.jpg12换换吧！鼠小弟的小背心-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3063" y="0"/>
            <a:ext cx="58594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3796" name="Picture 4" descr="K:/论坛/论坛待整理资料/整理任务/整理中/可爱的鼠小弟/12换换吧！鼠小弟的小背心/12换换吧！鼠小弟的小背心-19.jpg12换换吧！鼠小弟的小背心-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2275" y="0"/>
            <a:ext cx="57610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6388" name="Picture 4" descr="K:/论坛/论坛待整理资料/整理任务/整理中/可爱的鼠小弟/12换换吧！鼠小弟的小背心/12换换吧！鼠小弟的小背心-02.jpg12换换吧！鼠小弟的小背心-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6550" y="0"/>
            <a:ext cx="59324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2125" y="1588"/>
            <a:ext cx="56197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5844" name="Picture 4" descr="K:/论坛/论坛待整理资料/整理任务/整理中/可爱的鼠小弟/12换换吧！鼠小弟的小背心/12换换吧！鼠小弟的小背心-21.jpg12换换吧！鼠小弟的小背心-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1800" y="0"/>
            <a:ext cx="5740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6868" name="Picture 4" descr="K:/论坛/论坛待整理资料/整理任务/整理中/可爱的鼠小弟/12换换吧！鼠小弟的小背心/12换换吧！鼠小弟的小背心-22.jpg12换换吧！鼠小弟的小背心-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9425" y="0"/>
            <a:ext cx="56467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7892" name="Picture 4" descr="K:/论坛/论坛待整理资料/整理任务/整理中/可爱的鼠小弟/12换换吧！鼠小弟的小背心/12换换吧！鼠小弟的小背心-23.jpg12换换吧！鼠小弟的小背心-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7350" y="0"/>
            <a:ext cx="58308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8916" name="Picture 4" descr="K:/论坛/论坛待整理资料/整理任务/整理中/可爱的鼠小弟/12换换吧！鼠小弟的小背心/12换换吧！鼠小弟的小背心-24.jpg12换换吧！鼠小弟的小背心-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3375" y="14288"/>
            <a:ext cx="5938838" cy="682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9413" y="6350"/>
            <a:ext cx="5845175" cy="684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0964" name="Picture 4" descr="K:/论坛/论坛待整理资料/整理任务/整理中/可爱的鼠小弟/12换换吧！鼠小弟的小背心/12换换吧！鼠小弟的小背心-26.jpg12换换吧！鼠小弟的小背心-2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3375" y="15875"/>
            <a:ext cx="5938838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1988" name="Picture 4" descr="K:/论坛/论坛待整理资料/整理任务/整理中/可爱的鼠小弟/12换换吧！鼠小弟的小背心/12换换吧！鼠小弟的小背心-27.jpg12换换吧！鼠小弟的小背心-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250" y="0"/>
            <a:ext cx="56530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3012" name="Picture 4" descr="K:/论坛/论坛待整理资料/整理任务/整理中/可爱的鼠小弟/12换换吧！鼠小弟的小背心/12换换吧！鼠小弟的小背心-28.jpg12换换吧！鼠小弟的小背心-28">
            <a:hlinkClick r:id="rId2" tooltip="绘本在线论坛 www.ppsbook.com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68463" y="0"/>
            <a:ext cx="58086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748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7412" name="Picture 4" descr="K:/论坛/论坛待整理资料/整理任务/整理中/可爱的鼠小弟/12换换吧！鼠小弟的小背心/12换换吧！鼠小弟的小背心-03.jpg12换换吧！鼠小弟的小背心-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6075" y="0"/>
            <a:ext cx="59134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8436" name="Picture 4" descr="K:/论坛/论坛待整理资料/整理任务/整理中/可爱的鼠小弟/12换换吧！鼠小弟的小背心/12换换吧！鼠小弟的小背心-04.jpg12换换吧！鼠小弟的小背心-0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62113" y="0"/>
            <a:ext cx="5819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95736" y="226956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3375" y="50800"/>
            <a:ext cx="5937250" cy="675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0484" name="Picture 4" descr="K:/论坛/论坛待整理资料/整理任务/整理中/可爱的鼠小弟/12换换吧！鼠小弟的小背心/12换换吧！鼠小弟的小背心-06.jpg12换换吧！鼠小弟的小背心-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9888" y="0"/>
            <a:ext cx="58658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1508" name="Picture 4" descr="K:/论坛/论坛待整理资料/整理任务/整理中/可爱的鼠小弟/12换换吧！鼠小弟的小背心/12换换吧！鼠小弟的小背心-07.jpg12换换吧！鼠小弟的小背心-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2938" y="0"/>
            <a:ext cx="5318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2532" name="Picture 4" descr="K:/论坛/论坛待整理资料/整理任务/整理中/可爱的鼠小弟/12换换吧！鼠小弟的小背心/12换换吧！鼠小弟的小背心-08.jpg12换换吧！鼠小弟的小背心-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5600" y="0"/>
            <a:ext cx="589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3556" name="Picture 4" descr="K:/论坛/论坛待整理资料/整理任务/整理中/可爱的鼠小弟/12换换吧！鼠小弟的小背心/12换换吧！鼠小弟的小背心-09.jpg12换换吧！鼠小弟的小背心-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7350" y="0"/>
            <a:ext cx="58308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157255211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Printed>1899-12-30T00:00:00Z</cp:lastPrinted>
  <dcterms:created xsi:type="dcterms:W3CDTF">2011-04-12T09:56:24Z</dcterms:created>
  <dcterms:modified xsi:type="dcterms:W3CDTF">2018-02-27T09:16:34Z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2052-6.6.0.2699</vt:lpwstr>
  </property>
</Properties>
</file>