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2" r:id="rId3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8143DD8-985E-424F-A9A5-DE2B88C917C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050255-5F5D-486C-8EC3-816E95E537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665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050255-5F5D-486C-8EC3-816E95E5376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35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B2FC25-46E2-4D71-A27C-C92611216C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6835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13A00B-D903-4083-962E-BF4BADC112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8576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8292EE-7B43-462F-8F16-1E6B6DCFBB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852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69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227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3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58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260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455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3990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43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4F9BD2-7FAD-4DA2-BB08-8140B92B7E3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27996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99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6942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76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CACCE3-EECB-4683-B22D-07ADAC6CB10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885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FFB64B-03E8-4609-B2F2-B2E3058AB36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16056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004643-CD18-4F6D-83EC-BD9C8B79D7B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23165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FDCABE-1EFA-497B-8F7A-DECD11B3F23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033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AD389F-9192-4E63-A069-E2FA47E062B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9845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609FC3-E28E-4647-A3E3-94322AD06F0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62147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DF650C-18F0-4E32-84CC-6A4AF2F5F0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3308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0810813-0836-4E2D-93E5-02B7A75D654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809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4947" y="0"/>
            <a:ext cx="5914103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55776" y="560744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5604" name="Picture 4" descr="K:/论坛/论坛待整理资料/整理任务/整理中/可爱的鼠小弟/10鼠小弟荡秋千/10鼠小弟荡秋千-11.jpg10鼠小弟荡秋千-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6628" name="Picture 4" descr="K:/论坛/论坛待整理资料/整理任务/整理中/可爱的鼠小弟/10鼠小弟荡秋千/10鼠小弟荡秋千-12.jpg10鼠小弟荡秋千-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7652" name="Picture 4" descr="K:/论坛/论坛待整理资料/整理任务/整理中/可爱的鼠小弟/10鼠小弟荡秋千/10鼠小弟荡秋千-13.jpg10鼠小弟荡秋千-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8676" name="Picture 4" descr="K:/论坛/论坛待整理资料/整理任务/整理中/可爱的鼠小弟/10鼠小弟荡秋千/10鼠小弟荡秋千-14.jpg10鼠小弟荡秋千-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0724" name="Picture 4" descr="K:/论坛/论坛待整理资料/整理任务/整理中/可爱的鼠小弟/10鼠小弟荡秋千/10鼠小弟荡秋千-16.jpg10鼠小弟荡秋千-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1748" name="Picture 4" descr="K:/论坛/论坛待整理资料/整理任务/整理中/可爱的鼠小弟/10鼠小弟荡秋千/10鼠小弟荡秋千-17.jpg10鼠小弟荡秋千-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2772" name="Picture 4" descr="K:/论坛/论坛待整理资料/整理任务/整理中/可爱的鼠小弟/10鼠小弟荡秋千/10鼠小弟荡秋千-18.jpg10鼠小弟荡秋千-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3796" name="Picture 4" descr="K:/论坛/论坛待整理资料/整理任务/整理中/可爱的鼠小弟/10鼠小弟荡秋千/10鼠小弟荡秋千-19.jpg10鼠小弟荡秋千-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K:/论坛/论坛待整理资料/整理任务/整理中/可爱的鼠小弟/10鼠小弟荡秋千/10鼠小弟荡秋千-02.jpg10鼠小弟荡秋千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5844" name="Picture 4" descr="K:/论坛/论坛待整理资料/整理任务/整理中/可爱的鼠小弟/10鼠小弟荡秋千/10鼠小弟荡秋千-21.jpg10鼠小弟荡秋千-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6868" name="Picture 4" descr="K:/论坛/论坛待整理资料/整理任务/整理中/可爱的鼠小弟/10鼠小弟荡秋千/10鼠小弟荡秋千-22.jpg10鼠小弟荡秋千-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2" name="Picture 4" descr="K:/论坛/论坛待整理资料/整理任务/整理中/可爱的鼠小弟/10鼠小弟荡秋千/10鼠小弟荡秋千-23.jpg10鼠小弟荡秋千-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8916" name="Picture 4" descr="K:/论坛/论坛待整理资料/整理任务/整理中/可爱的鼠小弟/10鼠小弟荡秋千/10鼠小弟荡秋千-24.jpg10鼠小弟荡秋千-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0964" name="Picture 4" descr="K:/论坛/论坛待整理资料/整理任务/整理中/可爱的鼠小弟/10鼠小弟荡秋千/10鼠小弟荡秋千-26.jpg10鼠小弟荡秋千-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1988" name="Picture 4" descr="K:/论坛/论坛待整理资料/整理任务/整理中/可爱的鼠小弟/10鼠小弟荡秋千/10鼠小弟荡秋千-27.jpg10鼠小弟荡秋千-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3012" name="Picture 4" descr="K:/论坛/论坛待整理资料/整理任务/整理中/可爱的鼠小弟/10鼠小弟荡秋千/10鼠小弟荡秋千-28.jpg10鼠小弟荡秋千-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4036" name="Picture 4" descr="K:/论坛/论坛待整理资料/整理任务/整理中/可爱的鼠小弟/10鼠小弟荡秋千/10鼠小弟荡秋千-29.jpg10鼠小弟荡秋千-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7412" name="Picture 4" descr="K:/论坛/论坛待整理资料/整理任务/整理中/可爱的鼠小弟/10鼠小弟荡秋千/10鼠小弟荡秋千-03.jpg10鼠小弟荡秋千-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6084" name="Picture 4" descr="K:/论坛/论坛待整理资料/整理任务/整理中/可爱的鼠小弟/10鼠小弟荡秋千/10鼠小弟荡秋千-31.jpg10鼠小弟荡秋千-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7108" name="Picture 4" descr="K:/论坛/论坛待整理资料/整理任务/整理中/可爱的鼠小弟/10鼠小弟荡秋千/10鼠小弟荡秋千-32.jpg10鼠小弟荡秋千-3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8132" name="Picture 4" descr="K:/论坛/论坛待整理资料/整理任务/整理中/可爱的鼠小弟/10鼠小弟荡秋千/10鼠小弟荡秋千-33.jpg10鼠小弟荡秋千-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49156" name="Picture 4" descr="K:/论坛/论坛待整理资料/整理任务/整理中/可爱的鼠小弟/10鼠小弟荡秋千/10鼠小弟荡秋千-34.jpg10鼠小弟荡秋千-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50180" name="Picture 4" descr="K:/论坛/论坛待整理资料/整理任务/整理中/可爱的鼠小弟/10鼠小弟荡秋千/10鼠小弟荡秋千-35.jpg10鼠小弟荡秋千-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9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8436" name="Picture 4" descr="K:/论坛/论坛待整理资料/整理任务/整理中/可爱的鼠小弟/10鼠小弟荡秋千/10鼠小弟荡秋千-04.jpg10鼠小弟荡秋千-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63888" y="292494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0484" name="Picture 4" descr="K:/论坛/论坛待整理资料/整理任务/整理中/可爱的鼠小弟/10鼠小弟荡秋千/10鼠小弟荡秋千-06.jpg10鼠小弟荡秋千-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1508" name="Picture 4" descr="K:/论坛/论坛待整理资料/整理任务/整理中/可爱的鼠小弟/10鼠小弟荡秋千/10鼠小弟荡秋千-07.jpg10鼠小弟荡秋千-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2532" name="Picture 4" descr="K:/论坛/论坛待整理资料/整理任务/整理中/可爱的鼠小弟/10鼠小弟荡秋千/10鼠小弟荡秋千-08.jpg10鼠小弟荡秋千-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23556" name="Picture 4" descr="K:/论坛/论坛待整理资料/整理任务/整理中/可爱的鼠小弟/10鼠小弟荡秋千/10鼠小弟荡秋千-09.jpg10鼠小弟荡秋千-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1588"/>
            <a:ext cx="5911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157255219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2011-04-12T13:56:23Z</dcterms:created>
  <dcterms:modified xsi:type="dcterms:W3CDTF">2018-02-27T08:52:06Z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