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0"/>
  </p:notesMasterIdLst>
  <p:sldIdLst>
    <p:sldId id="256" r:id="rId3"/>
    <p:sldId id="258" r:id="rId4"/>
    <p:sldId id="272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4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A63201A-7B04-4E76-A710-4563E6A46615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076C7AA-4242-4FB4-8166-4ADD8F0CE5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3858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76C7AA-4242-4FB4-8166-4ADD8F0CE58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818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80275C-D4B8-42B7-85E0-6DB74C6705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9388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67774C-E502-43BA-B94A-7685D18C85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1079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DE7725-AEB8-43ED-8C77-EE5138820D6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8445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662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87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61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257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3017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8800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2340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48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9DFE48-A9E7-4173-8433-B1673C8C99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52377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5960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098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998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C08A68-C7A2-4C27-A56F-2FB428EA78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2898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902241-6DAB-4B81-8B30-9F8819DDBD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1974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F65364-6802-4268-8420-4D6BA171A6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69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41AE17-5C9E-43E9-A7A4-2F685782C6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4373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740681-0EFF-4411-8C59-FB8C01D785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0495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B8386C-0881-4F4B-8D37-FFDE633344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8562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036177-2730-423C-92FE-012006EF2A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2287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0BC59D13-A913-4F3D-A657-A8DA04DB105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0314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660525" y="6276975"/>
            <a:ext cx="5851525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9938" y="762000"/>
            <a:ext cx="4564062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5" descr="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6418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2638" y="762000"/>
            <a:ext cx="4551362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5" descr="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61962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025" y="800100"/>
            <a:ext cx="449897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5" descr="1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3900"/>
            <a:ext cx="4694238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0888" y="762000"/>
            <a:ext cx="4583112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5" descr="2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618038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7963" y="0"/>
            <a:ext cx="6188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699" name="Picture 4" descr="2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3200" y="0"/>
            <a:ext cx="61976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封底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2588" y="0"/>
            <a:ext cx="583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110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作者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3650" y="0"/>
            <a:ext cx="6616700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1" name="Picture 4" descr="1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0450" y="0"/>
            <a:ext cx="70231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2475" y="723900"/>
            <a:ext cx="4581525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5" descr="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3900"/>
            <a:ext cx="4662488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52600" y="259080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4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2163" y="762000"/>
            <a:ext cx="4541837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5" descr="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5974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2475" y="723900"/>
            <a:ext cx="4581525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5" descr="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6291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2638" y="762000"/>
            <a:ext cx="4551362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5" descr="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60692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6288" y="762000"/>
            <a:ext cx="4557712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5" descr="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618038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7550" y="723900"/>
            <a:ext cx="46164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5" descr="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4630738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1601-01-01T00:00:00Z</cp:lastPrinted>
  <dcterms:created xsi:type="dcterms:W3CDTF">1601-01-01T00:00:00Z</dcterms:created>
  <dcterms:modified xsi:type="dcterms:W3CDTF">2018-02-27T08:30:41Z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