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04" autoAdjust="0"/>
    <p:restoredTop sz="93820" autoAdjust="0"/>
  </p:normalViewPr>
  <p:slideViewPr>
    <p:cSldViewPr snapToGrid="0">
      <p:cViewPr>
        <p:scale>
          <a:sx n="100" d="100"/>
          <a:sy n="100" d="100"/>
        </p:scale>
        <p:origin x="-486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ECAC1D08-A330-4C2C-8205-CD12A11E9085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D7282F65-B1F7-403B-8EBE-4DA5FCAABD2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736514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282F65-B1F7-403B-8EBE-4DA5FCAABD2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761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77135-3908-4774-B52B-E342EA01B587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050A9C8-EC12-4821-8079-6F790C792A7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5721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7AF7E-EDAE-48DC-AD95-9D4C5F33A972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DBF45E5-C3BF-4DD3-8610-61E5016FA49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7803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1D746B-66F8-4B52-8688-ECD8A92C2D0B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7B811-CDE2-4022-A642-9443F661B32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62404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43582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82976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31925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135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00220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274080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252447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1374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707B53-0213-4EBD-9717-4C24188E093F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61B26E-9D4C-41A1-A87C-5AAF59FD6F7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00029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51245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0826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1313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EB67D0-A024-49D7-9ABF-5CB811D279FF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CCDB2FF-2929-4BBF-A40C-B6460FFE56A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65054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DB2848-E8E9-49F9-8C42-8F94404FC569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36408C-83CB-4B4E-89E7-A9ADF91E67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085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6F68B-4C0F-4B8D-9F0F-7F53DCF10C8D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ECA037-0664-423D-B035-32CD6939358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23492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EC3B5A-59A7-4204-8BE0-08642F89B3BB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B51326-2845-467F-AEFC-D10DF643E102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54664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C955A-8FB9-4482-A59F-29C98B86B665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7811F0-34D4-4E87-BC7D-0D5E31FE31DB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51321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EAB6DF-E7B9-4C8F-AF60-D88806441435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A0627-D528-457B-961D-1BBB4A48C1D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9741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362D7-1284-4AFE-B08A-6B70B98C9ACC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118E2F-57B6-4CE1-B59D-02F501399BF5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3250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F845ABE-D92E-4689-AACF-F1907F2C83D1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fld id="{EEAC8218-4EBC-4B7B-B63A-0407AD9A3FA1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077367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8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6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1978983" y="6109326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91" y="0"/>
            <a:ext cx="89892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" y="0"/>
            <a:ext cx="89868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" y="0"/>
            <a:ext cx="89868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" y="0"/>
            <a:ext cx="89868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91" y="0"/>
            <a:ext cx="89892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786272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图片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899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91" y="0"/>
            <a:ext cx="89892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78153" y="242039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8434" name="图片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" y="0"/>
            <a:ext cx="89868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" y="0"/>
            <a:ext cx="89868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91" y="0"/>
            <a:ext cx="89892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200" y="0"/>
            <a:ext cx="8991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581" y="0"/>
            <a:ext cx="89868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图片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391" y="0"/>
            <a:ext cx="898921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513</Words>
  <Application>Microsoft Office PowerPoint</Application>
  <PresentationFormat>全屏显示(4:3)</PresentationFormat>
  <Paragraphs>39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4" baseType="lpstr">
      <vt:lpstr>Calibri</vt:lpstr>
      <vt:lpstr>宋体</vt:lpstr>
      <vt:lpstr>Arial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terms:created xsi:type="dcterms:W3CDTF">2017-04-06T08:40:26Z</dcterms:created>
  <dcterms:modified xsi:type="dcterms:W3CDTF">2018-02-27T08:22:08Z</dcterms:modified>
</cp:coreProperties>
</file>