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8"/>
  </p:notes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8" autoAdjust="0"/>
    <p:restoredTop sz="94685" autoAdjust="0"/>
  </p:normalViewPr>
  <p:slideViewPr>
    <p:cSldViewPr snapToGrid="0">
      <p:cViewPr>
        <p:scale>
          <a:sx n="100" d="100"/>
          <a:sy n="100" d="100"/>
        </p:scale>
        <p:origin x="-55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2C5588B-E16E-4690-A01B-E8920871BBA5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EE41F30-4DD3-46A1-8CAA-695703EB5B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96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41F30-4DD3-46A1-8CAA-695703EB5B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02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2F8C6-9FBA-4128-A834-57893418148C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8941B-8282-4E8D-882F-FC3B125C9F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07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B539A-8535-47BC-8569-D040B6F327C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78A34-1948-4FC8-BA4C-BBEBE92DFD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655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D852C-B3CA-4E05-8667-77E3480A5E5D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D6215-6D0C-4C80-A8FD-9E92A9B191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30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762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684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454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94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03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80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302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95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5CC0A-3597-41D0-B7AF-EE5DC8ACDCB3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F4BC36-4EF7-4AD0-9375-B3FC843F1D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226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47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8704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1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8BA26-84CC-429C-A1DC-5B02FEB0B33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8DD3D-A7A4-42A4-8FDF-9178286366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57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D9716-A211-4CCD-9B2D-874FFF33F80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B6652-2F4E-4D86-BB77-F7A4B4AD1B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9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0C400-E562-4C38-9EFD-E5476F95CADD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A4AAA6-972D-4340-8DD9-396DD21BDD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79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82816-3237-405F-8685-C04FA65BAD6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2F668-14C1-48AD-8C86-875D30465E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55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86197-A17C-4CBD-B1E9-DB696232AA4D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6A0997-6A4C-4F29-84A0-C944C11778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866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50087-68F2-4B56-AEFE-5FB6B4739B2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C86E1-669D-47F8-BB94-691DCCB6B5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69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09B21-C251-497E-999A-6370FACAC5A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03F8F-5C3B-4D17-BB26-D4742D1A0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2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9F5E76B-7888-4645-8769-5D1C271FC15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8F99570-355A-421E-A59E-69906CCCE50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5313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65618" y="6188593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881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1" y="0"/>
            <a:ext cx="89892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79470" y="190062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10" y="0"/>
            <a:ext cx="89939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Calibri</vt:lpstr>
      <vt:lpstr>宋体</vt:lpstr>
      <vt:lpstr>Arial</vt:lpstr>
      <vt:lpstr>Calibri Light</vt:lpstr>
      <vt:lpstr>微软雅黑</vt:lpstr>
      <vt:lpstr>Meiryo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2017-04-06T07:43:41Z</dcterms:created>
  <dcterms:modified xsi:type="dcterms:W3CDTF">2018-02-27T08:12:11Z</dcterms:modified>
</cp:coreProperties>
</file>