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15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51" autoAdjust="0"/>
    <p:restoredTop sz="94660"/>
  </p:normalViewPr>
  <p:slideViewPr>
    <p:cSldViewPr snapToGrid="0">
      <p:cViewPr>
        <p:scale>
          <a:sx n="100" d="100"/>
          <a:sy n="100" d="100"/>
        </p:scale>
        <p:origin x="-61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4CDAA0-2E02-4AF5-A09C-B2D82867770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C6724FE-739D-4612-9E6A-FA2E1C0538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16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121FE-F7B3-4736-807D-4BB4A7AC5ED3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19309-DCFA-4185-BDDD-A0AC0BA659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86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E0E52-D547-4EDB-95FE-8D6E403EBC99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ED827-F0E1-4D38-81C3-6C4CB9A46D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51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E83D-DF31-4E2F-B799-6C33DF66614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1A4A8-9D50-401C-A553-681ECB1EE5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28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293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590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33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539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24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5073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65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70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C6DAC-8336-442F-9338-F0ACE199ED4E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52A41-1352-4E10-90F6-A371349F89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43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26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529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93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0450F-CDF0-4E5A-89AA-6ADA4559534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B8BDF-BAC1-4F1A-A635-D0538713D7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3FCD9-9183-402A-8293-C419DF29C35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249F4-B39A-45CF-BC8A-805CFB0EF1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995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9EF2B-AE7C-40C3-B3CD-FDA4F273CCBC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8DE41-D5FF-4171-9156-AB0A6F229C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6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FBF21-FC71-47F4-96B8-A3008868EF7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E54D2-6788-4BDE-B803-58164D3928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292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2B08A-88A7-4E0E-A39C-A242A1CBBC74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C1EC7-0EA2-488E-8C42-2A379FEB4C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25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87CF6-1024-4CD4-B77D-601336B7178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EB70-2F7A-4B09-A0A0-0271256F0D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859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12AC6-448A-4072-8312-8D3FCF5363CF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66473-B38B-4FD8-BF17-DC215D16F0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27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616D35-BE38-4D2D-B64B-D13009A7D74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B84C525-53CA-483F-8C06-F9D55A047AD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5106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6553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0677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7288"/>
            <a:ext cx="9144000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3638"/>
            <a:ext cx="91440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043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2050"/>
            <a:ext cx="91440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3638"/>
            <a:ext cx="91440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222</Words>
  <Application>Microsoft Office PowerPoint</Application>
  <PresentationFormat>全屏显示(4:3)</PresentationFormat>
  <Paragraphs>16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2017-04-06T07:20:57Z</dcterms:created>
  <dcterms:modified xsi:type="dcterms:W3CDTF">2018-02-27T08:00:18Z</dcterms:modified>
</cp:coreProperties>
</file>