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2" autoAdjust="0"/>
    <p:restoredTop sz="95303" autoAdjust="0"/>
  </p:normalViewPr>
  <p:slideViewPr>
    <p:cSldViewPr snapToGrid="0">
      <p:cViewPr>
        <p:scale>
          <a:sx n="100" d="100"/>
          <a:sy n="100" d="100"/>
        </p:scale>
        <p:origin x="-58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D728E4B-8CC5-4CA1-8763-68133A9D2C3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1D68B92-A47D-4C23-935B-33E0965A07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42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68B92-A47D-4C23-935B-33E0965A073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544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2C9AA-F5D2-44B7-802D-CE5C10C8D604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80044-B021-4E4A-AF2B-4FD9625D09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3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5168A-98E5-4E4E-9984-F49F275AFCA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2BB63-61E8-4221-A1DB-06B3BEAA0A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48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76CD8-242A-4F8F-9E0C-04400C84FF9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1B956-9410-4277-8750-6CC9ABE62F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7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586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397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113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28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88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52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8540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7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15763-71C7-40B4-B738-9F8F66A7AE13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E52C0-260E-4EA5-9591-617245E7D1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5643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220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060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11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96F20-344E-49EE-826D-7CB65402BC9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60FC9-E6F3-4BFC-93B3-45DC02254D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3C057-D8A5-4D7E-8B6A-8F9BE527420F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165EF-47AD-4682-B523-EFDEB9ACD2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1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75327-F081-4AF5-BE45-141E7FCB4DA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308EE-C351-448F-A1AE-84384C1D45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270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ED1C7-A6BA-44A0-8AB7-B1F4F0220FC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A1884-1763-4DBD-904C-2E0E8F0E45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4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C6D67-CDDD-4406-A8B3-609C93C2D014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5CD23-7BAF-4CAE-A9DE-945F28A3A2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209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57A4-70C5-44C8-9381-EF0C06ECDC9A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AF11D-3A14-4772-9D27-1AD3C946E0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48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7EB50-F235-44DB-8319-1CE826C343BA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302D6-8BA3-43E4-823D-5F6B4656D0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70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A329F4-BD23-42AE-924D-A3B7E82256EC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844131A-9CBB-4877-8927-7BFA3CA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97693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650" y="0"/>
            <a:ext cx="6572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16431" y="6135345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1863"/>
            <a:ext cx="9144000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2650"/>
            <a:ext cx="9144000" cy="509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9975"/>
            <a:ext cx="9144000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00" y="0"/>
            <a:ext cx="647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0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5" y="0"/>
            <a:ext cx="6534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982663"/>
            <a:ext cx="91535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1538"/>
            <a:ext cx="914400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81088"/>
            <a:ext cx="91440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3625"/>
            <a:ext cx="9144000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5050"/>
            <a:ext cx="914400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60450"/>
            <a:ext cx="9144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7725"/>
            <a:ext cx="9144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368</Words>
  <Application>Microsoft Office PowerPoint</Application>
  <PresentationFormat>全屏显示(4:3)</PresentationFormat>
  <Paragraphs>28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2017-04-06T02:22:25Z</dcterms:created>
  <dcterms:modified xsi:type="dcterms:W3CDTF">2018-02-27T07:50:46Z</dcterms:modified>
</cp:coreProperties>
</file>