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15"/>
  </p:notesMasterIdLst>
  <p:sldIdLst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FCCD5448-9CA7-415C-954D-EAABFCF62111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BFD7F43-1214-4FDF-8CFF-F977508422E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016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FD7F43-1214-4FDF-8CFF-F977508422E3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6849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2A4030B-2E2E-4ADA-9D80-19BB18F71AD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19931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50D8C8-803F-440F-9484-FAAF5E8866A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8148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53D4FB-92AA-4148-ABC4-A5AC792699B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231887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7259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2113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6354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2440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578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9931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002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943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EDE1449-484E-49A3-A178-C40639BDABE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36123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7463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9390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1647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03D149-BF37-4B52-B071-ADE3A9BEDE6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93274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452100-DC7A-4DE3-A905-B524B7272AF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9371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60388D-EC5F-49F6-A05F-E54339504E9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95518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6A9206B-03E9-4C44-BE8D-243CB087B8F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65168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B3D1F6A-FFAB-4D62-963B-785E7E28714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46861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F144B6-1B54-4EB2-9EC8-BE2E4A864C3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49170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1E1BF6-3CDC-47FA-8237-560C8A1EEC2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2997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5DF1D1F3-7BB2-47C4-B0D0-0FAB8D4A08C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161005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4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2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5" descr="max_201002160532556160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9791" y="0"/>
            <a:ext cx="65627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11657" y="5877272"/>
            <a:ext cx="5320687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347788"/>
            <a:ext cx="9144000" cy="416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 descr="阅读课：排好队，一个接一个"/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38250" y="0"/>
            <a:ext cx="66690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579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 descr="阅读课：排好队，一个接一个"/>
          <p:cNvPicPr>
            <a:picLocks noChangeAspect="1" noChangeArrowheads="1"/>
          </p:cNvPicPr>
          <p:nvPr/>
        </p:nvPicPr>
        <p:blipFill>
          <a:blip r:embed="rId2" cstate="email">
            <a:lum contras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33463"/>
            <a:ext cx="9144000" cy="47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阅读课：排好队，一个接一个"/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25513"/>
            <a:ext cx="9144000" cy="500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860032" y="270892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8434" name="Picture 3" descr="阅读课：排好队，一个接一个"/>
          <p:cNvPicPr>
            <a:picLocks noChangeAspect="1" noChangeArrowheads="1"/>
          </p:cNvPicPr>
          <p:nvPr/>
        </p:nvPicPr>
        <p:blipFill>
          <a:blip r:embed="rId2">
            <a:lum bright="6000"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25538"/>
            <a:ext cx="9144000" cy="460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3" descr="阅读课：排好队，一个接一个"/>
          <p:cNvPicPr>
            <a:picLocks noChangeAspect="1" noChangeArrowheads="1"/>
          </p:cNvPicPr>
          <p:nvPr/>
        </p:nvPicPr>
        <p:blipFill>
          <a:blip r:embed="rId2">
            <a:lum bright="6000" contrast="2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43000"/>
            <a:ext cx="9144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阅读课：排好队，一个接一个"/>
          <p:cNvPicPr>
            <a:picLocks noChangeAspect="1" noChangeArrowheads="1"/>
          </p:cNvPicPr>
          <p:nvPr/>
        </p:nvPicPr>
        <p:blipFill>
          <a:blip r:embed="rId2">
            <a:lum contras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209675"/>
            <a:ext cx="9144000" cy="444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85863"/>
            <a:ext cx="9144000" cy="448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 descr="69d532a7g946f686af1c2&amp;690"/>
          <p:cNvPicPr>
            <a:picLocks noChangeAspect="1" noChangeArrowheads="1"/>
          </p:cNvPicPr>
          <p:nvPr/>
        </p:nvPicPr>
        <p:blipFill>
          <a:blip r:embed="rId2">
            <a:lum contrast="6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160463"/>
            <a:ext cx="9144000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 descr="阅读课：排好队，一个接一个"/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79488"/>
            <a:ext cx="9144000" cy="489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513</Words>
  <Application>Microsoft Office PowerPoint</Application>
  <PresentationFormat>全屏显示(4:3)</PresentationFormat>
  <Paragraphs>39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2011-04-27T01:56:18Z</dcterms:created>
  <dcterms:modified xsi:type="dcterms:W3CDTF">2018-02-27T07:06:20Z</dcterms:modified>
</cp:coreProperties>
</file>