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413498D-E19A-4364-A2CB-F0AF122545B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B857946-0EB8-4ED2-B03F-8106D21111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79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57946-0EB8-4ED2-B03F-8106D211117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0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C06A12-5988-49B3-BF04-1438D2BC66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9763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FCB03A-95B2-46BF-909E-85985533D5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4089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16F46F-46CD-44A2-A570-322A429CD3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5414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81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57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35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21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90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780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11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0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70230B-94B5-4C98-ACED-08A63FDFC0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32729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960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167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1C776-4879-4F15-87F5-EFDAB49E06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016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7A0B64-0D19-49D3-A274-EA2A3C3368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680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AE2CFD-34B3-449B-97B3-CA302878EA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4004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2F363-3671-488C-AC6A-353C50D10E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1799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C9C4E1-7957-4655-9C57-1A86D6D2A0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95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23507-4B95-4894-BAE4-A0208B193C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7671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BCF851-F663-49DD-BF79-7F58EF166D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24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EE30A30-0B12-4548-BDD8-5AD06F4365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1441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max_20100216041019419866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8889" y="0"/>
            <a:ext cx="6551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02833" y="6021288"/>
            <a:ext cx="6152646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4"/>
          <p:cNvGrpSpPr>
            <a:grpSpLocks/>
          </p:cNvGrpSpPr>
          <p:nvPr/>
        </p:nvGrpSpPr>
        <p:grpSpPr bwMode="auto">
          <a:xfrm>
            <a:off x="0" y="1052513"/>
            <a:ext cx="9144000" cy="4784725"/>
            <a:chOff x="0" y="527"/>
            <a:chExt cx="5935" cy="3150"/>
          </a:xfrm>
        </p:grpSpPr>
        <p:pic>
          <p:nvPicPr>
            <p:cNvPr id="24579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82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580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527"/>
              <a:ext cx="2964" cy="3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06"/>
          <a:stretch>
            <a:fillRect/>
          </a:stretch>
        </p:blipFill>
        <p:spPr bwMode="auto">
          <a:xfrm>
            <a:off x="1547813" y="0"/>
            <a:ext cx="63341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65039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lum bright="12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0"/>
            <a:ext cx="64801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30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"/>
          <p:cNvGrpSpPr>
            <a:grpSpLocks/>
          </p:cNvGrpSpPr>
          <p:nvPr/>
        </p:nvGrpSpPr>
        <p:grpSpPr bwMode="auto">
          <a:xfrm>
            <a:off x="0" y="981075"/>
            <a:ext cx="9144000" cy="4765675"/>
            <a:chOff x="0" y="513"/>
            <a:chExt cx="5901" cy="3152"/>
          </a:xfrm>
        </p:grpSpPr>
        <p:pic>
          <p:nvPicPr>
            <p:cNvPr id="17411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64" cy="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12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513"/>
              <a:ext cx="2976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4"/>
          <p:cNvGrpSpPr>
            <a:grpSpLocks/>
          </p:cNvGrpSpPr>
          <p:nvPr/>
        </p:nvGrpSpPr>
        <p:grpSpPr bwMode="auto">
          <a:xfrm>
            <a:off x="0" y="981075"/>
            <a:ext cx="9144000" cy="4846638"/>
            <a:chOff x="0" y="527"/>
            <a:chExt cx="5941" cy="3144"/>
          </a:xfrm>
        </p:grpSpPr>
        <p:pic>
          <p:nvPicPr>
            <p:cNvPr id="18435" name="Picture 2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70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6" name="Picture 3"/>
            <p:cNvPicPr>
              <a:picLocks noChangeAspect="1" noChangeArrowheads="1"/>
            </p:cNvPicPr>
            <p:nvPr/>
          </p:nvPicPr>
          <p:blipFill>
            <a:blip r:embed="rId4" cstate="email">
              <a:lum bright="6000" contras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527"/>
              <a:ext cx="2970" cy="31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50610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0" y="1125538"/>
            <a:ext cx="9144000" cy="4630737"/>
            <a:chOff x="0" y="482"/>
            <a:chExt cx="5953" cy="3144"/>
          </a:xfrm>
        </p:grpSpPr>
        <p:pic>
          <p:nvPicPr>
            <p:cNvPr id="19459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contras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2"/>
              <a:ext cx="2976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460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482"/>
              <a:ext cx="2982" cy="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/>
          <p:cNvGrpSpPr>
            <a:grpSpLocks/>
          </p:cNvGrpSpPr>
          <p:nvPr/>
        </p:nvGrpSpPr>
        <p:grpSpPr bwMode="auto">
          <a:xfrm>
            <a:off x="0" y="981075"/>
            <a:ext cx="9144000" cy="4856163"/>
            <a:chOff x="0" y="527"/>
            <a:chExt cx="5947" cy="3150"/>
          </a:xfrm>
        </p:grpSpPr>
        <p:pic>
          <p:nvPicPr>
            <p:cNvPr id="20483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70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484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527"/>
              <a:ext cx="2976" cy="3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4"/>
          <p:cNvGrpSpPr>
            <a:grpSpLocks/>
          </p:cNvGrpSpPr>
          <p:nvPr/>
        </p:nvGrpSpPr>
        <p:grpSpPr bwMode="auto">
          <a:xfrm>
            <a:off x="0" y="981075"/>
            <a:ext cx="9144000" cy="4846638"/>
            <a:chOff x="0" y="527"/>
            <a:chExt cx="5947" cy="3144"/>
          </a:xfrm>
        </p:grpSpPr>
        <p:pic>
          <p:nvPicPr>
            <p:cNvPr id="21507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6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70" cy="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08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527"/>
              <a:ext cx="2976" cy="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1042988"/>
            <a:ext cx="91344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4"/>
          <p:cNvGrpSpPr>
            <a:grpSpLocks/>
          </p:cNvGrpSpPr>
          <p:nvPr/>
        </p:nvGrpSpPr>
        <p:grpSpPr bwMode="auto">
          <a:xfrm>
            <a:off x="0" y="1052513"/>
            <a:ext cx="9144000" cy="4794250"/>
            <a:chOff x="0" y="527"/>
            <a:chExt cx="5877" cy="3156"/>
          </a:xfrm>
        </p:grpSpPr>
        <p:pic>
          <p:nvPicPr>
            <p:cNvPr id="23555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"/>
              <a:ext cx="2958" cy="3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56" name="Picture 3"/>
            <p:cNvPicPr>
              <a:picLocks noChangeAspect="1" noChangeArrowheads="1"/>
            </p:cNvPicPr>
            <p:nvPr/>
          </p:nvPicPr>
          <p:blipFill>
            <a:blip r:embed="rId3" cstate="email">
              <a:lum bright="6000" contras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527"/>
              <a:ext cx="2952" cy="3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513</Words>
  <Application>Microsoft Office PowerPoint</Application>
  <PresentationFormat>全屏显示(4:3)</PresentationFormat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2011-04-27T02:27:35Z</dcterms:created>
  <dcterms:modified xsi:type="dcterms:W3CDTF">2018-02-27T06:54:55Z</dcterms:modified>
</cp:coreProperties>
</file>