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7" r:id="rId2"/>
  </p:sldMasterIdLst>
  <p:notesMasterIdLst>
    <p:notesMasterId r:id="rId15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CB7236B-F782-45E9-928A-EBB3B1F4F6B2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942DF18-0E1B-45E1-9CDA-B7C5A81935E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8718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42DF18-0E1B-45E1-9CDA-B7C5A81935E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76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18D05A-D909-48C9-984C-D058FAD9E8C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3544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37D169-6CD9-4806-AE10-D11A694D2D1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4048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D19EC9-DFA8-4A47-8575-BCFF97E7E4D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505526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8737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6759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8237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2470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272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5155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7370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014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516A8D-F74A-488D-98EB-115BA22F176A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89855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8028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9210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104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26ADE0-71F4-4675-9914-D41F8DB3489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97146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E59E96-176A-4C8B-80F5-C2854F9E41F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2916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40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40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23AD7C-D5C2-4068-9023-672DC02F570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5574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2DD529-2C1F-4963-B862-93CF4DDD765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8910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3B3C78-C685-4F00-991C-2BA7762EAED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3486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40" y="2057401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566E7B-DBE3-4A3E-BF2B-43958AE8E3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4063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40" y="2057401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D70D13-F368-4EAE-B7E9-EFD4FC0E5CD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0326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85FE1595-52D2-4CD7-A3DD-B506D9839FB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45031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913" y="4763"/>
            <a:ext cx="6484937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81364" y="6237312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58875"/>
            <a:ext cx="9144000" cy="454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58875"/>
            <a:ext cx="9144000" cy="454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926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58875"/>
            <a:ext cx="9144000" cy="454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58875"/>
            <a:ext cx="9144000" cy="454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58875"/>
            <a:ext cx="9144000" cy="454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58875"/>
            <a:ext cx="9144000" cy="454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51720" y="316520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58875"/>
            <a:ext cx="9144000" cy="454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58875"/>
            <a:ext cx="9144000" cy="454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3638"/>
            <a:ext cx="91440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58875"/>
            <a:ext cx="9144000" cy="454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157255233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</dc:description>
  <cp:lastModifiedBy>123</cp:lastModifiedBy>
  <cp:revision>7</cp:revision>
  <cp:lastPrinted>1899-12-30T00:00:00Z</cp:lastPrinted>
  <dcterms:created xsi:type="dcterms:W3CDTF">2010-11-19T22:25:57Z</dcterms:created>
  <dcterms:modified xsi:type="dcterms:W3CDTF">2018-02-27T06:44:21Z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