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0" autoAdjust="0"/>
    <p:restoredTop sz="96168" autoAdjust="0"/>
  </p:normalViewPr>
  <p:slideViewPr>
    <p:cSldViewPr snapToGrid="0">
      <p:cViewPr>
        <p:scale>
          <a:sx n="100" d="100"/>
          <a:sy n="100" d="100"/>
        </p:scale>
        <p:origin x="-39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3633F6A-36A2-490D-A3DA-C20071A2B9E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7DD40C1-D8D7-421F-876C-4ADED25AE2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816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D40C1-D8D7-421F-876C-4ADED25AE22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04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D40C1-D8D7-421F-876C-4ADED25AE22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975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C5FF7-AFED-41C2-99B6-2BDA310C731E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DEDBD-9548-4D69-BBB0-2541D88C76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3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69E56-B5D9-4FA5-A256-6C1CA0A16400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D1854-2C9B-4404-92A5-897C646DDC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316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E5923-1DFA-45DE-9870-168C2EF421A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67D4B-926C-4E6F-93BE-F0363088D5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59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33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796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75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233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40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55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15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98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42859-309F-4829-9351-192EA72DF85F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E25C3-BE6C-44B4-94E0-889A165304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378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902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4862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39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531FC-5FB9-4A74-90E1-758988C39DF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DFE6C-18BE-4A5A-8D8C-A5836BB243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1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140B9-A607-4D4E-95E7-A92DCC4B41CA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1AE14-DF58-404E-A164-ABB49D8C7B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20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CF035-4955-448D-89E6-B6A0B12AFFD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5EF0E-5FCE-45A8-A301-67E61C6B62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60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FD5A2-6757-4CE5-B68A-7A2F15DA91C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E1BAD-1C8E-48B7-95E8-C8A695795C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70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F149E-7E22-45C2-9AEE-9D5C2AB2028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0F150-921D-4CAF-ABA7-7F752D6C74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69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2F49C-6AE8-4AF3-9A33-EB7F5469CFD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EBE7A-A015-4495-B518-F795ABF79B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276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424C8-1D26-4131-B56A-31367FE509B0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66233-F993-447F-AC30-65CAA4E1B1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4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35C87D-4C36-4D28-8C3B-29B2565347DA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2D17BBE-4F0C-472D-B391-A6917397F84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9046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-7938"/>
            <a:ext cx="5827713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5012" y="601044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33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04144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514</Words>
  <Application>Microsoft Office PowerPoint</Application>
  <PresentationFormat>全屏显示(4:3)</PresentationFormat>
  <Paragraphs>40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123</cp:lastModifiedBy>
  <cp:revision>4</cp:revision>
  <dcterms:created xsi:type="dcterms:W3CDTF">2017-04-05T05:22:08Z</dcterms:created>
  <dcterms:modified xsi:type="dcterms:W3CDTF">2018-02-27T06:33:03Z</dcterms:modified>
</cp:coreProperties>
</file>