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17"/>
  </p:notes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photoAlbum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43AE5BAE-E95D-4A8B-92BB-B404CB1CDC48}" type="datetimeFigureOut">
              <a:rPr lang="zh-CN" altLang="en-US"/>
              <a:pPr>
                <a:defRPr/>
              </a:pPr>
              <a:t>2018/2/27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616D05AF-CA76-4BB2-BF2F-7E9B7E2BAD9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60997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6D05AF-CA76-4BB2-BF2F-7E9B7E2BAD9C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6717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BEF31BA-DBF0-4BC5-A2F5-4D1C983E250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0902882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FA7DB1E-21E1-4ACC-A3DC-E43644F467F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6341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3293032-4410-4496-B8FE-95576B1F2D8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7103526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9247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7632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9951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37500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7863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03371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8917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9098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AC51FC-2576-4381-8F27-CF54E873DA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6551701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602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00145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4687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5549223-2BFF-482E-92A7-F8942C2C273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527927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E65C1DC-8B50-40BD-A41C-A6392DAFACD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79173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83EF44-248B-41E1-B7BC-D6D6E529FB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490791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56F6EB6-1317-4E10-8AD3-3FF8BF4E50E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797756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4DBD8F8-876E-4B56-BBBE-B84CA963057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11402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66B1194-4951-46DA-A576-11841FD01DA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049472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9E05DCD-3B3C-487A-9D7F-0A50A83609A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7066782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F96788C0-7042-4ED9-BB1F-B93F1079F81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2018/2/27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443293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16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14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5363" name="Rectangle 3" descr="fm_iwhH"/>
          <p:cNvSpPr>
            <a:spLocks noGrp="1" noChangeAspect="1" noChangeArrowheads="1"/>
          </p:cNvSpPr>
          <p:nvPr isPhoto="1"/>
        </p:nvSpPr>
        <p:spPr bwMode="auto">
          <a:xfrm>
            <a:off x="0" y="846138"/>
            <a:ext cx="9144000" cy="51657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46588" y="6093296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b="1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b="1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 descr="09_UmoU"/>
          <p:cNvSpPr>
            <a:spLocks noGrp="1" noChangeAspect="1" noChangeArrowheads="1"/>
          </p:cNvSpPr>
          <p:nvPr isPhoto="1"/>
        </p:nvSpPr>
        <p:spPr bwMode="auto">
          <a:xfrm>
            <a:off x="0" y="844550"/>
            <a:ext cx="9144000" cy="516731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 descr="10_64jI"/>
          <p:cNvSpPr>
            <a:spLocks noGrp="1" noChangeAspect="1" noChangeArrowheads="1"/>
          </p:cNvSpPr>
          <p:nvPr isPhoto="1"/>
        </p:nvSpPr>
        <p:spPr bwMode="auto">
          <a:xfrm>
            <a:off x="0" y="844550"/>
            <a:ext cx="9144000" cy="516731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 descr="11_fFjH"/>
          <p:cNvSpPr>
            <a:spLocks noGrp="1" noChangeAspect="1" noChangeArrowheads="1"/>
          </p:cNvSpPr>
          <p:nvPr isPhoto="1"/>
        </p:nvSpPr>
        <p:spPr bwMode="auto">
          <a:xfrm>
            <a:off x="0" y="844550"/>
            <a:ext cx="9144000" cy="516731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 descr="12_BWjg"/>
          <p:cNvSpPr>
            <a:spLocks noGrp="1" noChangeAspect="1" noChangeArrowheads="1"/>
          </p:cNvSpPr>
          <p:nvPr isPhoto="1"/>
        </p:nvSpPr>
        <p:spPr bwMode="auto">
          <a:xfrm>
            <a:off x="0" y="844550"/>
            <a:ext cx="9144000" cy="516731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6880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6387" name="Rectangle 3" descr="01_r4pc"/>
          <p:cNvSpPr>
            <a:spLocks noGrp="1" noChangeAspect="1" noChangeArrowheads="1"/>
          </p:cNvSpPr>
          <p:nvPr isPhoto="1"/>
        </p:nvSpPr>
        <p:spPr bwMode="auto">
          <a:xfrm>
            <a:off x="0" y="846138"/>
            <a:ext cx="9144000" cy="51657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 descr="02_cZW1"/>
          <p:cNvSpPr>
            <a:spLocks noGrp="1" noChangeAspect="1" noChangeArrowheads="1"/>
          </p:cNvSpPr>
          <p:nvPr isPhoto="1"/>
        </p:nvSpPr>
        <p:spPr bwMode="auto">
          <a:xfrm>
            <a:off x="0" y="846138"/>
            <a:ext cx="9144000" cy="51657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331640" y="216189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843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 descr="03_NuLG"/>
          <p:cNvSpPr>
            <a:spLocks noGrp="1" noChangeAspect="1" noChangeArrowheads="1"/>
          </p:cNvSpPr>
          <p:nvPr isPhoto="1"/>
        </p:nvSpPr>
        <p:spPr bwMode="auto">
          <a:xfrm>
            <a:off x="0" y="844550"/>
            <a:ext cx="9144000" cy="516731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 descr="04_pGND"/>
          <p:cNvSpPr>
            <a:spLocks noGrp="1" noChangeAspect="1" noChangeArrowheads="1"/>
          </p:cNvSpPr>
          <p:nvPr isPhoto="1"/>
        </p:nvSpPr>
        <p:spPr bwMode="auto">
          <a:xfrm>
            <a:off x="0" y="844550"/>
            <a:ext cx="9144000" cy="516731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 descr="05_L1xY"/>
          <p:cNvSpPr>
            <a:spLocks noGrp="1" noChangeAspect="1" noChangeArrowheads="1"/>
          </p:cNvSpPr>
          <p:nvPr isPhoto="1"/>
        </p:nvSpPr>
        <p:spPr bwMode="auto">
          <a:xfrm>
            <a:off x="0" y="844550"/>
            <a:ext cx="9144000" cy="516731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 descr="06_VB4A"/>
          <p:cNvSpPr>
            <a:spLocks noGrp="1" noChangeAspect="1" noChangeArrowheads="1"/>
          </p:cNvSpPr>
          <p:nvPr isPhoto="1"/>
        </p:nvSpPr>
        <p:spPr bwMode="auto">
          <a:xfrm>
            <a:off x="0" y="844550"/>
            <a:ext cx="9144000" cy="516731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 descr="07_w0R6"/>
          <p:cNvSpPr>
            <a:spLocks noGrp="1" noChangeAspect="1" noChangeArrowheads="1"/>
          </p:cNvSpPr>
          <p:nvPr isPhoto="1"/>
        </p:nvSpPr>
        <p:spPr bwMode="auto">
          <a:xfrm>
            <a:off x="0" y="844550"/>
            <a:ext cx="9144000" cy="516731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 hidden="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 descr="08_k0sU"/>
          <p:cNvSpPr>
            <a:spLocks noGrp="1" noChangeAspect="1" noChangeArrowheads="1"/>
          </p:cNvSpPr>
          <p:nvPr isPhoto="1"/>
        </p:nvSpPr>
        <p:spPr bwMode="auto">
          <a:xfrm>
            <a:off x="0" y="844550"/>
            <a:ext cx="9144000" cy="5167313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513</Words>
  <Application>Microsoft Office PowerPoint</Application>
  <PresentationFormat>全屏显示(4:3)</PresentationFormat>
  <Paragraphs>39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2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Cnaish International Company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ModifiedBy>123</cp:lastModifiedBy>
  <cp:revision>4</cp:revision>
  <dcterms:created xsi:type="dcterms:W3CDTF">2006-01-06T11:03:42Z</dcterms:created>
  <dcterms:modified xsi:type="dcterms:W3CDTF">2018-02-27T06:01:14Z</dcterms:modified>
</cp:coreProperties>
</file>