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7861D59-510A-438A-9871-E4A0767713AD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C1DF60-DE56-42E3-BC19-E3A462A8AB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42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1DF60-DE56-42E3-BC19-E3A462A8AB0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275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1DF60-DE56-42E3-BC19-E3A462A8AB0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70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99E87F-A6A2-4A3A-852E-74C24DB6BA9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890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782EDD-86AE-4AE3-9977-C818D5D298B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796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565415-2216-4C17-9E41-8914579BC2E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0210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87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715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175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408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29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48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53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059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AF5A2-D6A7-44D0-971B-FEC53F5A630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3246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27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20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3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F47F28-6088-4615-86F3-04FF0CFE25A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26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01A670-F83D-4E6A-8510-8951BEC5A64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4024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051633-8519-4AE7-87FC-0FFC2E14B31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4469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A86BDC-180C-4324-AB2D-D5521F98850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112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44B05-BE19-4C73-9A05-A5D86062E30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969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349C2B-FC00-432F-8F98-5B6197234BD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307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269E8-6F2F-402D-B726-293904A6F6D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5234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D8B4A27-B245-477F-8AA8-E9D5971DEBA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7042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en-US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en-US" sz="3200" smtClean="0"/>
          </a:p>
        </p:txBody>
      </p:sp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9549"/>
            <a:ext cx="8164512" cy="622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865" y="6271111"/>
            <a:ext cx="52774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 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4580" name="Picture 4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085263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085263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217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08367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-25400"/>
            <a:ext cx="9217025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700" name="Picture 4" descr="img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20187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20187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024937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217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217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75" y="61913"/>
            <a:ext cx="8905875" cy="667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072562" cy="680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20187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08367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20187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217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217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085263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44450"/>
            <a:ext cx="9118601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072562" cy="680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3" y="28575"/>
            <a:ext cx="9109075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5060" name="Picture 4" descr="img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44450"/>
            <a:ext cx="9037637" cy="677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6084" name="Picture 4" descr="img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09075" cy="68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13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47664" y="43651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1"/>
            <a:ext cx="912177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60" name="Picture 4" descr="img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217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217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50" y="44450"/>
            <a:ext cx="9026525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-25400"/>
            <a:ext cx="91217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157255209</TotalTime>
  <Pages>0</Pages>
  <Words>514</Words>
  <Characters>0</Characters>
  <Application>Microsoft Office PowerPoint</Application>
  <DocSecurity>0</DocSecurity>
  <PresentationFormat>全屏显示(4:3)</PresentationFormat>
  <Lines>0</Lines>
  <Paragraphs>40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 </dc:title>
  <dc:subject>第一PPT模板网-WWW.1PPT.COM </dc:subject>
  <dc:creator>第一PPT模板网-WWW.1PPT.COM</dc:creator>
  <cp:keywords>第一PPT模板网-WWW.1PPT.COM</cp:keywords>
  <cp:lastModifiedBy>123</cp:lastModifiedBy>
  <cp:revision>5</cp:revision>
  <cp:lastPrinted>1899-12-30T00:00:00Z</cp:lastPrinted>
  <dcterms:created xsi:type="dcterms:W3CDTF">2010-12-17T22:29:47Z</dcterms:created>
  <dcterms:modified xsi:type="dcterms:W3CDTF">2018-02-27T05:40:30Z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