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3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57" r:id="rId20"/>
    <p:sldId id="258" r:id="rId21"/>
    <p:sldId id="276" r:id="rId22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2BBCE8E-B901-4E39-9B1D-EA1F49EF404E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59CC139-47CB-46F9-9071-66FF0238805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762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9CC139-47CB-46F9-9071-66FF0238805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69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05CE0B-941E-4F76-A59B-63CF035140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6566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949C3A-E1A7-4B1D-8F0D-40F4C05ED6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785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DCBF3-1E10-4E4B-91D5-BC2270EAD0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45963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618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4519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32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2707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4772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960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1728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719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0E3A1F-EB9B-48F9-86DC-B0E32B87FD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29431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896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4819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86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F0F978-4824-4075-A07A-85D3123C42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0573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21682C-31BF-4F62-ABEA-F54CA8FCEE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9831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FF29B-2D51-45FD-8D2C-B91A929B1FE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550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0D333C-7F8A-4C8C-BDC1-F5F5B47849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9575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35EE01-DE5F-40A0-A7A3-2A48731EB8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69972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5AEBD-6936-48B6-B4E4-C420023506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85453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C7C28-7B7F-4379-9911-BF4C957B63E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112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25C56A11-FB62-423E-8F20-8D155A0A54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82089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2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艾莉丝的树-封面"/>
          <p:cNvSpPr>
            <a:spLocks noGrp="1" noChangeAspect="1" noChangeArrowheads="1"/>
          </p:cNvSpPr>
          <p:nvPr isPhoto="1"/>
        </p:nvSpPr>
        <p:spPr bwMode="auto">
          <a:xfrm>
            <a:off x="1776413" y="0"/>
            <a:ext cx="5589587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55776" y="5830021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艾莉丝的树内文9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艾莉丝的树内文10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艾莉丝的树内文11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艾莉丝的树内文12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艾莉丝的树内文13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 descr="艾莉丝的树内文14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 descr="艾莉丝的树内文15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 descr="艾莉丝的树内文16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 descr="艾莉丝的树内文17"/>
          <p:cNvSpPr>
            <a:spLocks noGrp="1" noChangeAspect="1" noChangeArrowheads="1"/>
          </p:cNvSpPr>
          <p:nvPr isPhoto="1"/>
        </p:nvSpPr>
        <p:spPr bwMode="auto">
          <a:xfrm>
            <a:off x="1817688" y="0"/>
            <a:ext cx="55086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 descr="艾莉丝的树-封底"/>
          <p:cNvSpPr>
            <a:spLocks noGrp="1" noChangeAspect="1" noChangeArrowheads="1"/>
          </p:cNvSpPr>
          <p:nvPr isPhoto="1"/>
        </p:nvSpPr>
        <p:spPr bwMode="auto">
          <a:xfrm>
            <a:off x="1774825" y="0"/>
            <a:ext cx="559435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艾莉丝的树内文"/>
          <p:cNvSpPr>
            <a:spLocks noGrp="1" noChangeAspect="1" noChangeArrowheads="1"/>
          </p:cNvSpPr>
          <p:nvPr isPhoto="1"/>
        </p:nvSpPr>
        <p:spPr bwMode="auto">
          <a:xfrm>
            <a:off x="1817688" y="0"/>
            <a:ext cx="5508625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www.1pptom/moban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425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艾莉丝的树内文2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36994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</a:t>
            </a:r>
          </a:p>
        </p:txBody>
      </p:sp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艾莉丝的树内文3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9022" y="22600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/        </a:t>
            </a:r>
          </a:p>
        </p:txBody>
      </p:sp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艾莉丝的树内文4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艾莉丝的树内文5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艾莉丝的树内文6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艾莉丝的树内文7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艾莉丝的树内文8"/>
          <p:cNvSpPr>
            <a:spLocks noGrp="1" noChangeAspect="1" noChangeArrowheads="1"/>
          </p:cNvSpPr>
          <p:nvPr isPhoto="1"/>
        </p:nvSpPr>
        <p:spPr bwMode="auto">
          <a:xfrm>
            <a:off x="0" y="581025"/>
            <a:ext cx="9144000" cy="569595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658</Words>
  <Application>Microsoft Office PowerPoint</Application>
  <PresentationFormat>全屏显示(4:3)</PresentationFormat>
  <Paragraphs>50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28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MC SYSTEM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2011-04-26T10:38:12Z</dcterms:created>
  <dcterms:modified xsi:type="dcterms:W3CDTF">2018-02-27T03:23:32Z</dcterms:modified>
</cp:coreProperties>
</file>