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27"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50" d="100"/>
          <a:sy n="50" d="100"/>
        </p:scale>
        <p:origin x="-624" y="-1056"/>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2019/9/7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2019/9/7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2019/9/7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2019/9/7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469381" y="1164681"/>
            <a:ext cx="1148071" cy="261610"/>
          </a:xfrm>
          <a:prstGeom prst="rect">
            <a:avLst/>
          </a:prstGeom>
          <a:solidFill>
            <a:srgbClr val="D70444"/>
          </a:solid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1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27" name="TextBox 26"/>
          <p:cNvSpPr txBox="1"/>
          <p:nvPr/>
        </p:nvSpPr>
        <p:spPr>
          <a:xfrm>
            <a:off x="360437" y="1566226"/>
            <a:ext cx="2714205" cy="1077218"/>
          </a:xfrm>
          <a:prstGeom prst="rect">
            <a:avLst/>
          </a:prstGeom>
          <a:noFill/>
        </p:spPr>
        <p:txBody>
          <a:bodyPr wrap="none" rtlCol="0">
            <a:spAutoFit/>
          </a:bodyPr>
          <a:lstStyle/>
          <a:p>
            <a:pPr fontAlgn="auto">
              <a:spcBef>
                <a:spcPts val="0"/>
              </a:spcBef>
              <a:spcAft>
                <a:spcPts val="0"/>
              </a:spcAft>
            </a:pPr>
            <a:r>
              <a:rPr lang="zh-CN" altLang="en-US" sz="3200" dirty="0">
                <a:solidFill>
                  <a:srgbClr val="AAB2BD">
                    <a:lumMod val="50000"/>
                  </a:srgbClr>
                </a:solidFill>
                <a:latin typeface="微软雅黑" panose="020B0503020204020204" pitchFamily="34" charset="-122"/>
                <a:ea typeface="微软雅黑" panose="020B0503020204020204" pitchFamily="34" charset="-122"/>
              </a:rPr>
              <a:t>输入信息数据</a:t>
            </a:r>
            <a:endParaRPr lang="en-US" altLang="zh-CN" sz="3200" dirty="0">
              <a:solidFill>
                <a:srgbClr val="AAB2BD">
                  <a:lumMod val="50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3200" dirty="0">
                <a:solidFill>
                  <a:srgbClr val="AAB2BD">
                    <a:lumMod val="50000"/>
                  </a:srgbClr>
                </a:solidFill>
                <a:latin typeface="微软雅黑" panose="020B0503020204020204" pitchFamily="34" charset="-122"/>
                <a:ea typeface="微软雅黑" panose="020B0503020204020204" pitchFamily="34" charset="-122"/>
              </a:rPr>
              <a:t>幻灯片</a:t>
            </a:r>
            <a:endParaRPr lang="en-US" altLang="zh-CN" sz="3200" dirty="0">
              <a:solidFill>
                <a:srgbClr val="AAB2BD">
                  <a:lumMod val="50000"/>
                </a:srgbClr>
              </a:solidFill>
              <a:latin typeface="微软雅黑" panose="020B0503020204020204" pitchFamily="34" charset="-122"/>
              <a:ea typeface="微软雅黑" panose="020B0503020204020204" pitchFamily="34" charset="-122"/>
            </a:endParaRPr>
          </a:p>
        </p:txBody>
      </p:sp>
      <p:sp>
        <p:nvSpPr>
          <p:cNvPr id="28" name="Slide Number Placeholder 11"/>
          <p:cNvSpPr txBox="1">
            <a:spLocks/>
          </p:cNvSpPr>
          <p:nvPr/>
        </p:nvSpPr>
        <p:spPr>
          <a:xfrm>
            <a:off x="7967201" y="6819283"/>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100" kern="1200">
                <a:solidFill>
                  <a:schemeClr val="accent6">
                    <a:lumMod val="50000"/>
                  </a:schemeClr>
                </a:solidFill>
                <a:latin typeface="思源黑体 CN Light" panose="020B0300000000000000" pitchFamily="34" charset="-122"/>
                <a:ea typeface="思源黑体 CN Light" panose="020B0300000000000000" pitchFamily="34" charset="-122"/>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A2912448-FEEC-49E8-9588-2DF1F90D57C2}" type="slidenum">
              <a:rPr kumimoji="0" lang="en-US" sz="1100" b="0" i="0" u="none" strike="noStrike" kern="1200" cap="none" spc="0" normalizeH="0" baseline="0" noProof="0" smtClean="0">
                <a:ln>
                  <a:noFill/>
                </a:ln>
                <a:solidFill>
                  <a:srgbClr val="AAB2BD">
                    <a:lumMod val="50000"/>
                  </a:srgbClr>
                </a:solidFill>
                <a:effectLst/>
                <a:uLnTx/>
                <a:uFillTx/>
                <a:ea typeface="思源黑体 CN Light" panose="020B0300000000000000" pitchFamily="34"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100" b="0" i="0" u="none" strike="noStrike" kern="1200" cap="none" spc="0" normalizeH="0" baseline="0" noProof="0">
              <a:ln>
                <a:noFill/>
              </a:ln>
              <a:solidFill>
                <a:srgbClr val="AAB2BD">
                  <a:lumMod val="50000"/>
                </a:srgbClr>
              </a:solidFill>
              <a:effectLst/>
              <a:uLnTx/>
              <a:uFillTx/>
              <a:ea typeface="思源黑体 CN Light" panose="020B0300000000000000" pitchFamily="34" charset="-122"/>
              <a:cs typeface="+mn-cs"/>
            </a:endParaRPr>
          </a:p>
        </p:txBody>
      </p:sp>
      <p:sp>
        <p:nvSpPr>
          <p:cNvPr id="29" name="Rectangle 13"/>
          <p:cNvSpPr/>
          <p:nvPr/>
        </p:nvSpPr>
        <p:spPr>
          <a:xfrm>
            <a:off x="397611" y="2939621"/>
            <a:ext cx="4734197" cy="734625"/>
          </a:xfrm>
          <a:prstGeom prst="rect">
            <a:avLst/>
          </a:prstGeom>
        </p:spPr>
        <p:txBody>
          <a:bodyPr wrap="square">
            <a:spAutoFit/>
          </a:bodyPr>
          <a:lstStyle/>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路上只我一个人背着手踱着这一片天地好像是我的我也像超出了平常的自己到了另一世界里我爱热闹也爱冷静爱群居也爱独处像今晚上一个人在这苍茫的月下什么都可以想什么都可以不想便觉是个</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0" name="Pie 7"/>
          <p:cNvSpPr/>
          <p:nvPr/>
        </p:nvSpPr>
        <p:spPr>
          <a:xfrm>
            <a:off x="4953355" y="2482233"/>
            <a:ext cx="5654572" cy="5654572"/>
          </a:xfrm>
          <a:prstGeom prst="pie">
            <a:avLst>
              <a:gd name="adj1" fmla="val 14341528"/>
              <a:gd name="adj2" fmla="val 16200000"/>
            </a:avLst>
          </a:prstGeom>
          <a:gradFill flip="none" rotWithShape="1">
            <a:gsLst>
              <a:gs pos="0">
                <a:srgbClr val="F8960D"/>
              </a:gs>
              <a:gs pos="100000">
                <a:srgbClr val="D70444"/>
              </a:gs>
            </a:gsLst>
            <a:lin ang="16200000" scaled="1"/>
            <a:tileRect/>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1" name="Pie 9"/>
          <p:cNvSpPr/>
          <p:nvPr/>
        </p:nvSpPr>
        <p:spPr>
          <a:xfrm>
            <a:off x="5416451" y="2945329"/>
            <a:ext cx="4728379" cy="4728379"/>
          </a:xfrm>
          <a:prstGeom prst="pie">
            <a:avLst>
              <a:gd name="adj1" fmla="val 12448953"/>
              <a:gd name="adj2" fmla="val 14350130"/>
            </a:avLst>
          </a:prstGeom>
          <a:solidFill>
            <a:srgbClr val="AAB2BD">
              <a:lumMod val="50000"/>
            </a:srgbClr>
          </a:solidFill>
          <a:ln w="12700" cap="flat" cmpd="sng" algn="ctr">
            <a:noFill/>
            <a:prstDash val="solid"/>
            <a:miter lim="800000"/>
          </a:ln>
          <a:effectLst>
            <a:innerShdw blurRad="63500" dist="50800" dir="18900000">
              <a:srgbClr val="333639">
                <a:lumMod val="85000"/>
                <a:lumOff val="15000"/>
                <a:alpha val="4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2" name="Pie 12"/>
          <p:cNvSpPr/>
          <p:nvPr/>
        </p:nvSpPr>
        <p:spPr>
          <a:xfrm>
            <a:off x="5878688" y="3407566"/>
            <a:ext cx="3803904" cy="3803904"/>
          </a:xfrm>
          <a:prstGeom prst="pie">
            <a:avLst>
              <a:gd name="adj1" fmla="val 10186913"/>
              <a:gd name="adj2" fmla="val 12455402"/>
            </a:avLst>
          </a:prstGeom>
          <a:solidFill>
            <a:srgbClr val="00A19C"/>
          </a:solidFill>
          <a:ln w="12700" cap="flat" cmpd="sng" algn="ctr">
            <a:noFill/>
            <a:prstDash val="solid"/>
            <a:miter lim="800000"/>
          </a:ln>
          <a:effectLst>
            <a:innerShdw blurRad="63500" dist="50800" dir="18900000">
              <a:srgbClr val="333639">
                <a:lumMod val="85000"/>
                <a:lumOff val="15000"/>
                <a:alpha val="4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3" name="Pie 14"/>
          <p:cNvSpPr/>
          <p:nvPr/>
        </p:nvSpPr>
        <p:spPr>
          <a:xfrm>
            <a:off x="6329827" y="3869338"/>
            <a:ext cx="2880360" cy="2880360"/>
          </a:xfrm>
          <a:prstGeom prst="pie">
            <a:avLst>
              <a:gd name="adj1" fmla="val 7649154"/>
              <a:gd name="adj2" fmla="val 10187438"/>
            </a:avLst>
          </a:prstGeom>
          <a:solidFill>
            <a:srgbClr val="F8960D"/>
          </a:solidFill>
          <a:ln w="12700" cap="flat" cmpd="sng" algn="ctr">
            <a:noFill/>
            <a:prstDash val="solid"/>
            <a:miter lim="800000"/>
          </a:ln>
          <a:effectLst>
            <a:innerShdw blurRad="63500" dist="50800" dir="13500000">
              <a:srgbClr val="333639">
                <a:lumMod val="85000"/>
                <a:lumOff val="15000"/>
                <a:alpha val="40000"/>
              </a:srgb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4" name="Pie 15"/>
          <p:cNvSpPr/>
          <p:nvPr/>
        </p:nvSpPr>
        <p:spPr>
          <a:xfrm>
            <a:off x="6791599" y="4331110"/>
            <a:ext cx="1956816" cy="1956816"/>
          </a:xfrm>
          <a:prstGeom prst="pie">
            <a:avLst>
              <a:gd name="adj1" fmla="val 3322674"/>
              <a:gd name="adj2" fmla="val 7639590"/>
            </a:avLst>
          </a:prstGeom>
          <a:solidFill>
            <a:srgbClr val="99B433"/>
          </a:solidFill>
          <a:ln w="12700" cap="flat" cmpd="sng" algn="ctr">
            <a:noFill/>
            <a:prstDash val="solid"/>
            <a:miter lim="800000"/>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4F5FC"/>
              </a:solidFill>
              <a:effectLst/>
              <a:uLnTx/>
              <a:uFillTx/>
              <a:latin typeface="Arial"/>
              <a:ea typeface="思源黑体 CN Light"/>
              <a:cs typeface="+mn-cs"/>
            </a:endParaRPr>
          </a:p>
        </p:txBody>
      </p:sp>
      <p:sp>
        <p:nvSpPr>
          <p:cNvPr id="35" name="Oval 16"/>
          <p:cNvSpPr/>
          <p:nvPr/>
        </p:nvSpPr>
        <p:spPr>
          <a:xfrm>
            <a:off x="7253371" y="4792882"/>
            <a:ext cx="1033272" cy="1033272"/>
          </a:xfrm>
          <a:prstGeom prst="ellipse">
            <a:avLst/>
          </a:prstGeom>
          <a:solidFill>
            <a:srgbClr val="AAB2BD">
              <a:lumMod val="50000"/>
            </a:srgbClr>
          </a:solidFill>
          <a:ln w="19050" cap="flat" cmpd="sng" algn="ctr">
            <a:solidFill>
              <a:srgbClr val="F4F5FC"/>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cs typeface="+mn-cs"/>
            </a:endParaRPr>
          </a:p>
        </p:txBody>
      </p:sp>
      <p:sp>
        <p:nvSpPr>
          <p:cNvPr id="36" name="Oval 17"/>
          <p:cNvSpPr/>
          <p:nvPr/>
        </p:nvSpPr>
        <p:spPr>
          <a:xfrm>
            <a:off x="7076241" y="4615752"/>
            <a:ext cx="1387532" cy="1387532"/>
          </a:xfrm>
          <a:prstGeom prst="ellipse">
            <a:avLst/>
          </a:prstGeom>
          <a:noFill/>
          <a:ln w="3175" cap="flat" cmpd="sng" algn="ctr">
            <a:solidFill>
              <a:srgbClr val="AAB2BD">
                <a:lumMod val="20000"/>
                <a:lumOff val="8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F4F5FC"/>
              </a:solidFill>
              <a:effectLst/>
              <a:uLnTx/>
              <a:uFillTx/>
              <a:latin typeface="Arial"/>
              <a:ea typeface="思源黑体 CN Light"/>
              <a:cs typeface="+mn-cs"/>
            </a:endParaRPr>
          </a:p>
        </p:txBody>
      </p:sp>
      <p:cxnSp>
        <p:nvCxnSpPr>
          <p:cNvPr id="37" name="Straight Connector 18"/>
          <p:cNvCxnSpPr/>
          <p:nvPr/>
        </p:nvCxnSpPr>
        <p:spPr>
          <a:xfrm>
            <a:off x="7770290" y="2482233"/>
            <a:ext cx="1386965" cy="0"/>
          </a:xfrm>
          <a:prstGeom prst="line">
            <a:avLst/>
          </a:prstGeom>
          <a:noFill/>
          <a:ln w="6350" cap="flat" cmpd="sng" algn="ctr">
            <a:solidFill>
              <a:srgbClr val="D70444"/>
            </a:solidFill>
            <a:prstDash val="solid"/>
            <a:miter lim="800000"/>
            <a:tailEnd type="triangle"/>
          </a:ln>
          <a:effectLst/>
        </p:spPr>
      </p:cxnSp>
      <p:sp>
        <p:nvSpPr>
          <p:cNvPr id="38" name="Rectangle 19"/>
          <p:cNvSpPr/>
          <p:nvPr/>
        </p:nvSpPr>
        <p:spPr>
          <a:xfrm>
            <a:off x="8561087" y="2671298"/>
            <a:ext cx="2243010" cy="832536"/>
          </a:xfrm>
          <a:prstGeom prst="rect">
            <a:avLst/>
          </a:prstGeom>
        </p:spPr>
        <p:txBody>
          <a:bodyPr wrap="square">
            <a:spAutoFit/>
          </a:bodyPr>
          <a:lstStyle/>
          <a:p>
            <a:pPr fontAlgn="auto">
              <a:lnSpc>
                <a:spcPct val="130000"/>
              </a:lnSpc>
              <a:spcBef>
                <a:spcPts val="0"/>
              </a:spcBef>
              <a:spcAft>
                <a:spcPts val="0"/>
              </a:spcAft>
            </a:pPr>
            <a:r>
              <a:rPr lang="en-US" sz="1500" dirty="0">
                <a:solidFill>
                  <a:srgbClr val="AAB2BD">
                    <a:lumMod val="50000"/>
                  </a:srgbClr>
                </a:solidFill>
                <a:latin typeface="思源黑体 CN Light" panose="020B0300000000000000" pitchFamily="34" charset="-122"/>
                <a:ea typeface="思源黑体 CN Light" panose="020B0300000000000000" pitchFamily="34" charset="-122"/>
              </a:rPr>
              <a:t>￥185,258,145</a:t>
            </a:r>
            <a:endParaRPr lang="en-US" sz="11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路上只我一个人背着手踱着这一片天地好像</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9" name="Rectangle 20"/>
          <p:cNvSpPr/>
          <p:nvPr/>
        </p:nvSpPr>
        <p:spPr>
          <a:xfrm>
            <a:off x="8561088" y="3723305"/>
            <a:ext cx="2149314" cy="972574"/>
          </a:xfrm>
          <a:prstGeom prst="rect">
            <a:avLst/>
          </a:prstGeom>
        </p:spPr>
        <p:txBody>
          <a:bodyPr wrap="square">
            <a:spAutoFit/>
          </a:bodyPr>
          <a:lstStyle/>
          <a:p>
            <a:pPr fontAlgn="auto">
              <a:lnSpc>
                <a:spcPct val="130000"/>
              </a:lnSpc>
              <a:spcBef>
                <a:spcPts val="0"/>
              </a:spcBef>
              <a:spcAft>
                <a:spcPts val="0"/>
              </a:spcAft>
            </a:pPr>
            <a:r>
              <a:rPr lang="zh-CN" altLang="en-US" sz="1100" b="1" dirty="0">
                <a:solidFill>
                  <a:srgbClr val="AAB2BD">
                    <a:lumMod val="50000"/>
                  </a:srgbClr>
                </a:solidFill>
                <a:latin typeface="思源黑体 CN Regular" panose="020B0500000000000000" pitchFamily="34" charset="-122"/>
                <a:ea typeface="思源黑体 CN Regular" panose="020B0500000000000000" pitchFamily="34" charset="-122"/>
              </a:rPr>
              <a:t>此处点击输入副标题</a:t>
            </a:r>
            <a:endParaRPr lang="en-US" sz="11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40" name="Freeform 88"/>
          <p:cNvSpPr>
            <a:spLocks noEditPoints="1"/>
          </p:cNvSpPr>
          <p:nvPr/>
        </p:nvSpPr>
        <p:spPr bwMode="auto">
          <a:xfrm>
            <a:off x="967140" y="5973934"/>
            <a:ext cx="224158" cy="216632"/>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rgbClr val="AAB2BD">
              <a:lumMod val="5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41" name="Rectangle 22"/>
          <p:cNvSpPr/>
          <p:nvPr/>
        </p:nvSpPr>
        <p:spPr>
          <a:xfrm>
            <a:off x="1332898" y="5826154"/>
            <a:ext cx="3812109" cy="532453"/>
          </a:xfrm>
          <a:prstGeom prst="rect">
            <a:avLst/>
          </a:prstGeom>
        </p:spPr>
        <p:txBody>
          <a:bodyPr wrap="square">
            <a:spAutoFit/>
          </a:bodyPr>
          <a:lstStyle/>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42" name="Freeform 88"/>
          <p:cNvSpPr>
            <a:spLocks noEditPoints="1"/>
          </p:cNvSpPr>
          <p:nvPr/>
        </p:nvSpPr>
        <p:spPr bwMode="auto">
          <a:xfrm>
            <a:off x="953941" y="4335890"/>
            <a:ext cx="214397" cy="216632"/>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rgbClr val="00A19C"/>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43" name="Rectangle 24"/>
          <p:cNvSpPr/>
          <p:nvPr/>
        </p:nvSpPr>
        <p:spPr>
          <a:xfrm>
            <a:off x="1319699" y="4188110"/>
            <a:ext cx="3812109" cy="532453"/>
          </a:xfrm>
          <a:prstGeom prst="rect">
            <a:avLst/>
          </a:prstGeom>
        </p:spPr>
        <p:txBody>
          <a:bodyPr wrap="square">
            <a:spAutoFit/>
          </a:bodyPr>
          <a:lstStyle/>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44" name="Freeform 88"/>
          <p:cNvSpPr>
            <a:spLocks noEditPoints="1"/>
          </p:cNvSpPr>
          <p:nvPr/>
        </p:nvSpPr>
        <p:spPr bwMode="auto">
          <a:xfrm>
            <a:off x="967140" y="5154912"/>
            <a:ext cx="224158" cy="216632"/>
          </a:xfrm>
          <a:custGeom>
            <a:avLst/>
            <a:gdLst>
              <a:gd name="T0" fmla="*/ 135 w 145"/>
              <a:gd name="T1" fmla="*/ 37 h 146"/>
              <a:gd name="T2" fmla="*/ 145 w 145"/>
              <a:gd name="T3" fmla="*/ 73 h 146"/>
              <a:gd name="T4" fmla="*/ 135 w 145"/>
              <a:gd name="T5" fmla="*/ 109 h 146"/>
              <a:gd name="T6" fmla="*/ 109 w 145"/>
              <a:gd name="T7" fmla="*/ 136 h 146"/>
              <a:gd name="T8" fmla="*/ 72 w 145"/>
              <a:gd name="T9" fmla="*/ 146 h 146"/>
              <a:gd name="T10" fmla="*/ 36 w 145"/>
              <a:gd name="T11" fmla="*/ 136 h 146"/>
              <a:gd name="T12" fmla="*/ 9 w 145"/>
              <a:gd name="T13" fmla="*/ 109 h 146"/>
              <a:gd name="T14" fmla="*/ 0 w 145"/>
              <a:gd name="T15" fmla="*/ 73 h 146"/>
              <a:gd name="T16" fmla="*/ 9 w 145"/>
              <a:gd name="T17" fmla="*/ 37 h 146"/>
              <a:gd name="T18" fmla="*/ 36 w 145"/>
              <a:gd name="T19" fmla="*/ 10 h 146"/>
              <a:gd name="T20" fmla="*/ 72 w 145"/>
              <a:gd name="T21" fmla="*/ 0 h 146"/>
              <a:gd name="T22" fmla="*/ 109 w 145"/>
              <a:gd name="T23" fmla="*/ 10 h 146"/>
              <a:gd name="T24" fmla="*/ 135 w 145"/>
              <a:gd name="T25" fmla="*/ 37 h 146"/>
              <a:gd name="T26" fmla="*/ 121 w 145"/>
              <a:gd name="T27" fmla="*/ 58 h 146"/>
              <a:gd name="T28" fmla="*/ 119 w 145"/>
              <a:gd name="T29" fmla="*/ 53 h 146"/>
              <a:gd name="T30" fmla="*/ 111 w 145"/>
              <a:gd name="T31" fmla="*/ 45 h 146"/>
              <a:gd name="T32" fmla="*/ 107 w 145"/>
              <a:gd name="T33" fmla="*/ 43 h 146"/>
              <a:gd name="T34" fmla="*/ 102 w 145"/>
              <a:gd name="T35" fmla="*/ 45 h 146"/>
              <a:gd name="T36" fmla="*/ 64 w 145"/>
              <a:gd name="T37" fmla="*/ 83 h 146"/>
              <a:gd name="T38" fmla="*/ 42 w 145"/>
              <a:gd name="T39" fmla="*/ 62 h 146"/>
              <a:gd name="T40" fmla="*/ 38 w 145"/>
              <a:gd name="T41" fmla="*/ 60 h 146"/>
              <a:gd name="T42" fmla="*/ 34 w 145"/>
              <a:gd name="T43" fmla="*/ 62 h 146"/>
              <a:gd name="T44" fmla="*/ 25 w 145"/>
              <a:gd name="T45" fmla="*/ 70 h 146"/>
              <a:gd name="T46" fmla="*/ 24 w 145"/>
              <a:gd name="T47" fmla="*/ 75 h 146"/>
              <a:gd name="T48" fmla="*/ 25 w 145"/>
              <a:gd name="T49" fmla="*/ 79 h 146"/>
              <a:gd name="T50" fmla="*/ 59 w 145"/>
              <a:gd name="T51" fmla="*/ 113 h 146"/>
              <a:gd name="T52" fmla="*/ 64 w 145"/>
              <a:gd name="T53" fmla="*/ 115 h 146"/>
              <a:gd name="T54" fmla="*/ 68 w 145"/>
              <a:gd name="T55" fmla="*/ 113 h 146"/>
              <a:gd name="T56" fmla="*/ 119 w 145"/>
              <a:gd name="T57" fmla="*/ 62 h 146"/>
              <a:gd name="T58" fmla="*/ 121 w 145"/>
              <a:gd name="T59" fmla="*/ 58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5" h="146">
                <a:moveTo>
                  <a:pt x="135" y="37"/>
                </a:moveTo>
                <a:cubicBezTo>
                  <a:pt x="142" y="48"/>
                  <a:pt x="145" y="60"/>
                  <a:pt x="145" y="73"/>
                </a:cubicBezTo>
                <a:cubicBezTo>
                  <a:pt x="145" y="86"/>
                  <a:pt x="142" y="98"/>
                  <a:pt x="135" y="109"/>
                </a:cubicBezTo>
                <a:cubicBezTo>
                  <a:pt x="129" y="121"/>
                  <a:pt x="120" y="129"/>
                  <a:pt x="109" y="136"/>
                </a:cubicBezTo>
                <a:cubicBezTo>
                  <a:pt x="98" y="142"/>
                  <a:pt x="85" y="146"/>
                  <a:pt x="72" y="146"/>
                </a:cubicBezTo>
                <a:cubicBezTo>
                  <a:pt x="59" y="146"/>
                  <a:pt x="47" y="142"/>
                  <a:pt x="36" y="136"/>
                </a:cubicBezTo>
                <a:cubicBezTo>
                  <a:pt x="25" y="129"/>
                  <a:pt x="16" y="121"/>
                  <a:pt x="9" y="109"/>
                </a:cubicBezTo>
                <a:cubicBezTo>
                  <a:pt x="3" y="98"/>
                  <a:pt x="0" y="86"/>
                  <a:pt x="0" y="73"/>
                </a:cubicBezTo>
                <a:cubicBezTo>
                  <a:pt x="0" y="60"/>
                  <a:pt x="3" y="48"/>
                  <a:pt x="9" y="37"/>
                </a:cubicBezTo>
                <a:cubicBezTo>
                  <a:pt x="16" y="25"/>
                  <a:pt x="25" y="17"/>
                  <a:pt x="36" y="10"/>
                </a:cubicBezTo>
                <a:cubicBezTo>
                  <a:pt x="47" y="4"/>
                  <a:pt x="59" y="0"/>
                  <a:pt x="72" y="0"/>
                </a:cubicBezTo>
                <a:cubicBezTo>
                  <a:pt x="85" y="0"/>
                  <a:pt x="98" y="4"/>
                  <a:pt x="109" y="10"/>
                </a:cubicBezTo>
                <a:cubicBezTo>
                  <a:pt x="120" y="17"/>
                  <a:pt x="129" y="25"/>
                  <a:pt x="135" y="37"/>
                </a:cubicBezTo>
                <a:close/>
                <a:moveTo>
                  <a:pt x="121" y="58"/>
                </a:moveTo>
                <a:cubicBezTo>
                  <a:pt x="121" y="56"/>
                  <a:pt x="121" y="54"/>
                  <a:pt x="119" y="53"/>
                </a:cubicBezTo>
                <a:cubicBezTo>
                  <a:pt x="111" y="45"/>
                  <a:pt x="111" y="45"/>
                  <a:pt x="111" y="45"/>
                </a:cubicBezTo>
                <a:cubicBezTo>
                  <a:pt x="110" y="44"/>
                  <a:pt x="108" y="43"/>
                  <a:pt x="107" y="43"/>
                </a:cubicBezTo>
                <a:cubicBezTo>
                  <a:pt x="105" y="43"/>
                  <a:pt x="103" y="44"/>
                  <a:pt x="102" y="45"/>
                </a:cubicBezTo>
                <a:cubicBezTo>
                  <a:pt x="64" y="83"/>
                  <a:pt x="64" y="83"/>
                  <a:pt x="64" y="83"/>
                </a:cubicBezTo>
                <a:cubicBezTo>
                  <a:pt x="42" y="62"/>
                  <a:pt x="42" y="62"/>
                  <a:pt x="42" y="62"/>
                </a:cubicBezTo>
                <a:cubicBezTo>
                  <a:pt x="41" y="61"/>
                  <a:pt x="40" y="60"/>
                  <a:pt x="38" y="60"/>
                </a:cubicBezTo>
                <a:cubicBezTo>
                  <a:pt x="36" y="60"/>
                  <a:pt x="35" y="61"/>
                  <a:pt x="34" y="62"/>
                </a:cubicBezTo>
                <a:cubicBezTo>
                  <a:pt x="25" y="70"/>
                  <a:pt x="25" y="70"/>
                  <a:pt x="25" y="70"/>
                </a:cubicBezTo>
                <a:cubicBezTo>
                  <a:pt x="24" y="72"/>
                  <a:pt x="24" y="73"/>
                  <a:pt x="24" y="75"/>
                </a:cubicBezTo>
                <a:cubicBezTo>
                  <a:pt x="24" y="76"/>
                  <a:pt x="24" y="78"/>
                  <a:pt x="25" y="79"/>
                </a:cubicBezTo>
                <a:cubicBezTo>
                  <a:pt x="59" y="113"/>
                  <a:pt x="59" y="113"/>
                  <a:pt x="59" y="113"/>
                </a:cubicBezTo>
                <a:cubicBezTo>
                  <a:pt x="61" y="114"/>
                  <a:pt x="62" y="115"/>
                  <a:pt x="64" y="115"/>
                </a:cubicBezTo>
                <a:cubicBezTo>
                  <a:pt x="65" y="115"/>
                  <a:pt x="67" y="114"/>
                  <a:pt x="68" y="113"/>
                </a:cubicBezTo>
                <a:cubicBezTo>
                  <a:pt x="119" y="62"/>
                  <a:pt x="119" y="62"/>
                  <a:pt x="119" y="62"/>
                </a:cubicBezTo>
                <a:cubicBezTo>
                  <a:pt x="121" y="61"/>
                  <a:pt x="121" y="59"/>
                  <a:pt x="121" y="58"/>
                </a:cubicBezTo>
                <a:close/>
              </a:path>
            </a:pathLst>
          </a:custGeom>
          <a:solidFill>
            <a:srgbClr val="AAB2BD">
              <a:lumMod val="50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45" name="Rectangle 26"/>
          <p:cNvSpPr/>
          <p:nvPr/>
        </p:nvSpPr>
        <p:spPr>
          <a:xfrm>
            <a:off x="1332898" y="5007132"/>
            <a:ext cx="3812109" cy="532453"/>
          </a:xfrm>
          <a:prstGeom prst="rect">
            <a:avLst/>
          </a:prstGeom>
        </p:spPr>
        <p:txBody>
          <a:bodyPr wrap="square">
            <a:spAutoFit/>
          </a:bodyPr>
          <a:lstStyle/>
          <a:p>
            <a:pPr fontAlgn="auto">
              <a:lnSpc>
                <a:spcPct val="130000"/>
              </a:lnSpc>
              <a:spcBef>
                <a:spcPts val="0"/>
              </a:spcBef>
              <a:spcAft>
                <a:spcPts val="0"/>
              </a:spcAft>
            </a:pPr>
            <a:r>
              <a:rPr lang="zh-CN" altLang="en-US" sz="11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这几天心里颇不宁静今晚在院子里坐着乘凉忽然想起日日走过的荷塘在这满月的光里</a:t>
            </a:r>
            <a:endParaRPr lang="en-US" sz="11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grpSp>
        <p:nvGrpSpPr>
          <p:cNvPr id="46" name="Group 29"/>
          <p:cNvGrpSpPr/>
          <p:nvPr/>
        </p:nvGrpSpPr>
        <p:grpSpPr>
          <a:xfrm>
            <a:off x="7530395" y="5099857"/>
            <a:ext cx="479225" cy="419322"/>
            <a:chOff x="2336800" y="2800350"/>
            <a:chExt cx="406400" cy="355600"/>
          </a:xfrm>
          <a:solidFill>
            <a:srgbClr val="F4F5FC"/>
          </a:solidFill>
        </p:grpSpPr>
        <p:sp>
          <p:nvSpPr>
            <p:cNvPr id="47" name="Freeform 123"/>
            <p:cNvSpPr>
              <a:spLocks noEditPoints="1"/>
            </p:cNvSpPr>
            <p:nvPr/>
          </p:nvSpPr>
          <p:spPr bwMode="auto">
            <a:xfrm>
              <a:off x="2336800" y="2800350"/>
              <a:ext cx="406400" cy="292100"/>
            </a:xfrm>
            <a:custGeom>
              <a:avLst/>
              <a:gdLst/>
              <a:ahLst/>
              <a:cxnLst>
                <a:cxn ang="0">
                  <a:pos x="256" y="48"/>
                </a:cxn>
                <a:cxn ang="0">
                  <a:pos x="250" y="34"/>
                </a:cxn>
                <a:cxn ang="0">
                  <a:pos x="238" y="24"/>
                </a:cxn>
                <a:cxn ang="0">
                  <a:pos x="134" y="0"/>
                </a:cxn>
                <a:cxn ang="0">
                  <a:pos x="128" y="0"/>
                </a:cxn>
                <a:cxn ang="0">
                  <a:pos x="18" y="24"/>
                </a:cxn>
                <a:cxn ang="0">
                  <a:pos x="12" y="28"/>
                </a:cxn>
                <a:cxn ang="0">
                  <a:pos x="2" y="40"/>
                </a:cxn>
                <a:cxn ang="0">
                  <a:pos x="0" y="48"/>
                </a:cxn>
                <a:cxn ang="0">
                  <a:pos x="6" y="62"/>
                </a:cxn>
                <a:cxn ang="0">
                  <a:pos x="18" y="72"/>
                </a:cxn>
                <a:cxn ang="0">
                  <a:pos x="40" y="144"/>
                </a:cxn>
                <a:cxn ang="0">
                  <a:pos x="42" y="152"/>
                </a:cxn>
                <a:cxn ang="0">
                  <a:pos x="52" y="166"/>
                </a:cxn>
                <a:cxn ang="0">
                  <a:pos x="72" y="176"/>
                </a:cxn>
                <a:cxn ang="0">
                  <a:pos x="106" y="184"/>
                </a:cxn>
                <a:cxn ang="0">
                  <a:pos x="128" y="184"/>
                </a:cxn>
                <a:cxn ang="0">
                  <a:pos x="168" y="180"/>
                </a:cxn>
                <a:cxn ang="0">
                  <a:pos x="196" y="172"/>
                </a:cxn>
                <a:cxn ang="0">
                  <a:pos x="212" y="160"/>
                </a:cxn>
                <a:cxn ang="0">
                  <a:pos x="216" y="144"/>
                </a:cxn>
                <a:cxn ang="0">
                  <a:pos x="238" y="72"/>
                </a:cxn>
                <a:cxn ang="0">
                  <a:pos x="244" y="68"/>
                </a:cxn>
                <a:cxn ang="0">
                  <a:pos x="254" y="56"/>
                </a:cxn>
                <a:cxn ang="0">
                  <a:pos x="200" y="144"/>
                </a:cxn>
                <a:cxn ang="0">
                  <a:pos x="198" y="148"/>
                </a:cxn>
                <a:cxn ang="0">
                  <a:pos x="190" y="156"/>
                </a:cxn>
                <a:cxn ang="0">
                  <a:pos x="172" y="162"/>
                </a:cxn>
                <a:cxn ang="0">
                  <a:pos x="144" y="168"/>
                </a:cxn>
                <a:cxn ang="0">
                  <a:pos x="128" y="168"/>
                </a:cxn>
                <a:cxn ang="0">
                  <a:pos x="96" y="166"/>
                </a:cxn>
                <a:cxn ang="0">
                  <a:pos x="74" y="160"/>
                </a:cxn>
                <a:cxn ang="0">
                  <a:pos x="60" y="152"/>
                </a:cxn>
                <a:cxn ang="0">
                  <a:pos x="56" y="144"/>
                </a:cxn>
                <a:cxn ang="0">
                  <a:pos x="122" y="96"/>
                </a:cxn>
                <a:cxn ang="0">
                  <a:pos x="128" y="96"/>
                </a:cxn>
                <a:cxn ang="0">
                  <a:pos x="134" y="96"/>
                </a:cxn>
                <a:cxn ang="0">
                  <a:pos x="200" y="144"/>
                </a:cxn>
                <a:cxn ang="0">
                  <a:pos x="130" y="80"/>
                </a:cxn>
                <a:cxn ang="0">
                  <a:pos x="128" y="80"/>
                </a:cxn>
                <a:cxn ang="0">
                  <a:pos x="22" y="56"/>
                </a:cxn>
                <a:cxn ang="0">
                  <a:pos x="18" y="52"/>
                </a:cxn>
                <a:cxn ang="0">
                  <a:pos x="16" y="48"/>
                </a:cxn>
                <a:cxn ang="0">
                  <a:pos x="22" y="40"/>
                </a:cxn>
                <a:cxn ang="0">
                  <a:pos x="126" y="16"/>
                </a:cxn>
                <a:cxn ang="0">
                  <a:pos x="128" y="16"/>
                </a:cxn>
                <a:cxn ang="0">
                  <a:pos x="234" y="40"/>
                </a:cxn>
                <a:cxn ang="0">
                  <a:pos x="238" y="44"/>
                </a:cxn>
                <a:cxn ang="0">
                  <a:pos x="240" y="48"/>
                </a:cxn>
                <a:cxn ang="0">
                  <a:pos x="234" y="56"/>
                </a:cxn>
              </a:cxnLst>
              <a:rect l="0" t="0" r="r" b="b"/>
              <a:pathLst>
                <a:path w="256" h="184">
                  <a:moveTo>
                    <a:pt x="256" y="48"/>
                  </a:moveTo>
                  <a:lnTo>
                    <a:pt x="256" y="48"/>
                  </a:lnTo>
                  <a:lnTo>
                    <a:pt x="254" y="40"/>
                  </a:lnTo>
                  <a:lnTo>
                    <a:pt x="250" y="34"/>
                  </a:lnTo>
                  <a:lnTo>
                    <a:pt x="244" y="28"/>
                  </a:lnTo>
                  <a:lnTo>
                    <a:pt x="238" y="24"/>
                  </a:lnTo>
                  <a:lnTo>
                    <a:pt x="134" y="0"/>
                  </a:lnTo>
                  <a:lnTo>
                    <a:pt x="134" y="0"/>
                  </a:lnTo>
                  <a:lnTo>
                    <a:pt x="128" y="0"/>
                  </a:lnTo>
                  <a:lnTo>
                    <a:pt x="128" y="0"/>
                  </a:lnTo>
                  <a:lnTo>
                    <a:pt x="122" y="0"/>
                  </a:lnTo>
                  <a:lnTo>
                    <a:pt x="18" y="24"/>
                  </a:lnTo>
                  <a:lnTo>
                    <a:pt x="18" y="24"/>
                  </a:lnTo>
                  <a:lnTo>
                    <a:pt x="12" y="28"/>
                  </a:lnTo>
                  <a:lnTo>
                    <a:pt x="6" y="34"/>
                  </a:lnTo>
                  <a:lnTo>
                    <a:pt x="2" y="40"/>
                  </a:lnTo>
                  <a:lnTo>
                    <a:pt x="0" y="48"/>
                  </a:lnTo>
                  <a:lnTo>
                    <a:pt x="0" y="48"/>
                  </a:lnTo>
                  <a:lnTo>
                    <a:pt x="2" y="56"/>
                  </a:lnTo>
                  <a:lnTo>
                    <a:pt x="6" y="62"/>
                  </a:lnTo>
                  <a:lnTo>
                    <a:pt x="12" y="68"/>
                  </a:lnTo>
                  <a:lnTo>
                    <a:pt x="18" y="72"/>
                  </a:lnTo>
                  <a:lnTo>
                    <a:pt x="40" y="76"/>
                  </a:lnTo>
                  <a:lnTo>
                    <a:pt x="40" y="144"/>
                  </a:lnTo>
                  <a:lnTo>
                    <a:pt x="40" y="144"/>
                  </a:lnTo>
                  <a:lnTo>
                    <a:pt x="42" y="152"/>
                  </a:lnTo>
                  <a:lnTo>
                    <a:pt x="44" y="160"/>
                  </a:lnTo>
                  <a:lnTo>
                    <a:pt x="52" y="166"/>
                  </a:lnTo>
                  <a:lnTo>
                    <a:pt x="60" y="172"/>
                  </a:lnTo>
                  <a:lnTo>
                    <a:pt x="72" y="176"/>
                  </a:lnTo>
                  <a:lnTo>
                    <a:pt x="88" y="180"/>
                  </a:lnTo>
                  <a:lnTo>
                    <a:pt x="106" y="184"/>
                  </a:lnTo>
                  <a:lnTo>
                    <a:pt x="128" y="184"/>
                  </a:lnTo>
                  <a:lnTo>
                    <a:pt x="128" y="184"/>
                  </a:lnTo>
                  <a:lnTo>
                    <a:pt x="150" y="184"/>
                  </a:lnTo>
                  <a:lnTo>
                    <a:pt x="168" y="180"/>
                  </a:lnTo>
                  <a:lnTo>
                    <a:pt x="184" y="176"/>
                  </a:lnTo>
                  <a:lnTo>
                    <a:pt x="196" y="172"/>
                  </a:lnTo>
                  <a:lnTo>
                    <a:pt x="204" y="166"/>
                  </a:lnTo>
                  <a:lnTo>
                    <a:pt x="212" y="160"/>
                  </a:lnTo>
                  <a:lnTo>
                    <a:pt x="214" y="152"/>
                  </a:lnTo>
                  <a:lnTo>
                    <a:pt x="216" y="144"/>
                  </a:lnTo>
                  <a:lnTo>
                    <a:pt x="216" y="76"/>
                  </a:lnTo>
                  <a:lnTo>
                    <a:pt x="238" y="72"/>
                  </a:lnTo>
                  <a:lnTo>
                    <a:pt x="238" y="72"/>
                  </a:lnTo>
                  <a:lnTo>
                    <a:pt x="244" y="68"/>
                  </a:lnTo>
                  <a:lnTo>
                    <a:pt x="250" y="62"/>
                  </a:lnTo>
                  <a:lnTo>
                    <a:pt x="254" y="56"/>
                  </a:lnTo>
                  <a:lnTo>
                    <a:pt x="256" y="48"/>
                  </a:lnTo>
                  <a:close/>
                  <a:moveTo>
                    <a:pt x="200" y="144"/>
                  </a:moveTo>
                  <a:lnTo>
                    <a:pt x="200" y="144"/>
                  </a:lnTo>
                  <a:lnTo>
                    <a:pt x="198" y="148"/>
                  </a:lnTo>
                  <a:lnTo>
                    <a:pt x="196" y="152"/>
                  </a:lnTo>
                  <a:lnTo>
                    <a:pt x="190" y="156"/>
                  </a:lnTo>
                  <a:lnTo>
                    <a:pt x="182" y="160"/>
                  </a:lnTo>
                  <a:lnTo>
                    <a:pt x="172" y="162"/>
                  </a:lnTo>
                  <a:lnTo>
                    <a:pt x="160" y="166"/>
                  </a:lnTo>
                  <a:lnTo>
                    <a:pt x="144" y="168"/>
                  </a:lnTo>
                  <a:lnTo>
                    <a:pt x="128" y="168"/>
                  </a:lnTo>
                  <a:lnTo>
                    <a:pt x="128" y="168"/>
                  </a:lnTo>
                  <a:lnTo>
                    <a:pt x="112" y="168"/>
                  </a:lnTo>
                  <a:lnTo>
                    <a:pt x="96" y="166"/>
                  </a:lnTo>
                  <a:lnTo>
                    <a:pt x="84" y="162"/>
                  </a:lnTo>
                  <a:lnTo>
                    <a:pt x="74" y="160"/>
                  </a:lnTo>
                  <a:lnTo>
                    <a:pt x="66" y="156"/>
                  </a:lnTo>
                  <a:lnTo>
                    <a:pt x="60" y="152"/>
                  </a:lnTo>
                  <a:lnTo>
                    <a:pt x="58" y="148"/>
                  </a:lnTo>
                  <a:lnTo>
                    <a:pt x="56" y="144"/>
                  </a:lnTo>
                  <a:lnTo>
                    <a:pt x="56" y="80"/>
                  </a:lnTo>
                  <a:lnTo>
                    <a:pt x="122" y="96"/>
                  </a:lnTo>
                  <a:lnTo>
                    <a:pt x="122" y="96"/>
                  </a:lnTo>
                  <a:lnTo>
                    <a:pt x="128" y="96"/>
                  </a:lnTo>
                  <a:lnTo>
                    <a:pt x="128" y="96"/>
                  </a:lnTo>
                  <a:lnTo>
                    <a:pt x="134" y="96"/>
                  </a:lnTo>
                  <a:lnTo>
                    <a:pt x="200" y="80"/>
                  </a:lnTo>
                  <a:lnTo>
                    <a:pt x="200" y="144"/>
                  </a:lnTo>
                  <a:close/>
                  <a:moveTo>
                    <a:pt x="130" y="80"/>
                  </a:moveTo>
                  <a:lnTo>
                    <a:pt x="130" y="80"/>
                  </a:lnTo>
                  <a:lnTo>
                    <a:pt x="128" y="80"/>
                  </a:lnTo>
                  <a:lnTo>
                    <a:pt x="128" y="80"/>
                  </a:lnTo>
                  <a:lnTo>
                    <a:pt x="126" y="80"/>
                  </a:lnTo>
                  <a:lnTo>
                    <a:pt x="22" y="56"/>
                  </a:lnTo>
                  <a:lnTo>
                    <a:pt x="22" y="56"/>
                  </a:lnTo>
                  <a:lnTo>
                    <a:pt x="18" y="52"/>
                  </a:lnTo>
                  <a:lnTo>
                    <a:pt x="16" y="48"/>
                  </a:lnTo>
                  <a:lnTo>
                    <a:pt x="16" y="48"/>
                  </a:lnTo>
                  <a:lnTo>
                    <a:pt x="18" y="44"/>
                  </a:lnTo>
                  <a:lnTo>
                    <a:pt x="22" y="40"/>
                  </a:lnTo>
                  <a:lnTo>
                    <a:pt x="126" y="16"/>
                  </a:lnTo>
                  <a:lnTo>
                    <a:pt x="126" y="16"/>
                  </a:lnTo>
                  <a:lnTo>
                    <a:pt x="128" y="16"/>
                  </a:lnTo>
                  <a:lnTo>
                    <a:pt x="128" y="16"/>
                  </a:lnTo>
                  <a:lnTo>
                    <a:pt x="130" y="16"/>
                  </a:lnTo>
                  <a:lnTo>
                    <a:pt x="234" y="40"/>
                  </a:lnTo>
                  <a:lnTo>
                    <a:pt x="234" y="40"/>
                  </a:lnTo>
                  <a:lnTo>
                    <a:pt x="238" y="44"/>
                  </a:lnTo>
                  <a:lnTo>
                    <a:pt x="240" y="48"/>
                  </a:lnTo>
                  <a:lnTo>
                    <a:pt x="240" y="48"/>
                  </a:lnTo>
                  <a:lnTo>
                    <a:pt x="238" y="52"/>
                  </a:lnTo>
                  <a:lnTo>
                    <a:pt x="234" y="56"/>
                  </a:lnTo>
                  <a:lnTo>
                    <a:pt x="130" y="8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48" name="Freeform 127"/>
            <p:cNvSpPr>
              <a:spLocks/>
            </p:cNvSpPr>
            <p:nvPr/>
          </p:nvSpPr>
          <p:spPr bwMode="auto">
            <a:xfrm>
              <a:off x="2705100" y="2927350"/>
              <a:ext cx="25400" cy="139700"/>
            </a:xfrm>
            <a:custGeom>
              <a:avLst/>
              <a:gdLst/>
              <a:ahLst/>
              <a:cxnLst>
                <a:cxn ang="0">
                  <a:pos x="0" y="8"/>
                </a:cxn>
                <a:cxn ang="0">
                  <a:pos x="0" y="80"/>
                </a:cxn>
                <a:cxn ang="0">
                  <a:pos x="0" y="80"/>
                </a:cxn>
                <a:cxn ang="0">
                  <a:pos x="0" y="84"/>
                </a:cxn>
                <a:cxn ang="0">
                  <a:pos x="2" y="86"/>
                </a:cxn>
                <a:cxn ang="0">
                  <a:pos x="4" y="88"/>
                </a:cxn>
                <a:cxn ang="0">
                  <a:pos x="8" y="88"/>
                </a:cxn>
                <a:cxn ang="0">
                  <a:pos x="8" y="88"/>
                </a:cxn>
                <a:cxn ang="0">
                  <a:pos x="12" y="88"/>
                </a:cxn>
                <a:cxn ang="0">
                  <a:pos x="14" y="86"/>
                </a:cxn>
                <a:cxn ang="0">
                  <a:pos x="16" y="84"/>
                </a:cxn>
                <a:cxn ang="0">
                  <a:pos x="16" y="80"/>
                </a:cxn>
                <a:cxn ang="0">
                  <a:pos x="16" y="8"/>
                </a:cxn>
                <a:cxn ang="0">
                  <a:pos x="16" y="8"/>
                </a:cxn>
                <a:cxn ang="0">
                  <a:pos x="16" y="4"/>
                </a:cxn>
                <a:cxn ang="0">
                  <a:pos x="14" y="2"/>
                </a:cxn>
                <a:cxn ang="0">
                  <a:pos x="12" y="0"/>
                </a:cxn>
                <a:cxn ang="0">
                  <a:pos x="8" y="0"/>
                </a:cxn>
                <a:cxn ang="0">
                  <a:pos x="8" y="0"/>
                </a:cxn>
                <a:cxn ang="0">
                  <a:pos x="4" y="0"/>
                </a:cxn>
                <a:cxn ang="0">
                  <a:pos x="2" y="2"/>
                </a:cxn>
                <a:cxn ang="0">
                  <a:pos x="0" y="4"/>
                </a:cxn>
                <a:cxn ang="0">
                  <a:pos x="0" y="8"/>
                </a:cxn>
              </a:cxnLst>
              <a:rect l="0" t="0" r="r" b="b"/>
              <a:pathLst>
                <a:path w="16" h="88">
                  <a:moveTo>
                    <a:pt x="0" y="8"/>
                  </a:moveTo>
                  <a:lnTo>
                    <a:pt x="0" y="80"/>
                  </a:lnTo>
                  <a:lnTo>
                    <a:pt x="0" y="80"/>
                  </a:lnTo>
                  <a:lnTo>
                    <a:pt x="0" y="84"/>
                  </a:lnTo>
                  <a:lnTo>
                    <a:pt x="2" y="86"/>
                  </a:lnTo>
                  <a:lnTo>
                    <a:pt x="4" y="88"/>
                  </a:lnTo>
                  <a:lnTo>
                    <a:pt x="8" y="88"/>
                  </a:lnTo>
                  <a:lnTo>
                    <a:pt x="8" y="88"/>
                  </a:lnTo>
                  <a:lnTo>
                    <a:pt x="12" y="88"/>
                  </a:lnTo>
                  <a:lnTo>
                    <a:pt x="14" y="86"/>
                  </a:lnTo>
                  <a:lnTo>
                    <a:pt x="16" y="84"/>
                  </a:lnTo>
                  <a:lnTo>
                    <a:pt x="16" y="80"/>
                  </a:lnTo>
                  <a:lnTo>
                    <a:pt x="16" y="8"/>
                  </a:lnTo>
                  <a:lnTo>
                    <a:pt x="16" y="8"/>
                  </a:lnTo>
                  <a:lnTo>
                    <a:pt x="16" y="4"/>
                  </a:lnTo>
                  <a:lnTo>
                    <a:pt x="14" y="2"/>
                  </a:lnTo>
                  <a:lnTo>
                    <a:pt x="12" y="0"/>
                  </a:lnTo>
                  <a:lnTo>
                    <a:pt x="8" y="0"/>
                  </a:lnTo>
                  <a:lnTo>
                    <a:pt x="8" y="0"/>
                  </a:lnTo>
                  <a:lnTo>
                    <a:pt x="4" y="0"/>
                  </a:lnTo>
                  <a:lnTo>
                    <a:pt x="2" y="2"/>
                  </a:lnTo>
                  <a:lnTo>
                    <a:pt x="0" y="4"/>
                  </a:lnTo>
                  <a:lnTo>
                    <a:pt x="0" y="8"/>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333639"/>
                </a:solidFill>
                <a:effectLst/>
                <a:uLnTx/>
                <a:uFillTx/>
                <a:latin typeface="Arial"/>
                <a:ea typeface="思源黑体 CN Light"/>
              </a:endParaRPr>
            </a:p>
          </p:txBody>
        </p:sp>
        <p:sp>
          <p:nvSpPr>
            <p:cNvPr id="49" name="Freeform 129"/>
            <p:cNvSpPr>
              <a:spLocks/>
            </p:cNvSpPr>
            <p:nvPr/>
          </p:nvSpPr>
          <p:spPr bwMode="auto">
            <a:xfrm>
              <a:off x="2692400" y="3079750"/>
              <a:ext cx="50800" cy="76200"/>
            </a:xfrm>
            <a:custGeom>
              <a:avLst/>
              <a:gdLst/>
              <a:ahLst/>
              <a:cxnLst>
                <a:cxn ang="0">
                  <a:pos x="16" y="0"/>
                </a:cxn>
                <a:cxn ang="0">
                  <a:pos x="16" y="0"/>
                </a:cxn>
                <a:cxn ang="0">
                  <a:pos x="12" y="2"/>
                </a:cxn>
                <a:cxn ang="0">
                  <a:pos x="10" y="4"/>
                </a:cxn>
                <a:cxn ang="0">
                  <a:pos x="4" y="12"/>
                </a:cxn>
                <a:cxn ang="0">
                  <a:pos x="2" y="24"/>
                </a:cxn>
                <a:cxn ang="0">
                  <a:pos x="0" y="32"/>
                </a:cxn>
                <a:cxn ang="0">
                  <a:pos x="0" y="32"/>
                </a:cxn>
                <a:cxn ang="0">
                  <a:pos x="2" y="38"/>
                </a:cxn>
                <a:cxn ang="0">
                  <a:pos x="4" y="44"/>
                </a:cxn>
                <a:cxn ang="0">
                  <a:pos x="10" y="46"/>
                </a:cxn>
                <a:cxn ang="0">
                  <a:pos x="16" y="48"/>
                </a:cxn>
                <a:cxn ang="0">
                  <a:pos x="16" y="48"/>
                </a:cxn>
                <a:cxn ang="0">
                  <a:pos x="22" y="46"/>
                </a:cxn>
                <a:cxn ang="0">
                  <a:pos x="28" y="44"/>
                </a:cxn>
                <a:cxn ang="0">
                  <a:pos x="30" y="38"/>
                </a:cxn>
                <a:cxn ang="0">
                  <a:pos x="32" y="32"/>
                </a:cxn>
                <a:cxn ang="0">
                  <a:pos x="32" y="32"/>
                </a:cxn>
                <a:cxn ang="0">
                  <a:pos x="30" y="24"/>
                </a:cxn>
                <a:cxn ang="0">
                  <a:pos x="28" y="12"/>
                </a:cxn>
                <a:cxn ang="0">
                  <a:pos x="22" y="4"/>
                </a:cxn>
                <a:cxn ang="0">
                  <a:pos x="20" y="2"/>
                </a:cxn>
                <a:cxn ang="0">
                  <a:pos x="16" y="0"/>
                </a:cxn>
              </a:cxnLst>
              <a:rect l="0" t="0" r="r" b="b"/>
              <a:pathLst>
                <a:path w="32" h="48">
                  <a:moveTo>
                    <a:pt x="16" y="0"/>
                  </a:moveTo>
                  <a:lnTo>
                    <a:pt x="16" y="0"/>
                  </a:lnTo>
                  <a:lnTo>
                    <a:pt x="12" y="2"/>
                  </a:lnTo>
                  <a:lnTo>
                    <a:pt x="10" y="4"/>
                  </a:lnTo>
                  <a:lnTo>
                    <a:pt x="4" y="12"/>
                  </a:lnTo>
                  <a:lnTo>
                    <a:pt x="2" y="24"/>
                  </a:lnTo>
                  <a:lnTo>
                    <a:pt x="0" y="32"/>
                  </a:lnTo>
                  <a:lnTo>
                    <a:pt x="0" y="32"/>
                  </a:lnTo>
                  <a:lnTo>
                    <a:pt x="2" y="38"/>
                  </a:lnTo>
                  <a:lnTo>
                    <a:pt x="4" y="44"/>
                  </a:lnTo>
                  <a:lnTo>
                    <a:pt x="10" y="46"/>
                  </a:lnTo>
                  <a:lnTo>
                    <a:pt x="16" y="48"/>
                  </a:lnTo>
                  <a:lnTo>
                    <a:pt x="16" y="48"/>
                  </a:lnTo>
                  <a:lnTo>
                    <a:pt x="22" y="46"/>
                  </a:lnTo>
                  <a:lnTo>
                    <a:pt x="28" y="44"/>
                  </a:lnTo>
                  <a:lnTo>
                    <a:pt x="30" y="38"/>
                  </a:lnTo>
                  <a:lnTo>
                    <a:pt x="32" y="32"/>
                  </a:lnTo>
                  <a:lnTo>
                    <a:pt x="32" y="32"/>
                  </a:lnTo>
                  <a:lnTo>
                    <a:pt x="30" y="24"/>
                  </a:lnTo>
                  <a:lnTo>
                    <a:pt x="28" y="12"/>
                  </a:lnTo>
                  <a:lnTo>
                    <a:pt x="22" y="4"/>
                  </a:lnTo>
                  <a:lnTo>
                    <a:pt x="20" y="2"/>
                  </a:lnTo>
                  <a:lnTo>
                    <a:pt x="16"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ar-SA" sz="1800" b="0" i="0" u="none" strike="noStrike" kern="0" cap="none" spc="0" normalizeH="0" baseline="0" noProof="0" smtClean="0">
                <a:ln>
                  <a:noFill/>
                </a:ln>
                <a:solidFill>
                  <a:srgbClr val="333639"/>
                </a:solidFill>
                <a:effectLst/>
                <a:uLnTx/>
                <a:uFillTx/>
                <a:latin typeface="Arial"/>
                <a:ea typeface="思源黑体 CN Light"/>
              </a:endParaRPr>
            </a:p>
          </p:txBody>
        </p:sp>
      </p:grpSp>
    </p:spTree>
    <p:extLst>
      <p:ext uri="{BB962C8B-B14F-4D97-AF65-F5344CB8AC3E}">
        <p14:creationId xmlns:p14="http://schemas.microsoft.com/office/powerpoint/2010/main" val="6943831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23074</TotalTime>
  <Words>511</Words>
  <Application>Microsoft Office PowerPoint</Application>
  <PresentationFormat>自定义</PresentationFormat>
  <Paragraphs>29</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2019-09-07T14:11:25Z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