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27"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66" d="100"/>
          <a:sy n="66" d="100"/>
        </p:scale>
        <p:origin x="-72" y="-588"/>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2019/9/7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2019/9/7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2019/9/7</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2019/9/7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34"/>
          <p:cNvSpPr txBox="1"/>
          <p:nvPr/>
        </p:nvSpPr>
        <p:spPr>
          <a:xfrm>
            <a:off x="613397" y="1440061"/>
            <a:ext cx="1148071" cy="261610"/>
          </a:xfrm>
          <a:prstGeom prst="rect">
            <a:avLst/>
          </a:prstGeom>
          <a:solidFill>
            <a:srgbClr val="D70444"/>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INFOGRAPHIC</a:t>
            </a:r>
          </a:p>
        </p:txBody>
      </p:sp>
      <p:sp>
        <p:nvSpPr>
          <p:cNvPr id="36" name="TextBox 35"/>
          <p:cNvSpPr txBox="1"/>
          <p:nvPr/>
        </p:nvSpPr>
        <p:spPr>
          <a:xfrm>
            <a:off x="504453" y="1841606"/>
            <a:ext cx="2714205" cy="1077218"/>
          </a:xfrm>
          <a:prstGeom prst="rect">
            <a:avLst/>
          </a:prstGeom>
          <a:noFill/>
        </p:spPr>
        <p:txBody>
          <a:bodyPr wrap="none" rtlCol="0">
            <a:spAutoFit/>
          </a:bodyPr>
          <a:lstStyle/>
          <a:p>
            <a:pPr fontAlgn="auto">
              <a:spcBef>
                <a:spcPts val="0"/>
              </a:spcBef>
              <a:spcAft>
                <a:spcPts val="0"/>
              </a:spcAft>
            </a:pPr>
            <a:r>
              <a:rPr lang="zh-CN" altLang="en-US" sz="3200" dirty="0">
                <a:solidFill>
                  <a:srgbClr val="AAB2BD">
                    <a:lumMod val="50000"/>
                  </a:srgbClr>
                </a:solidFill>
                <a:latin typeface="微软雅黑" panose="020B0503020204020204" pitchFamily="34" charset="-122"/>
                <a:ea typeface="微软雅黑" panose="020B0503020204020204" pitchFamily="34" charset="-122"/>
              </a:rPr>
              <a:t>输入信息数据</a:t>
            </a:r>
            <a:endParaRPr lang="en-US" altLang="zh-CN" sz="3200" dirty="0">
              <a:solidFill>
                <a:srgbClr val="AAB2BD">
                  <a:lumMod val="50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3200" dirty="0">
                <a:solidFill>
                  <a:srgbClr val="AAB2BD">
                    <a:lumMod val="50000"/>
                  </a:srgbClr>
                </a:solidFill>
                <a:latin typeface="微软雅黑" panose="020B0503020204020204" pitchFamily="34" charset="-122"/>
                <a:ea typeface="微软雅黑" panose="020B0503020204020204" pitchFamily="34" charset="-122"/>
              </a:rPr>
              <a:t>幻灯片</a:t>
            </a:r>
            <a:endParaRPr lang="en-US" altLang="zh-CN" sz="3200" dirty="0">
              <a:solidFill>
                <a:srgbClr val="AAB2BD">
                  <a:lumMod val="50000"/>
                </a:srgbClr>
              </a:solidFill>
              <a:latin typeface="微软雅黑" panose="020B0503020204020204" pitchFamily="34" charset="-122"/>
              <a:ea typeface="微软雅黑" panose="020B0503020204020204" pitchFamily="34" charset="-122"/>
            </a:endParaRPr>
          </a:p>
        </p:txBody>
      </p:sp>
      <p:sp>
        <p:nvSpPr>
          <p:cNvPr id="37" name="Oval 15"/>
          <p:cNvSpPr/>
          <p:nvPr/>
        </p:nvSpPr>
        <p:spPr>
          <a:xfrm>
            <a:off x="953351" y="3278551"/>
            <a:ext cx="1152128" cy="1152128"/>
          </a:xfrm>
          <a:prstGeom prst="ellipse">
            <a:avLst/>
          </a:prstGeom>
          <a:solidFill>
            <a:srgbClr val="D70444"/>
          </a:solidFill>
          <a:ln w="38100" cap="flat" cmpd="sng" algn="ctr">
            <a:solidFill>
              <a:srgbClr val="D70444">
                <a:alpha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smtClean="0">
                <a:ln>
                  <a:noFill/>
                </a:ln>
                <a:solidFill>
                  <a:srgbClr val="FFFFFF"/>
                </a:solidFill>
                <a:effectLst/>
                <a:uLnTx/>
                <a:uFillTx/>
                <a:latin typeface="思源黑体 CN Light" panose="020B0300000000000000" pitchFamily="34" charset="-122"/>
                <a:ea typeface="思源黑体 CN Light" panose="020B0300000000000000" pitchFamily="34" charset="-122"/>
                <a:cs typeface="+mn-cs"/>
              </a:rPr>
              <a:t>01</a:t>
            </a:r>
          </a:p>
        </p:txBody>
      </p:sp>
      <p:sp>
        <p:nvSpPr>
          <p:cNvPr id="38" name="Oval 16"/>
          <p:cNvSpPr/>
          <p:nvPr/>
        </p:nvSpPr>
        <p:spPr>
          <a:xfrm>
            <a:off x="3185224" y="4430679"/>
            <a:ext cx="1152128" cy="1152128"/>
          </a:xfrm>
          <a:prstGeom prst="ellipse">
            <a:avLst/>
          </a:prstGeom>
          <a:solidFill>
            <a:srgbClr val="F8960D"/>
          </a:solidFill>
          <a:ln w="38100" cap="flat" cmpd="sng" algn="ctr">
            <a:solidFill>
              <a:srgbClr val="F8960D">
                <a:alpha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smtClean="0">
                <a:ln>
                  <a:noFill/>
                </a:ln>
                <a:solidFill>
                  <a:srgbClr val="FFFFFF"/>
                </a:solidFill>
                <a:effectLst/>
                <a:uLnTx/>
                <a:uFillTx/>
                <a:latin typeface="思源黑体 CN Light" panose="020B0300000000000000" pitchFamily="34" charset="-122"/>
                <a:ea typeface="思源黑体 CN Light" panose="020B0300000000000000" pitchFamily="34" charset="-122"/>
                <a:cs typeface="+mn-cs"/>
              </a:rPr>
              <a:t>02</a:t>
            </a:r>
          </a:p>
        </p:txBody>
      </p:sp>
      <p:sp>
        <p:nvSpPr>
          <p:cNvPr id="39" name="Oval 17"/>
          <p:cNvSpPr/>
          <p:nvPr/>
        </p:nvSpPr>
        <p:spPr>
          <a:xfrm>
            <a:off x="5417097" y="3278551"/>
            <a:ext cx="1152128" cy="1152128"/>
          </a:xfrm>
          <a:prstGeom prst="ellipse">
            <a:avLst/>
          </a:prstGeom>
          <a:solidFill>
            <a:srgbClr val="99B433"/>
          </a:solidFill>
          <a:ln w="38100" cap="flat" cmpd="sng" algn="ctr">
            <a:solidFill>
              <a:srgbClr val="99B433">
                <a:alpha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smtClean="0">
                <a:ln>
                  <a:noFill/>
                </a:ln>
                <a:solidFill>
                  <a:srgbClr val="FFFFFF"/>
                </a:solidFill>
                <a:effectLst/>
                <a:uLnTx/>
                <a:uFillTx/>
                <a:latin typeface="思源黑体 CN Light" panose="020B0300000000000000" pitchFamily="34" charset="-122"/>
                <a:ea typeface="思源黑体 CN Light" panose="020B0300000000000000" pitchFamily="34" charset="-122"/>
                <a:cs typeface="+mn-cs"/>
              </a:rPr>
              <a:t>03</a:t>
            </a:r>
          </a:p>
        </p:txBody>
      </p:sp>
      <p:sp>
        <p:nvSpPr>
          <p:cNvPr id="40" name="Oval 18"/>
          <p:cNvSpPr/>
          <p:nvPr/>
        </p:nvSpPr>
        <p:spPr>
          <a:xfrm>
            <a:off x="7648971" y="4430679"/>
            <a:ext cx="1152128" cy="1152128"/>
          </a:xfrm>
          <a:prstGeom prst="ellipse">
            <a:avLst/>
          </a:prstGeom>
          <a:solidFill>
            <a:srgbClr val="AAB2BD">
              <a:lumMod val="50000"/>
            </a:srgbClr>
          </a:solidFill>
          <a:ln w="38100" cap="flat" cmpd="sng" algn="ctr">
            <a:solidFill>
              <a:srgbClr val="353A42">
                <a:alpha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smtClean="0">
                <a:ln>
                  <a:noFill/>
                </a:ln>
                <a:solidFill>
                  <a:srgbClr val="FFFFFF"/>
                </a:solidFill>
                <a:effectLst/>
                <a:uLnTx/>
                <a:uFillTx/>
                <a:latin typeface="思源黑体 CN Light" panose="020B0300000000000000" pitchFamily="34" charset="-122"/>
                <a:ea typeface="思源黑体 CN Light" panose="020B0300000000000000" pitchFamily="34" charset="-122"/>
                <a:cs typeface="+mn-cs"/>
              </a:rPr>
              <a:t>04</a:t>
            </a:r>
          </a:p>
        </p:txBody>
      </p:sp>
      <p:cxnSp>
        <p:nvCxnSpPr>
          <p:cNvPr id="41" name="Straight Connector 19"/>
          <p:cNvCxnSpPr/>
          <p:nvPr/>
        </p:nvCxnSpPr>
        <p:spPr>
          <a:xfrm>
            <a:off x="2055287" y="4083379"/>
            <a:ext cx="1182624" cy="670560"/>
          </a:xfrm>
          <a:prstGeom prst="line">
            <a:avLst/>
          </a:prstGeom>
          <a:noFill/>
          <a:ln w="6350" cap="flat" cmpd="sng" algn="ctr">
            <a:solidFill>
              <a:srgbClr val="AAB2BD">
                <a:lumMod val="75000"/>
              </a:srgbClr>
            </a:solidFill>
            <a:prstDash val="dash"/>
            <a:miter lim="800000"/>
          </a:ln>
          <a:effectLst/>
        </p:spPr>
      </p:cxnSp>
      <p:cxnSp>
        <p:nvCxnSpPr>
          <p:cNvPr id="42" name="Straight Connector 20"/>
          <p:cNvCxnSpPr/>
          <p:nvPr/>
        </p:nvCxnSpPr>
        <p:spPr>
          <a:xfrm>
            <a:off x="6516539" y="4080501"/>
            <a:ext cx="1182624" cy="670560"/>
          </a:xfrm>
          <a:prstGeom prst="line">
            <a:avLst/>
          </a:prstGeom>
          <a:noFill/>
          <a:ln w="6350" cap="flat" cmpd="sng" algn="ctr">
            <a:solidFill>
              <a:srgbClr val="AAB2BD">
                <a:lumMod val="75000"/>
              </a:srgbClr>
            </a:solidFill>
            <a:prstDash val="dash"/>
            <a:miter lim="800000"/>
          </a:ln>
          <a:effectLst/>
        </p:spPr>
      </p:cxnSp>
      <p:cxnSp>
        <p:nvCxnSpPr>
          <p:cNvPr id="43" name="Straight Connector 21"/>
          <p:cNvCxnSpPr/>
          <p:nvPr/>
        </p:nvCxnSpPr>
        <p:spPr>
          <a:xfrm flipH="1">
            <a:off x="4270705" y="4080501"/>
            <a:ext cx="1182624" cy="670560"/>
          </a:xfrm>
          <a:prstGeom prst="line">
            <a:avLst/>
          </a:prstGeom>
          <a:noFill/>
          <a:ln w="6350" cap="flat" cmpd="sng" algn="ctr">
            <a:solidFill>
              <a:srgbClr val="AAB2BD">
                <a:lumMod val="75000"/>
              </a:srgbClr>
            </a:solidFill>
            <a:prstDash val="dash"/>
            <a:miter lim="800000"/>
          </a:ln>
          <a:effectLst/>
        </p:spPr>
      </p:cxnSp>
      <p:sp>
        <p:nvSpPr>
          <p:cNvPr id="44" name="Oval 22"/>
          <p:cNvSpPr/>
          <p:nvPr/>
        </p:nvSpPr>
        <p:spPr>
          <a:xfrm>
            <a:off x="7404563" y="3610179"/>
            <a:ext cx="678108" cy="678108"/>
          </a:xfrm>
          <a:prstGeom prst="ellipse">
            <a:avLst/>
          </a:prstGeom>
          <a:solidFill>
            <a:srgbClr val="AAB2BD">
              <a:lumMod val="50000"/>
            </a:srgbClr>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45" name="Oval 23"/>
          <p:cNvSpPr/>
          <p:nvPr/>
        </p:nvSpPr>
        <p:spPr>
          <a:xfrm>
            <a:off x="613397" y="4548905"/>
            <a:ext cx="678108" cy="678108"/>
          </a:xfrm>
          <a:prstGeom prst="ellipse">
            <a:avLst/>
          </a:prstGeom>
          <a:solidFill>
            <a:srgbClr val="D70444"/>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46" name="Oval 24"/>
          <p:cNvSpPr/>
          <p:nvPr/>
        </p:nvSpPr>
        <p:spPr>
          <a:xfrm>
            <a:off x="2848071" y="3637783"/>
            <a:ext cx="678108" cy="678108"/>
          </a:xfrm>
          <a:prstGeom prst="ellipse">
            <a:avLst/>
          </a:prstGeom>
          <a:solidFill>
            <a:srgbClr val="F8960D"/>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47" name="Oval 25"/>
          <p:cNvSpPr/>
          <p:nvPr/>
        </p:nvSpPr>
        <p:spPr>
          <a:xfrm>
            <a:off x="5102978" y="4548313"/>
            <a:ext cx="678108" cy="678108"/>
          </a:xfrm>
          <a:prstGeom prst="ellipse">
            <a:avLst/>
          </a:prstGeom>
          <a:solidFill>
            <a:srgbClr val="99B433"/>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smtClean="0">
              <a:ln>
                <a:noFill/>
              </a:ln>
              <a:solidFill>
                <a:srgbClr val="F4F5FC"/>
              </a:solidFill>
              <a:effectLst/>
              <a:uLnTx/>
              <a:uFillTx/>
              <a:latin typeface="Arial"/>
              <a:ea typeface="思源黑体 CN Light"/>
              <a:cs typeface="+mn-cs"/>
            </a:endParaRPr>
          </a:p>
        </p:txBody>
      </p:sp>
      <p:cxnSp>
        <p:nvCxnSpPr>
          <p:cNvPr id="48" name="Straight Connector 26"/>
          <p:cNvCxnSpPr/>
          <p:nvPr/>
        </p:nvCxnSpPr>
        <p:spPr>
          <a:xfrm flipV="1">
            <a:off x="5607755" y="4378268"/>
            <a:ext cx="121920" cy="231840"/>
          </a:xfrm>
          <a:prstGeom prst="line">
            <a:avLst/>
          </a:prstGeom>
          <a:noFill/>
          <a:ln w="6350" cap="flat" cmpd="sng" algn="ctr">
            <a:solidFill>
              <a:srgbClr val="AAB2BD">
                <a:lumMod val="75000"/>
              </a:srgbClr>
            </a:solidFill>
            <a:prstDash val="dash"/>
            <a:miter lim="800000"/>
          </a:ln>
          <a:effectLst/>
        </p:spPr>
      </p:cxnSp>
      <p:cxnSp>
        <p:nvCxnSpPr>
          <p:cNvPr id="49" name="Straight Connector 27"/>
          <p:cNvCxnSpPr/>
          <p:nvPr/>
        </p:nvCxnSpPr>
        <p:spPr>
          <a:xfrm flipV="1">
            <a:off x="1133907" y="4378268"/>
            <a:ext cx="121920" cy="231840"/>
          </a:xfrm>
          <a:prstGeom prst="line">
            <a:avLst/>
          </a:prstGeom>
          <a:noFill/>
          <a:ln w="6350" cap="flat" cmpd="sng" algn="ctr">
            <a:solidFill>
              <a:srgbClr val="AAB2BD">
                <a:lumMod val="75000"/>
              </a:srgbClr>
            </a:solidFill>
            <a:prstDash val="dash"/>
            <a:miter lim="800000"/>
          </a:ln>
          <a:effectLst/>
        </p:spPr>
      </p:cxnSp>
      <p:cxnSp>
        <p:nvCxnSpPr>
          <p:cNvPr id="50" name="Straight Connector 28"/>
          <p:cNvCxnSpPr/>
          <p:nvPr/>
        </p:nvCxnSpPr>
        <p:spPr>
          <a:xfrm flipH="1" flipV="1">
            <a:off x="3354571" y="4257031"/>
            <a:ext cx="121920" cy="231840"/>
          </a:xfrm>
          <a:prstGeom prst="line">
            <a:avLst/>
          </a:prstGeom>
          <a:noFill/>
          <a:ln w="6350" cap="flat" cmpd="sng" algn="ctr">
            <a:solidFill>
              <a:srgbClr val="AAB2BD">
                <a:lumMod val="75000"/>
              </a:srgbClr>
            </a:solidFill>
            <a:prstDash val="dash"/>
            <a:miter lim="800000"/>
          </a:ln>
          <a:effectLst/>
        </p:spPr>
      </p:cxnSp>
      <p:cxnSp>
        <p:nvCxnSpPr>
          <p:cNvPr id="51" name="Straight Connector 29"/>
          <p:cNvCxnSpPr/>
          <p:nvPr/>
        </p:nvCxnSpPr>
        <p:spPr>
          <a:xfrm flipH="1" flipV="1">
            <a:off x="7872737" y="4257031"/>
            <a:ext cx="121920" cy="231840"/>
          </a:xfrm>
          <a:prstGeom prst="line">
            <a:avLst/>
          </a:prstGeom>
          <a:noFill/>
          <a:ln w="6350" cap="flat" cmpd="sng" algn="ctr">
            <a:solidFill>
              <a:srgbClr val="AAB2BD">
                <a:lumMod val="75000"/>
              </a:srgbClr>
            </a:solidFill>
            <a:prstDash val="dash"/>
            <a:miter lim="800000"/>
          </a:ln>
          <a:effectLst/>
        </p:spPr>
      </p:cxnSp>
      <p:sp>
        <p:nvSpPr>
          <p:cNvPr id="52" name="Oval 30"/>
          <p:cNvSpPr/>
          <p:nvPr/>
        </p:nvSpPr>
        <p:spPr>
          <a:xfrm>
            <a:off x="9587369" y="3273306"/>
            <a:ext cx="1152128" cy="1152128"/>
          </a:xfrm>
          <a:prstGeom prst="ellipse">
            <a:avLst/>
          </a:prstGeom>
          <a:solidFill>
            <a:srgbClr val="00A19C"/>
          </a:solidFill>
          <a:ln w="38100" cap="flat" cmpd="sng" algn="ctr">
            <a:solidFill>
              <a:srgbClr val="00A19C">
                <a:alpha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smtClean="0">
                <a:ln>
                  <a:noFill/>
                </a:ln>
                <a:solidFill>
                  <a:srgbClr val="FFFFFF"/>
                </a:solidFill>
                <a:effectLst/>
                <a:uLnTx/>
                <a:uFillTx/>
                <a:latin typeface="思源黑体 CN Light" panose="020B0300000000000000" pitchFamily="34" charset="-122"/>
                <a:ea typeface="思源黑体 CN Light" panose="020B0300000000000000" pitchFamily="34" charset="-122"/>
                <a:cs typeface="+mn-cs"/>
              </a:rPr>
              <a:t>05</a:t>
            </a:r>
          </a:p>
        </p:txBody>
      </p:sp>
      <p:cxnSp>
        <p:nvCxnSpPr>
          <p:cNvPr id="53" name="Straight Connector 31"/>
          <p:cNvCxnSpPr>
            <a:stCxn id="52" idx="2"/>
            <a:endCxn id="40" idx="7"/>
          </p:cNvCxnSpPr>
          <p:nvPr/>
        </p:nvCxnSpPr>
        <p:spPr>
          <a:xfrm flipH="1">
            <a:off x="8632374" y="3849370"/>
            <a:ext cx="954995" cy="750034"/>
          </a:xfrm>
          <a:prstGeom prst="line">
            <a:avLst/>
          </a:prstGeom>
          <a:noFill/>
          <a:ln w="6350" cap="flat" cmpd="sng" algn="ctr">
            <a:solidFill>
              <a:srgbClr val="AAB2BD">
                <a:lumMod val="75000"/>
              </a:srgbClr>
            </a:solidFill>
            <a:prstDash val="dash"/>
            <a:miter lim="800000"/>
          </a:ln>
          <a:effectLst/>
        </p:spPr>
      </p:cxnSp>
      <p:sp>
        <p:nvSpPr>
          <p:cNvPr id="54" name="Oval 32"/>
          <p:cNvSpPr/>
          <p:nvPr/>
        </p:nvSpPr>
        <p:spPr>
          <a:xfrm>
            <a:off x="10090495" y="4751061"/>
            <a:ext cx="678108" cy="678108"/>
          </a:xfrm>
          <a:prstGeom prst="ellipse">
            <a:avLst/>
          </a:prstGeom>
          <a:solidFill>
            <a:srgbClr val="00A19C"/>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smtClean="0">
              <a:ln>
                <a:noFill/>
              </a:ln>
              <a:solidFill>
                <a:srgbClr val="F4F5FC"/>
              </a:solidFill>
              <a:effectLst/>
              <a:uLnTx/>
              <a:uFillTx/>
              <a:latin typeface="Arial"/>
              <a:ea typeface="思源黑体 CN Light"/>
              <a:cs typeface="+mn-cs"/>
            </a:endParaRPr>
          </a:p>
        </p:txBody>
      </p:sp>
      <p:cxnSp>
        <p:nvCxnSpPr>
          <p:cNvPr id="55" name="Straight Connector 33"/>
          <p:cNvCxnSpPr>
            <a:stCxn id="54" idx="0"/>
            <a:endCxn id="52" idx="4"/>
          </p:cNvCxnSpPr>
          <p:nvPr/>
        </p:nvCxnSpPr>
        <p:spPr>
          <a:xfrm flipH="1" flipV="1">
            <a:off x="10163433" y="4425434"/>
            <a:ext cx="266116" cy="325627"/>
          </a:xfrm>
          <a:prstGeom prst="line">
            <a:avLst/>
          </a:prstGeom>
          <a:noFill/>
          <a:ln w="6350" cap="flat" cmpd="sng" algn="ctr">
            <a:solidFill>
              <a:srgbClr val="AAB2BD">
                <a:lumMod val="75000"/>
              </a:srgbClr>
            </a:solidFill>
            <a:prstDash val="dash"/>
            <a:miter lim="800000"/>
          </a:ln>
          <a:effectLst/>
        </p:spPr>
      </p:cxnSp>
      <p:sp>
        <p:nvSpPr>
          <p:cNvPr id="56" name="Freeform 234"/>
          <p:cNvSpPr>
            <a:spLocks noEditPoints="1"/>
          </p:cNvSpPr>
          <p:nvPr/>
        </p:nvSpPr>
        <p:spPr bwMode="auto">
          <a:xfrm>
            <a:off x="829899" y="4790406"/>
            <a:ext cx="245104" cy="196506"/>
          </a:xfrm>
          <a:custGeom>
            <a:avLst/>
            <a:gdLst>
              <a:gd name="T0" fmla="*/ 339 w 399"/>
              <a:gd name="T1" fmla="*/ 60 h 320"/>
              <a:gd name="T2" fmla="*/ 319 w 399"/>
              <a:gd name="T3" fmla="*/ 40 h 320"/>
              <a:gd name="T4" fmla="*/ 80 w 399"/>
              <a:gd name="T5" fmla="*/ 40 h 320"/>
              <a:gd name="T6" fmla="*/ 60 w 399"/>
              <a:gd name="T7" fmla="*/ 60 h 320"/>
              <a:gd name="T8" fmla="*/ 60 w 399"/>
              <a:gd name="T9" fmla="*/ 80 h 320"/>
              <a:gd name="T10" fmla="*/ 339 w 399"/>
              <a:gd name="T11" fmla="*/ 80 h 320"/>
              <a:gd name="T12" fmla="*/ 339 w 399"/>
              <a:gd name="T13" fmla="*/ 60 h 320"/>
              <a:gd name="T14" fmla="*/ 279 w 399"/>
              <a:gd name="T15" fmla="*/ 0 h 320"/>
              <a:gd name="T16" fmla="*/ 120 w 399"/>
              <a:gd name="T17" fmla="*/ 0 h 320"/>
              <a:gd name="T18" fmla="*/ 100 w 399"/>
              <a:gd name="T19" fmla="*/ 20 h 320"/>
              <a:gd name="T20" fmla="*/ 299 w 399"/>
              <a:gd name="T21" fmla="*/ 20 h 320"/>
              <a:gd name="T22" fmla="*/ 279 w 399"/>
              <a:gd name="T23" fmla="*/ 0 h 320"/>
              <a:gd name="T24" fmla="*/ 379 w 399"/>
              <a:gd name="T25" fmla="*/ 80 h 320"/>
              <a:gd name="T26" fmla="*/ 367 w 399"/>
              <a:gd name="T27" fmla="*/ 68 h 320"/>
              <a:gd name="T28" fmla="*/ 367 w 399"/>
              <a:gd name="T29" fmla="*/ 100 h 320"/>
              <a:gd name="T30" fmla="*/ 32 w 399"/>
              <a:gd name="T31" fmla="*/ 100 h 320"/>
              <a:gd name="T32" fmla="*/ 32 w 399"/>
              <a:gd name="T33" fmla="*/ 68 h 320"/>
              <a:gd name="T34" fmla="*/ 21 w 399"/>
              <a:gd name="T35" fmla="*/ 80 h 320"/>
              <a:gd name="T36" fmla="*/ 5 w 399"/>
              <a:gd name="T37" fmla="*/ 120 h 320"/>
              <a:gd name="T38" fmla="*/ 36 w 399"/>
              <a:gd name="T39" fmla="*/ 300 h 320"/>
              <a:gd name="T40" fmla="*/ 60 w 399"/>
              <a:gd name="T41" fmla="*/ 320 h 320"/>
              <a:gd name="T42" fmla="*/ 339 w 399"/>
              <a:gd name="T43" fmla="*/ 320 h 320"/>
              <a:gd name="T44" fmla="*/ 363 w 399"/>
              <a:gd name="T45" fmla="*/ 300 h 320"/>
              <a:gd name="T46" fmla="*/ 394 w 399"/>
              <a:gd name="T47" fmla="*/ 120 h 320"/>
              <a:gd name="T48" fmla="*/ 379 w 399"/>
              <a:gd name="T49" fmla="*/ 80 h 320"/>
              <a:gd name="T50" fmla="*/ 279 w 399"/>
              <a:gd name="T51" fmla="*/ 188 h 320"/>
              <a:gd name="T52" fmla="*/ 259 w 399"/>
              <a:gd name="T53" fmla="*/ 208 h 320"/>
              <a:gd name="T54" fmla="*/ 140 w 399"/>
              <a:gd name="T55" fmla="*/ 208 h 320"/>
              <a:gd name="T56" fmla="*/ 120 w 399"/>
              <a:gd name="T57" fmla="*/ 188 h 320"/>
              <a:gd name="T58" fmla="*/ 120 w 399"/>
              <a:gd name="T59" fmla="*/ 148 h 320"/>
              <a:gd name="T60" fmla="*/ 148 w 399"/>
              <a:gd name="T61" fmla="*/ 148 h 320"/>
              <a:gd name="T62" fmla="*/ 148 w 399"/>
              <a:gd name="T63" fmla="*/ 180 h 320"/>
              <a:gd name="T64" fmla="*/ 251 w 399"/>
              <a:gd name="T65" fmla="*/ 180 h 320"/>
              <a:gd name="T66" fmla="*/ 251 w 399"/>
              <a:gd name="T67" fmla="*/ 148 h 320"/>
              <a:gd name="T68" fmla="*/ 279 w 399"/>
              <a:gd name="T69" fmla="*/ 148 h 320"/>
              <a:gd name="T70" fmla="*/ 279 w 399"/>
              <a:gd name="T71" fmla="*/ 18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99" h="320">
                <a:moveTo>
                  <a:pt x="339" y="60"/>
                </a:moveTo>
                <a:cubicBezTo>
                  <a:pt x="339" y="40"/>
                  <a:pt x="319" y="40"/>
                  <a:pt x="319" y="40"/>
                </a:cubicBezTo>
                <a:cubicBezTo>
                  <a:pt x="80" y="40"/>
                  <a:pt x="80" y="40"/>
                  <a:pt x="80" y="40"/>
                </a:cubicBezTo>
                <a:cubicBezTo>
                  <a:pt x="80" y="40"/>
                  <a:pt x="60" y="40"/>
                  <a:pt x="60" y="60"/>
                </a:cubicBezTo>
                <a:cubicBezTo>
                  <a:pt x="60" y="80"/>
                  <a:pt x="60" y="80"/>
                  <a:pt x="60" y="80"/>
                </a:cubicBezTo>
                <a:cubicBezTo>
                  <a:pt x="339" y="80"/>
                  <a:pt x="339" y="80"/>
                  <a:pt x="339" y="80"/>
                </a:cubicBezTo>
                <a:lnTo>
                  <a:pt x="339" y="60"/>
                </a:lnTo>
                <a:close/>
                <a:moveTo>
                  <a:pt x="279" y="0"/>
                </a:moveTo>
                <a:cubicBezTo>
                  <a:pt x="120" y="0"/>
                  <a:pt x="120" y="0"/>
                  <a:pt x="120" y="0"/>
                </a:cubicBezTo>
                <a:cubicBezTo>
                  <a:pt x="120" y="0"/>
                  <a:pt x="100" y="0"/>
                  <a:pt x="100" y="20"/>
                </a:cubicBezTo>
                <a:cubicBezTo>
                  <a:pt x="299" y="20"/>
                  <a:pt x="299" y="20"/>
                  <a:pt x="299" y="20"/>
                </a:cubicBezTo>
                <a:cubicBezTo>
                  <a:pt x="299" y="0"/>
                  <a:pt x="279" y="0"/>
                  <a:pt x="279" y="0"/>
                </a:cubicBezTo>
                <a:close/>
                <a:moveTo>
                  <a:pt x="379" y="80"/>
                </a:moveTo>
                <a:cubicBezTo>
                  <a:pt x="367" y="68"/>
                  <a:pt x="367" y="68"/>
                  <a:pt x="367" y="68"/>
                </a:cubicBezTo>
                <a:cubicBezTo>
                  <a:pt x="367" y="100"/>
                  <a:pt x="367" y="100"/>
                  <a:pt x="367" y="100"/>
                </a:cubicBezTo>
                <a:cubicBezTo>
                  <a:pt x="32" y="100"/>
                  <a:pt x="32" y="100"/>
                  <a:pt x="32" y="100"/>
                </a:cubicBezTo>
                <a:cubicBezTo>
                  <a:pt x="32" y="68"/>
                  <a:pt x="32" y="68"/>
                  <a:pt x="32" y="68"/>
                </a:cubicBezTo>
                <a:cubicBezTo>
                  <a:pt x="32" y="68"/>
                  <a:pt x="32" y="68"/>
                  <a:pt x="21" y="80"/>
                </a:cubicBezTo>
                <a:cubicBezTo>
                  <a:pt x="9" y="92"/>
                  <a:pt x="0" y="95"/>
                  <a:pt x="5" y="120"/>
                </a:cubicBezTo>
                <a:cubicBezTo>
                  <a:pt x="10" y="145"/>
                  <a:pt x="33" y="281"/>
                  <a:pt x="36" y="300"/>
                </a:cubicBezTo>
                <a:cubicBezTo>
                  <a:pt x="40" y="320"/>
                  <a:pt x="60" y="320"/>
                  <a:pt x="60" y="320"/>
                </a:cubicBezTo>
                <a:cubicBezTo>
                  <a:pt x="339" y="320"/>
                  <a:pt x="339" y="320"/>
                  <a:pt x="339" y="320"/>
                </a:cubicBezTo>
                <a:cubicBezTo>
                  <a:pt x="339" y="320"/>
                  <a:pt x="360" y="320"/>
                  <a:pt x="363" y="300"/>
                </a:cubicBezTo>
                <a:cubicBezTo>
                  <a:pt x="367" y="281"/>
                  <a:pt x="390" y="145"/>
                  <a:pt x="394" y="120"/>
                </a:cubicBezTo>
                <a:cubicBezTo>
                  <a:pt x="399" y="95"/>
                  <a:pt x="391" y="92"/>
                  <a:pt x="379" y="80"/>
                </a:cubicBezTo>
                <a:close/>
                <a:moveTo>
                  <a:pt x="279" y="188"/>
                </a:moveTo>
                <a:cubicBezTo>
                  <a:pt x="279" y="188"/>
                  <a:pt x="279" y="208"/>
                  <a:pt x="259" y="208"/>
                </a:cubicBezTo>
                <a:cubicBezTo>
                  <a:pt x="140" y="208"/>
                  <a:pt x="140" y="208"/>
                  <a:pt x="140" y="208"/>
                </a:cubicBezTo>
                <a:cubicBezTo>
                  <a:pt x="120" y="208"/>
                  <a:pt x="120" y="188"/>
                  <a:pt x="120" y="188"/>
                </a:cubicBezTo>
                <a:cubicBezTo>
                  <a:pt x="120" y="148"/>
                  <a:pt x="120" y="148"/>
                  <a:pt x="120" y="148"/>
                </a:cubicBezTo>
                <a:cubicBezTo>
                  <a:pt x="148" y="148"/>
                  <a:pt x="148" y="148"/>
                  <a:pt x="148" y="148"/>
                </a:cubicBezTo>
                <a:cubicBezTo>
                  <a:pt x="148" y="180"/>
                  <a:pt x="148" y="180"/>
                  <a:pt x="148" y="180"/>
                </a:cubicBezTo>
                <a:cubicBezTo>
                  <a:pt x="251" y="180"/>
                  <a:pt x="251" y="180"/>
                  <a:pt x="251" y="180"/>
                </a:cubicBezTo>
                <a:cubicBezTo>
                  <a:pt x="251" y="148"/>
                  <a:pt x="251" y="148"/>
                  <a:pt x="251" y="148"/>
                </a:cubicBezTo>
                <a:cubicBezTo>
                  <a:pt x="279" y="148"/>
                  <a:pt x="279" y="148"/>
                  <a:pt x="279" y="148"/>
                </a:cubicBezTo>
                <a:lnTo>
                  <a:pt x="279" y="188"/>
                </a:lnTo>
                <a:close/>
              </a:path>
            </a:pathLst>
          </a:custGeom>
          <a:solidFill>
            <a:srgbClr val="F4F5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57" name="Freeform 282"/>
          <p:cNvSpPr>
            <a:spLocks/>
          </p:cNvSpPr>
          <p:nvPr/>
        </p:nvSpPr>
        <p:spPr bwMode="auto">
          <a:xfrm>
            <a:off x="3060474" y="3881807"/>
            <a:ext cx="242991" cy="192280"/>
          </a:xfrm>
          <a:custGeom>
            <a:avLst/>
            <a:gdLst>
              <a:gd name="T0" fmla="*/ 387 w 394"/>
              <a:gd name="T1" fmla="*/ 5 h 314"/>
              <a:gd name="T2" fmla="*/ 295 w 394"/>
              <a:gd name="T3" fmla="*/ 156 h 314"/>
              <a:gd name="T4" fmla="*/ 280 w 394"/>
              <a:gd name="T5" fmla="*/ 158 h 314"/>
              <a:gd name="T6" fmla="*/ 235 w 394"/>
              <a:gd name="T7" fmla="*/ 116 h 314"/>
              <a:gd name="T8" fmla="*/ 220 w 394"/>
              <a:gd name="T9" fmla="*/ 118 h 314"/>
              <a:gd name="T10" fmla="*/ 157 w 394"/>
              <a:gd name="T11" fmla="*/ 213 h 314"/>
              <a:gd name="T12" fmla="*/ 142 w 394"/>
              <a:gd name="T13" fmla="*/ 215 h 314"/>
              <a:gd name="T14" fmla="*/ 112 w 394"/>
              <a:gd name="T15" fmla="*/ 188 h 314"/>
              <a:gd name="T16" fmla="*/ 96 w 394"/>
              <a:gd name="T17" fmla="*/ 189 h 314"/>
              <a:gd name="T18" fmla="*/ 4 w 394"/>
              <a:gd name="T19" fmla="*/ 304 h 314"/>
              <a:gd name="T20" fmla="*/ 8 w 394"/>
              <a:gd name="T21" fmla="*/ 314 h 314"/>
              <a:gd name="T22" fmla="*/ 394 w 394"/>
              <a:gd name="T23" fmla="*/ 314 h 314"/>
              <a:gd name="T24" fmla="*/ 394 w 394"/>
              <a:gd name="T25" fmla="*/ 7 h 314"/>
              <a:gd name="T26" fmla="*/ 387 w 394"/>
              <a:gd name="T27" fmla="*/ 5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4" h="314">
                <a:moveTo>
                  <a:pt x="387" y="5"/>
                </a:moveTo>
                <a:cubicBezTo>
                  <a:pt x="295" y="156"/>
                  <a:pt x="295" y="156"/>
                  <a:pt x="295" y="156"/>
                </a:cubicBezTo>
                <a:cubicBezTo>
                  <a:pt x="291" y="162"/>
                  <a:pt x="285" y="163"/>
                  <a:pt x="280" y="158"/>
                </a:cubicBezTo>
                <a:cubicBezTo>
                  <a:pt x="235" y="116"/>
                  <a:pt x="235" y="116"/>
                  <a:pt x="235" y="116"/>
                </a:cubicBezTo>
                <a:cubicBezTo>
                  <a:pt x="230" y="112"/>
                  <a:pt x="223" y="113"/>
                  <a:pt x="220" y="118"/>
                </a:cubicBezTo>
                <a:cubicBezTo>
                  <a:pt x="157" y="213"/>
                  <a:pt x="157" y="213"/>
                  <a:pt x="157" y="213"/>
                </a:cubicBezTo>
                <a:cubicBezTo>
                  <a:pt x="153" y="218"/>
                  <a:pt x="146" y="219"/>
                  <a:pt x="142" y="215"/>
                </a:cubicBezTo>
                <a:cubicBezTo>
                  <a:pt x="112" y="188"/>
                  <a:pt x="112" y="188"/>
                  <a:pt x="112" y="188"/>
                </a:cubicBezTo>
                <a:cubicBezTo>
                  <a:pt x="107" y="184"/>
                  <a:pt x="100" y="184"/>
                  <a:pt x="96" y="189"/>
                </a:cubicBezTo>
                <a:cubicBezTo>
                  <a:pt x="4" y="304"/>
                  <a:pt x="4" y="304"/>
                  <a:pt x="4" y="304"/>
                </a:cubicBezTo>
                <a:cubicBezTo>
                  <a:pt x="0" y="309"/>
                  <a:pt x="2" y="314"/>
                  <a:pt x="8" y="314"/>
                </a:cubicBezTo>
                <a:cubicBezTo>
                  <a:pt x="394" y="314"/>
                  <a:pt x="394" y="314"/>
                  <a:pt x="394" y="314"/>
                </a:cubicBezTo>
                <a:cubicBezTo>
                  <a:pt x="394" y="7"/>
                  <a:pt x="394" y="7"/>
                  <a:pt x="394" y="7"/>
                </a:cubicBezTo>
                <a:cubicBezTo>
                  <a:pt x="394" y="1"/>
                  <a:pt x="391" y="0"/>
                  <a:pt x="387" y="5"/>
                </a:cubicBezTo>
                <a:close/>
              </a:path>
            </a:pathLst>
          </a:custGeom>
          <a:solidFill>
            <a:srgbClr val="F4F5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58" name="Freeform 226"/>
          <p:cNvSpPr>
            <a:spLocks/>
          </p:cNvSpPr>
          <p:nvPr/>
        </p:nvSpPr>
        <p:spPr bwMode="auto">
          <a:xfrm>
            <a:off x="5319480" y="4808130"/>
            <a:ext cx="245104" cy="158473"/>
          </a:xfrm>
          <a:custGeom>
            <a:avLst/>
            <a:gdLst>
              <a:gd name="T0" fmla="*/ 304 w 400"/>
              <a:gd name="T1" fmla="*/ 73 h 260"/>
              <a:gd name="T2" fmla="*/ 288 w 400"/>
              <a:gd name="T3" fmla="*/ 74 h 260"/>
              <a:gd name="T4" fmla="*/ 186 w 400"/>
              <a:gd name="T5" fmla="*/ 0 h 260"/>
              <a:gd name="T6" fmla="*/ 80 w 400"/>
              <a:gd name="T7" fmla="*/ 104 h 260"/>
              <a:gd name="T8" fmla="*/ 81 w 400"/>
              <a:gd name="T9" fmla="*/ 119 h 260"/>
              <a:gd name="T10" fmla="*/ 72 w 400"/>
              <a:gd name="T11" fmla="*/ 118 h 260"/>
              <a:gd name="T12" fmla="*/ 0 w 400"/>
              <a:gd name="T13" fmla="*/ 189 h 260"/>
              <a:gd name="T14" fmla="*/ 72 w 400"/>
              <a:gd name="T15" fmla="*/ 260 h 260"/>
              <a:gd name="T16" fmla="*/ 304 w 400"/>
              <a:gd name="T17" fmla="*/ 260 h 260"/>
              <a:gd name="T18" fmla="*/ 400 w 400"/>
              <a:gd name="T19" fmla="*/ 166 h 260"/>
              <a:gd name="T20" fmla="*/ 304 w 400"/>
              <a:gd name="T21" fmla="*/ 73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0" h="260">
                <a:moveTo>
                  <a:pt x="304" y="73"/>
                </a:moveTo>
                <a:cubicBezTo>
                  <a:pt x="298" y="73"/>
                  <a:pt x="293" y="73"/>
                  <a:pt x="288" y="74"/>
                </a:cubicBezTo>
                <a:cubicBezTo>
                  <a:pt x="275" y="31"/>
                  <a:pt x="234" y="0"/>
                  <a:pt x="186" y="0"/>
                </a:cubicBezTo>
                <a:cubicBezTo>
                  <a:pt x="127" y="0"/>
                  <a:pt x="80" y="46"/>
                  <a:pt x="80" y="104"/>
                </a:cubicBezTo>
                <a:cubicBezTo>
                  <a:pt x="80" y="109"/>
                  <a:pt x="80" y="114"/>
                  <a:pt x="81" y="119"/>
                </a:cubicBezTo>
                <a:cubicBezTo>
                  <a:pt x="78" y="119"/>
                  <a:pt x="75" y="118"/>
                  <a:pt x="72" y="118"/>
                </a:cubicBezTo>
                <a:cubicBezTo>
                  <a:pt x="32" y="118"/>
                  <a:pt x="0" y="150"/>
                  <a:pt x="0" y="189"/>
                </a:cubicBezTo>
                <a:cubicBezTo>
                  <a:pt x="0" y="228"/>
                  <a:pt x="32" y="260"/>
                  <a:pt x="72" y="260"/>
                </a:cubicBezTo>
                <a:cubicBezTo>
                  <a:pt x="304" y="260"/>
                  <a:pt x="304" y="260"/>
                  <a:pt x="304" y="260"/>
                </a:cubicBezTo>
                <a:cubicBezTo>
                  <a:pt x="357" y="260"/>
                  <a:pt x="400" y="218"/>
                  <a:pt x="400" y="166"/>
                </a:cubicBezTo>
                <a:cubicBezTo>
                  <a:pt x="400" y="115"/>
                  <a:pt x="357" y="73"/>
                  <a:pt x="304" y="73"/>
                </a:cubicBezTo>
                <a:close/>
              </a:path>
            </a:pathLst>
          </a:custGeom>
          <a:solidFill>
            <a:srgbClr val="F4F5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59" name="Freeform 136"/>
          <p:cNvSpPr>
            <a:spLocks noEditPoints="1"/>
          </p:cNvSpPr>
          <p:nvPr/>
        </p:nvSpPr>
        <p:spPr bwMode="auto">
          <a:xfrm>
            <a:off x="7613432" y="3857942"/>
            <a:ext cx="249329" cy="188055"/>
          </a:xfrm>
          <a:custGeom>
            <a:avLst/>
            <a:gdLst>
              <a:gd name="T0" fmla="*/ 69 w 406"/>
              <a:gd name="T1" fmla="*/ 199 h 306"/>
              <a:gd name="T2" fmla="*/ 129 w 406"/>
              <a:gd name="T3" fmla="*/ 270 h 306"/>
              <a:gd name="T4" fmla="*/ 203 w 406"/>
              <a:gd name="T5" fmla="*/ 306 h 306"/>
              <a:gd name="T6" fmla="*/ 275 w 406"/>
              <a:gd name="T7" fmla="*/ 272 h 306"/>
              <a:gd name="T8" fmla="*/ 313 w 406"/>
              <a:gd name="T9" fmla="*/ 212 h 306"/>
              <a:gd name="T10" fmla="*/ 203 w 406"/>
              <a:gd name="T11" fmla="*/ 266 h 306"/>
              <a:gd name="T12" fmla="*/ 69 w 406"/>
              <a:gd name="T13" fmla="*/ 199 h 306"/>
              <a:gd name="T14" fmla="*/ 393 w 406"/>
              <a:gd name="T15" fmla="*/ 101 h 306"/>
              <a:gd name="T16" fmla="*/ 226 w 406"/>
              <a:gd name="T17" fmla="*/ 7 h 306"/>
              <a:gd name="T18" fmla="*/ 179 w 406"/>
              <a:gd name="T19" fmla="*/ 7 h 306"/>
              <a:gd name="T20" fmla="*/ 13 w 406"/>
              <a:gd name="T21" fmla="*/ 101 h 306"/>
              <a:gd name="T22" fmla="*/ 13 w 406"/>
              <a:gd name="T23" fmla="*/ 127 h 306"/>
              <a:gd name="T24" fmla="*/ 179 w 406"/>
              <a:gd name="T25" fmla="*/ 220 h 306"/>
              <a:gd name="T26" fmla="*/ 226 w 406"/>
              <a:gd name="T27" fmla="*/ 220 h 306"/>
              <a:gd name="T28" fmla="*/ 334 w 406"/>
              <a:gd name="T29" fmla="*/ 160 h 306"/>
              <a:gd name="T30" fmla="*/ 217 w 406"/>
              <a:gd name="T31" fmla="*/ 133 h 306"/>
              <a:gd name="T32" fmla="*/ 203 w 406"/>
              <a:gd name="T33" fmla="*/ 135 h 306"/>
              <a:gd name="T34" fmla="*/ 165 w 406"/>
              <a:gd name="T35" fmla="*/ 112 h 306"/>
              <a:gd name="T36" fmla="*/ 203 w 406"/>
              <a:gd name="T37" fmla="*/ 89 h 306"/>
              <a:gd name="T38" fmla="*/ 238 w 406"/>
              <a:gd name="T39" fmla="*/ 104 h 306"/>
              <a:gd name="T40" fmla="*/ 362 w 406"/>
              <a:gd name="T41" fmla="*/ 145 h 306"/>
              <a:gd name="T42" fmla="*/ 393 w 406"/>
              <a:gd name="T43" fmla="*/ 127 h 306"/>
              <a:gd name="T44" fmla="*/ 393 w 406"/>
              <a:gd name="T45" fmla="*/ 101 h 306"/>
              <a:gd name="T46" fmla="*/ 342 w 406"/>
              <a:gd name="T47" fmla="*/ 277 h 306"/>
              <a:gd name="T48" fmla="*/ 370 w 406"/>
              <a:gd name="T49" fmla="*/ 275 h 306"/>
              <a:gd name="T50" fmla="*/ 362 w 406"/>
              <a:gd name="T51" fmla="*/ 145 h 306"/>
              <a:gd name="T52" fmla="*/ 334 w 406"/>
              <a:gd name="T53" fmla="*/ 160 h 306"/>
              <a:gd name="T54" fmla="*/ 342 w 406"/>
              <a:gd name="T55" fmla="*/ 277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6" h="306">
                <a:moveTo>
                  <a:pt x="69" y="199"/>
                </a:moveTo>
                <a:cubicBezTo>
                  <a:pt x="78" y="236"/>
                  <a:pt x="90" y="253"/>
                  <a:pt x="129" y="270"/>
                </a:cubicBezTo>
                <a:cubicBezTo>
                  <a:pt x="169" y="287"/>
                  <a:pt x="187" y="306"/>
                  <a:pt x="203" y="306"/>
                </a:cubicBezTo>
                <a:cubicBezTo>
                  <a:pt x="218" y="306"/>
                  <a:pt x="236" y="289"/>
                  <a:pt x="275" y="272"/>
                </a:cubicBezTo>
                <a:cubicBezTo>
                  <a:pt x="314" y="255"/>
                  <a:pt x="304" y="250"/>
                  <a:pt x="313" y="212"/>
                </a:cubicBezTo>
                <a:cubicBezTo>
                  <a:pt x="203" y="266"/>
                  <a:pt x="203" y="266"/>
                  <a:pt x="203" y="266"/>
                </a:cubicBezTo>
                <a:lnTo>
                  <a:pt x="69" y="199"/>
                </a:lnTo>
                <a:close/>
                <a:moveTo>
                  <a:pt x="393" y="101"/>
                </a:moveTo>
                <a:cubicBezTo>
                  <a:pt x="226" y="7"/>
                  <a:pt x="226" y="7"/>
                  <a:pt x="226" y="7"/>
                </a:cubicBezTo>
                <a:cubicBezTo>
                  <a:pt x="213" y="0"/>
                  <a:pt x="192" y="0"/>
                  <a:pt x="179" y="7"/>
                </a:cubicBezTo>
                <a:cubicBezTo>
                  <a:pt x="13" y="101"/>
                  <a:pt x="13" y="101"/>
                  <a:pt x="13" y="101"/>
                </a:cubicBezTo>
                <a:cubicBezTo>
                  <a:pt x="0" y="108"/>
                  <a:pt x="0" y="120"/>
                  <a:pt x="13" y="127"/>
                </a:cubicBezTo>
                <a:cubicBezTo>
                  <a:pt x="179" y="220"/>
                  <a:pt x="179" y="220"/>
                  <a:pt x="179" y="220"/>
                </a:cubicBezTo>
                <a:cubicBezTo>
                  <a:pt x="192" y="228"/>
                  <a:pt x="213" y="228"/>
                  <a:pt x="226" y="220"/>
                </a:cubicBezTo>
                <a:cubicBezTo>
                  <a:pt x="334" y="160"/>
                  <a:pt x="334" y="160"/>
                  <a:pt x="334" y="160"/>
                </a:cubicBezTo>
                <a:cubicBezTo>
                  <a:pt x="217" y="133"/>
                  <a:pt x="217" y="133"/>
                  <a:pt x="217" y="133"/>
                </a:cubicBezTo>
                <a:cubicBezTo>
                  <a:pt x="213" y="134"/>
                  <a:pt x="208" y="135"/>
                  <a:pt x="203" y="135"/>
                </a:cubicBezTo>
                <a:cubicBezTo>
                  <a:pt x="182" y="135"/>
                  <a:pt x="165" y="124"/>
                  <a:pt x="165" y="112"/>
                </a:cubicBezTo>
                <a:cubicBezTo>
                  <a:pt x="165" y="99"/>
                  <a:pt x="182" y="89"/>
                  <a:pt x="203" y="89"/>
                </a:cubicBezTo>
                <a:cubicBezTo>
                  <a:pt x="219" y="89"/>
                  <a:pt x="233" y="95"/>
                  <a:pt x="238" y="104"/>
                </a:cubicBezTo>
                <a:cubicBezTo>
                  <a:pt x="362" y="145"/>
                  <a:pt x="362" y="145"/>
                  <a:pt x="362" y="145"/>
                </a:cubicBezTo>
                <a:cubicBezTo>
                  <a:pt x="393" y="127"/>
                  <a:pt x="393" y="127"/>
                  <a:pt x="393" y="127"/>
                </a:cubicBezTo>
                <a:cubicBezTo>
                  <a:pt x="406" y="120"/>
                  <a:pt x="406" y="108"/>
                  <a:pt x="393" y="101"/>
                </a:cubicBezTo>
                <a:close/>
                <a:moveTo>
                  <a:pt x="342" y="277"/>
                </a:moveTo>
                <a:cubicBezTo>
                  <a:pt x="341" y="285"/>
                  <a:pt x="368" y="298"/>
                  <a:pt x="370" y="275"/>
                </a:cubicBezTo>
                <a:cubicBezTo>
                  <a:pt x="382" y="174"/>
                  <a:pt x="362" y="145"/>
                  <a:pt x="362" y="145"/>
                </a:cubicBezTo>
                <a:cubicBezTo>
                  <a:pt x="334" y="160"/>
                  <a:pt x="334" y="160"/>
                  <a:pt x="334" y="160"/>
                </a:cubicBezTo>
                <a:cubicBezTo>
                  <a:pt x="334" y="160"/>
                  <a:pt x="358" y="183"/>
                  <a:pt x="342" y="277"/>
                </a:cubicBezTo>
                <a:close/>
              </a:path>
            </a:pathLst>
          </a:custGeom>
          <a:solidFill>
            <a:srgbClr val="F4F5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60" name="Freeform 255"/>
          <p:cNvSpPr>
            <a:spLocks noEditPoints="1"/>
          </p:cNvSpPr>
          <p:nvPr/>
        </p:nvSpPr>
        <p:spPr bwMode="auto">
          <a:xfrm>
            <a:off x="10319111" y="4980241"/>
            <a:ext cx="219748" cy="219748"/>
          </a:xfrm>
          <a:custGeom>
            <a:avLst/>
            <a:gdLst>
              <a:gd name="T0" fmla="*/ 60 w 360"/>
              <a:gd name="T1" fmla="*/ 320 h 360"/>
              <a:gd name="T2" fmla="*/ 100 w 360"/>
              <a:gd name="T3" fmla="*/ 360 h 360"/>
              <a:gd name="T4" fmla="*/ 140 w 360"/>
              <a:gd name="T5" fmla="*/ 320 h 360"/>
              <a:gd name="T6" fmla="*/ 100 w 360"/>
              <a:gd name="T7" fmla="*/ 280 h 360"/>
              <a:gd name="T8" fmla="*/ 60 w 360"/>
              <a:gd name="T9" fmla="*/ 320 h 360"/>
              <a:gd name="T10" fmla="*/ 260 w 360"/>
              <a:gd name="T11" fmla="*/ 320 h 360"/>
              <a:gd name="T12" fmla="*/ 300 w 360"/>
              <a:gd name="T13" fmla="*/ 360 h 360"/>
              <a:gd name="T14" fmla="*/ 340 w 360"/>
              <a:gd name="T15" fmla="*/ 320 h 360"/>
              <a:gd name="T16" fmla="*/ 300 w 360"/>
              <a:gd name="T17" fmla="*/ 280 h 360"/>
              <a:gd name="T18" fmla="*/ 260 w 360"/>
              <a:gd name="T19" fmla="*/ 320 h 360"/>
              <a:gd name="T20" fmla="*/ 131 w 360"/>
              <a:gd name="T21" fmla="*/ 225 h 360"/>
              <a:gd name="T22" fmla="*/ 352 w 360"/>
              <a:gd name="T23" fmla="*/ 162 h 360"/>
              <a:gd name="T24" fmla="*/ 360 w 360"/>
              <a:gd name="T25" fmla="*/ 152 h 360"/>
              <a:gd name="T26" fmla="*/ 360 w 360"/>
              <a:gd name="T27" fmla="*/ 42 h 360"/>
              <a:gd name="T28" fmla="*/ 78 w 360"/>
              <a:gd name="T29" fmla="*/ 42 h 360"/>
              <a:gd name="T30" fmla="*/ 78 w 360"/>
              <a:gd name="T31" fmla="*/ 8 h 360"/>
              <a:gd name="T32" fmla="*/ 70 w 360"/>
              <a:gd name="T33" fmla="*/ 0 h 360"/>
              <a:gd name="T34" fmla="*/ 8 w 360"/>
              <a:gd name="T35" fmla="*/ 0 h 360"/>
              <a:gd name="T36" fmla="*/ 0 w 360"/>
              <a:gd name="T37" fmla="*/ 8 h 360"/>
              <a:gd name="T38" fmla="*/ 0 w 360"/>
              <a:gd name="T39" fmla="*/ 40 h 360"/>
              <a:gd name="T40" fmla="*/ 39 w 360"/>
              <a:gd name="T41" fmla="*/ 40 h 360"/>
              <a:gd name="T42" fmla="*/ 78 w 360"/>
              <a:gd name="T43" fmla="*/ 221 h 360"/>
              <a:gd name="T44" fmla="*/ 82 w 360"/>
              <a:gd name="T45" fmla="*/ 240 h 360"/>
              <a:gd name="T46" fmla="*/ 82 w 360"/>
              <a:gd name="T47" fmla="*/ 270 h 360"/>
              <a:gd name="T48" fmla="*/ 90 w 360"/>
              <a:gd name="T49" fmla="*/ 278 h 360"/>
              <a:gd name="T50" fmla="*/ 100 w 360"/>
              <a:gd name="T51" fmla="*/ 278 h 360"/>
              <a:gd name="T52" fmla="*/ 300 w 360"/>
              <a:gd name="T53" fmla="*/ 278 h 360"/>
              <a:gd name="T54" fmla="*/ 352 w 360"/>
              <a:gd name="T55" fmla="*/ 278 h 360"/>
              <a:gd name="T56" fmla="*/ 360 w 360"/>
              <a:gd name="T57" fmla="*/ 270 h 360"/>
              <a:gd name="T58" fmla="*/ 360 w 360"/>
              <a:gd name="T59" fmla="*/ 240 h 360"/>
              <a:gd name="T60" fmla="*/ 135 w 360"/>
              <a:gd name="T61" fmla="*/ 240 h 360"/>
              <a:gd name="T62" fmla="*/ 131 w 360"/>
              <a:gd name="T63" fmla="*/ 225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0" h="360">
                <a:moveTo>
                  <a:pt x="60" y="320"/>
                </a:moveTo>
                <a:cubicBezTo>
                  <a:pt x="60" y="342"/>
                  <a:pt x="78" y="360"/>
                  <a:pt x="100" y="360"/>
                </a:cubicBezTo>
                <a:cubicBezTo>
                  <a:pt x="122" y="360"/>
                  <a:pt x="140" y="342"/>
                  <a:pt x="140" y="320"/>
                </a:cubicBezTo>
                <a:cubicBezTo>
                  <a:pt x="140" y="298"/>
                  <a:pt x="122" y="280"/>
                  <a:pt x="100" y="280"/>
                </a:cubicBezTo>
                <a:cubicBezTo>
                  <a:pt x="78" y="280"/>
                  <a:pt x="60" y="298"/>
                  <a:pt x="60" y="320"/>
                </a:cubicBezTo>
                <a:close/>
                <a:moveTo>
                  <a:pt x="260" y="320"/>
                </a:moveTo>
                <a:cubicBezTo>
                  <a:pt x="260" y="342"/>
                  <a:pt x="278" y="360"/>
                  <a:pt x="300" y="360"/>
                </a:cubicBezTo>
                <a:cubicBezTo>
                  <a:pt x="322" y="360"/>
                  <a:pt x="340" y="342"/>
                  <a:pt x="340" y="320"/>
                </a:cubicBezTo>
                <a:cubicBezTo>
                  <a:pt x="340" y="298"/>
                  <a:pt x="322" y="280"/>
                  <a:pt x="300" y="280"/>
                </a:cubicBezTo>
                <a:cubicBezTo>
                  <a:pt x="278" y="280"/>
                  <a:pt x="260" y="298"/>
                  <a:pt x="260" y="320"/>
                </a:cubicBezTo>
                <a:close/>
                <a:moveTo>
                  <a:pt x="131" y="225"/>
                </a:moveTo>
                <a:cubicBezTo>
                  <a:pt x="352" y="162"/>
                  <a:pt x="352" y="162"/>
                  <a:pt x="352" y="162"/>
                </a:cubicBezTo>
                <a:cubicBezTo>
                  <a:pt x="356" y="161"/>
                  <a:pt x="360" y="156"/>
                  <a:pt x="360" y="152"/>
                </a:cubicBezTo>
                <a:cubicBezTo>
                  <a:pt x="360" y="42"/>
                  <a:pt x="360" y="42"/>
                  <a:pt x="360" y="42"/>
                </a:cubicBezTo>
                <a:cubicBezTo>
                  <a:pt x="78" y="42"/>
                  <a:pt x="78" y="42"/>
                  <a:pt x="78" y="42"/>
                </a:cubicBezTo>
                <a:cubicBezTo>
                  <a:pt x="78" y="8"/>
                  <a:pt x="78" y="8"/>
                  <a:pt x="78" y="8"/>
                </a:cubicBezTo>
                <a:cubicBezTo>
                  <a:pt x="78" y="3"/>
                  <a:pt x="74" y="0"/>
                  <a:pt x="70" y="0"/>
                </a:cubicBezTo>
                <a:cubicBezTo>
                  <a:pt x="8" y="0"/>
                  <a:pt x="8" y="0"/>
                  <a:pt x="8" y="0"/>
                </a:cubicBezTo>
                <a:cubicBezTo>
                  <a:pt x="3" y="0"/>
                  <a:pt x="0" y="3"/>
                  <a:pt x="0" y="8"/>
                </a:cubicBezTo>
                <a:cubicBezTo>
                  <a:pt x="0" y="40"/>
                  <a:pt x="0" y="40"/>
                  <a:pt x="0" y="40"/>
                </a:cubicBezTo>
                <a:cubicBezTo>
                  <a:pt x="39" y="40"/>
                  <a:pt x="39" y="40"/>
                  <a:pt x="39" y="40"/>
                </a:cubicBezTo>
                <a:cubicBezTo>
                  <a:pt x="78" y="221"/>
                  <a:pt x="78" y="221"/>
                  <a:pt x="78" y="221"/>
                </a:cubicBezTo>
                <a:cubicBezTo>
                  <a:pt x="82" y="240"/>
                  <a:pt x="82" y="240"/>
                  <a:pt x="82" y="240"/>
                </a:cubicBezTo>
                <a:cubicBezTo>
                  <a:pt x="82" y="270"/>
                  <a:pt x="82" y="270"/>
                  <a:pt x="82" y="270"/>
                </a:cubicBezTo>
                <a:cubicBezTo>
                  <a:pt x="82" y="274"/>
                  <a:pt x="85" y="278"/>
                  <a:pt x="90" y="278"/>
                </a:cubicBezTo>
                <a:cubicBezTo>
                  <a:pt x="100" y="278"/>
                  <a:pt x="100" y="278"/>
                  <a:pt x="100" y="278"/>
                </a:cubicBezTo>
                <a:cubicBezTo>
                  <a:pt x="300" y="278"/>
                  <a:pt x="300" y="278"/>
                  <a:pt x="300" y="278"/>
                </a:cubicBezTo>
                <a:cubicBezTo>
                  <a:pt x="352" y="278"/>
                  <a:pt x="352" y="278"/>
                  <a:pt x="352" y="278"/>
                </a:cubicBezTo>
                <a:cubicBezTo>
                  <a:pt x="356" y="278"/>
                  <a:pt x="360" y="274"/>
                  <a:pt x="360" y="270"/>
                </a:cubicBezTo>
                <a:cubicBezTo>
                  <a:pt x="360" y="240"/>
                  <a:pt x="360" y="240"/>
                  <a:pt x="360" y="240"/>
                </a:cubicBezTo>
                <a:cubicBezTo>
                  <a:pt x="135" y="240"/>
                  <a:pt x="135" y="240"/>
                  <a:pt x="135" y="240"/>
                </a:cubicBezTo>
                <a:cubicBezTo>
                  <a:pt x="112" y="240"/>
                  <a:pt x="111" y="231"/>
                  <a:pt x="131" y="225"/>
                </a:cubicBezTo>
                <a:close/>
              </a:path>
            </a:pathLst>
          </a:custGeom>
          <a:solidFill>
            <a:srgbClr val="F4F5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61" name="TextBox 60"/>
          <p:cNvSpPr txBox="1"/>
          <p:nvPr/>
        </p:nvSpPr>
        <p:spPr>
          <a:xfrm>
            <a:off x="1414057" y="4618061"/>
            <a:ext cx="1322798" cy="538609"/>
          </a:xfrm>
          <a:prstGeom prst="rect">
            <a:avLst/>
          </a:prstGeom>
          <a:noFill/>
        </p:spPr>
        <p:txBody>
          <a:bodyPr wrap="none" rtlCol="0">
            <a:spAutoFit/>
          </a:bodyPr>
          <a:lstStyle/>
          <a:p>
            <a:pPr fontAlgn="auto">
              <a:spcBef>
                <a:spcPts val="0"/>
              </a:spcBef>
              <a:spcAft>
                <a:spcPts val="0"/>
              </a:spcAft>
            </a:pPr>
            <a:r>
              <a:rPr lang="en-US" dirty="0">
                <a:solidFill>
                  <a:srgbClr val="AAB2BD">
                    <a:lumMod val="50000"/>
                  </a:srgbClr>
                </a:solidFill>
                <a:latin typeface="思源黑体 CN Light" panose="020B0300000000000000" pitchFamily="34" charset="-122"/>
                <a:ea typeface="思源黑体 CN Light" panose="020B0300000000000000" pitchFamily="34" charset="-122"/>
              </a:rPr>
              <a:t>45%</a:t>
            </a:r>
          </a:p>
          <a:p>
            <a:pPr fontAlgn="auto">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此处点击输入文本</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62" name="TextBox 61"/>
          <p:cNvSpPr txBox="1"/>
          <p:nvPr/>
        </p:nvSpPr>
        <p:spPr>
          <a:xfrm>
            <a:off x="3623297" y="3685778"/>
            <a:ext cx="1322798" cy="538609"/>
          </a:xfrm>
          <a:prstGeom prst="rect">
            <a:avLst/>
          </a:prstGeom>
          <a:noFill/>
        </p:spPr>
        <p:txBody>
          <a:bodyPr wrap="none" rtlCol="0">
            <a:spAutoFit/>
          </a:bodyPr>
          <a:lstStyle/>
          <a:p>
            <a:pPr fontAlgn="auto">
              <a:spcBef>
                <a:spcPts val="0"/>
              </a:spcBef>
              <a:spcAft>
                <a:spcPts val="0"/>
              </a:spcAft>
            </a:pPr>
            <a:r>
              <a:rPr lang="en-US" dirty="0">
                <a:solidFill>
                  <a:srgbClr val="AAB2BD">
                    <a:lumMod val="50000"/>
                  </a:srgbClr>
                </a:solidFill>
                <a:latin typeface="思源黑体 CN Light" panose="020B0300000000000000" pitchFamily="34" charset="-122"/>
                <a:ea typeface="思源黑体 CN Light" panose="020B0300000000000000" pitchFamily="34" charset="-122"/>
              </a:rPr>
              <a:t>60%</a:t>
            </a:r>
          </a:p>
          <a:p>
            <a:pPr fontAlgn="auto">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此处点击输入文本</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63" name="TextBox 62"/>
          <p:cNvSpPr txBox="1"/>
          <p:nvPr/>
        </p:nvSpPr>
        <p:spPr>
          <a:xfrm>
            <a:off x="5964486" y="4618061"/>
            <a:ext cx="1322798" cy="538609"/>
          </a:xfrm>
          <a:prstGeom prst="rect">
            <a:avLst/>
          </a:prstGeom>
          <a:noFill/>
        </p:spPr>
        <p:txBody>
          <a:bodyPr wrap="none" rtlCol="0">
            <a:spAutoFit/>
          </a:bodyPr>
          <a:lstStyle/>
          <a:p>
            <a:pPr fontAlgn="auto">
              <a:spcBef>
                <a:spcPts val="0"/>
              </a:spcBef>
              <a:spcAft>
                <a:spcPts val="0"/>
              </a:spcAft>
            </a:pPr>
            <a:r>
              <a:rPr lang="en-US" dirty="0">
                <a:solidFill>
                  <a:srgbClr val="AAB2BD">
                    <a:lumMod val="50000"/>
                  </a:srgbClr>
                </a:solidFill>
                <a:latin typeface="思源黑体 CN Light" panose="020B0300000000000000" pitchFamily="34" charset="-122"/>
                <a:ea typeface="思源黑体 CN Light" panose="020B0300000000000000" pitchFamily="34" charset="-122"/>
              </a:rPr>
              <a:t>80%</a:t>
            </a:r>
          </a:p>
          <a:p>
            <a:pPr fontAlgn="auto">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此处点击输入文本</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64" name="TextBox 63"/>
          <p:cNvSpPr txBox="1"/>
          <p:nvPr/>
        </p:nvSpPr>
        <p:spPr>
          <a:xfrm>
            <a:off x="8248866" y="3637783"/>
            <a:ext cx="1322798" cy="538609"/>
          </a:xfrm>
          <a:prstGeom prst="rect">
            <a:avLst/>
          </a:prstGeom>
          <a:noFill/>
        </p:spPr>
        <p:txBody>
          <a:bodyPr wrap="none" rtlCol="0">
            <a:spAutoFit/>
          </a:bodyPr>
          <a:lstStyle/>
          <a:p>
            <a:pPr fontAlgn="auto">
              <a:spcBef>
                <a:spcPts val="0"/>
              </a:spcBef>
              <a:spcAft>
                <a:spcPts val="0"/>
              </a:spcAft>
            </a:pPr>
            <a:r>
              <a:rPr lang="en-US" dirty="0">
                <a:solidFill>
                  <a:srgbClr val="AAB2BD">
                    <a:lumMod val="50000"/>
                  </a:srgbClr>
                </a:solidFill>
                <a:latin typeface="思源黑体 CN Light" panose="020B0300000000000000" pitchFamily="34" charset="-122"/>
                <a:ea typeface="思源黑体 CN Light" panose="020B0300000000000000" pitchFamily="34" charset="-122"/>
              </a:rPr>
              <a:t>90%</a:t>
            </a:r>
          </a:p>
          <a:p>
            <a:pPr fontAlgn="auto">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此处点击输入文本</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65" name="TextBox 64"/>
          <p:cNvSpPr txBox="1"/>
          <p:nvPr/>
        </p:nvSpPr>
        <p:spPr>
          <a:xfrm>
            <a:off x="8671452" y="4820810"/>
            <a:ext cx="1322799" cy="538609"/>
          </a:xfrm>
          <a:prstGeom prst="rect">
            <a:avLst/>
          </a:prstGeom>
          <a:noFill/>
        </p:spPr>
        <p:txBody>
          <a:bodyPr wrap="none" rtlCol="0">
            <a:spAutoFit/>
          </a:bodyPr>
          <a:lstStyle/>
          <a:p>
            <a:pPr algn="r" fontAlgn="auto">
              <a:spcBef>
                <a:spcPts val="0"/>
              </a:spcBef>
              <a:spcAft>
                <a:spcPts val="0"/>
              </a:spcAft>
            </a:pPr>
            <a:r>
              <a:rPr lang="en-US" dirty="0">
                <a:solidFill>
                  <a:srgbClr val="AAB2BD">
                    <a:lumMod val="50000"/>
                  </a:srgbClr>
                </a:solidFill>
                <a:latin typeface="思源黑体 CN Light" panose="020B0300000000000000" pitchFamily="34" charset="-122"/>
                <a:ea typeface="思源黑体 CN Light" panose="020B0300000000000000" pitchFamily="34" charset="-122"/>
              </a:rPr>
              <a:t>85%</a:t>
            </a:r>
          </a:p>
          <a:p>
            <a:pPr algn="r" fontAlgn="auto">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此处点击输入文本</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66" name="Rectangle 46"/>
          <p:cNvSpPr/>
          <p:nvPr/>
        </p:nvSpPr>
        <p:spPr>
          <a:xfrm>
            <a:off x="1024117" y="6093667"/>
            <a:ext cx="9880737" cy="734625"/>
          </a:xfrm>
          <a:prstGeom prst="rect">
            <a:avLst/>
          </a:prstGeom>
        </p:spPr>
        <p:txBody>
          <a:bodyPr wrap="square">
            <a:spAutoFit/>
          </a:bodyPr>
          <a:lstStyle/>
          <a:p>
            <a:pPr fontAlgn="auto">
              <a:lnSpc>
                <a:spcPct val="130000"/>
              </a:lnSpc>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路上只我一个人背着手踱着这一片天地好像是我的我也像超出了平常的自己到了另一世界里我爱热闹也爱冷静爱群居也爱独处像今晚上一个人在这苍茫的月下什么都可以想什么都可以不想便觉是个自由的人白天里一定要做的事一定要说的话现在都可不理这是独处的妙处我且受用这无边的荷香月色好了路上只我一个人背着手踱着这一片天地好像是我的</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67" name="Freeform 64"/>
          <p:cNvSpPr>
            <a:spLocks noEditPoints="1"/>
          </p:cNvSpPr>
          <p:nvPr/>
        </p:nvSpPr>
        <p:spPr bwMode="auto">
          <a:xfrm>
            <a:off x="623778" y="5870352"/>
            <a:ext cx="242991" cy="166924"/>
          </a:xfrm>
          <a:custGeom>
            <a:avLst/>
            <a:gdLst>
              <a:gd name="T0" fmla="*/ 144 w 400"/>
              <a:gd name="T1" fmla="*/ 54 h 272"/>
              <a:gd name="T2" fmla="*/ 144 w 400"/>
              <a:gd name="T3" fmla="*/ 0 h 272"/>
              <a:gd name="T4" fmla="*/ 0 w 400"/>
              <a:gd name="T5" fmla="*/ 129 h 272"/>
              <a:gd name="T6" fmla="*/ 144 w 400"/>
              <a:gd name="T7" fmla="*/ 263 h 272"/>
              <a:gd name="T8" fmla="*/ 144 w 400"/>
              <a:gd name="T9" fmla="*/ 207 h 272"/>
              <a:gd name="T10" fmla="*/ 60 w 400"/>
              <a:gd name="T11" fmla="*/ 129 h 272"/>
              <a:gd name="T12" fmla="*/ 144 w 400"/>
              <a:gd name="T13" fmla="*/ 54 h 272"/>
              <a:gd name="T14" fmla="*/ 244 w 400"/>
              <a:gd name="T15" fmla="*/ 77 h 272"/>
              <a:gd name="T16" fmla="*/ 244 w 400"/>
              <a:gd name="T17" fmla="*/ 0 h 272"/>
              <a:gd name="T18" fmla="*/ 100 w 400"/>
              <a:gd name="T19" fmla="*/ 129 h 272"/>
              <a:gd name="T20" fmla="*/ 244 w 400"/>
              <a:gd name="T21" fmla="*/ 263 h 272"/>
              <a:gd name="T22" fmla="*/ 244 w 400"/>
              <a:gd name="T23" fmla="*/ 176 h 272"/>
              <a:gd name="T24" fmla="*/ 400 w 400"/>
              <a:gd name="T25" fmla="*/ 272 h 272"/>
              <a:gd name="T26" fmla="*/ 244 w 400"/>
              <a:gd name="T27" fmla="*/ 77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0" h="272">
                <a:moveTo>
                  <a:pt x="144" y="54"/>
                </a:moveTo>
                <a:cubicBezTo>
                  <a:pt x="144" y="0"/>
                  <a:pt x="144" y="0"/>
                  <a:pt x="144" y="0"/>
                </a:cubicBezTo>
                <a:cubicBezTo>
                  <a:pt x="0" y="129"/>
                  <a:pt x="0" y="129"/>
                  <a:pt x="0" y="129"/>
                </a:cubicBezTo>
                <a:cubicBezTo>
                  <a:pt x="144" y="263"/>
                  <a:pt x="144" y="263"/>
                  <a:pt x="144" y="263"/>
                </a:cubicBezTo>
                <a:cubicBezTo>
                  <a:pt x="144" y="207"/>
                  <a:pt x="144" y="207"/>
                  <a:pt x="144" y="207"/>
                </a:cubicBezTo>
                <a:cubicBezTo>
                  <a:pt x="60" y="129"/>
                  <a:pt x="60" y="129"/>
                  <a:pt x="60" y="129"/>
                </a:cubicBezTo>
                <a:lnTo>
                  <a:pt x="144" y="54"/>
                </a:lnTo>
                <a:close/>
                <a:moveTo>
                  <a:pt x="244" y="77"/>
                </a:moveTo>
                <a:cubicBezTo>
                  <a:pt x="244" y="0"/>
                  <a:pt x="244" y="0"/>
                  <a:pt x="244" y="0"/>
                </a:cubicBezTo>
                <a:cubicBezTo>
                  <a:pt x="100" y="129"/>
                  <a:pt x="100" y="129"/>
                  <a:pt x="100" y="129"/>
                </a:cubicBezTo>
                <a:cubicBezTo>
                  <a:pt x="244" y="263"/>
                  <a:pt x="244" y="263"/>
                  <a:pt x="244" y="263"/>
                </a:cubicBezTo>
                <a:cubicBezTo>
                  <a:pt x="244" y="176"/>
                  <a:pt x="244" y="176"/>
                  <a:pt x="244" y="176"/>
                </a:cubicBezTo>
                <a:cubicBezTo>
                  <a:pt x="310" y="176"/>
                  <a:pt x="350" y="184"/>
                  <a:pt x="400" y="272"/>
                </a:cubicBezTo>
                <a:cubicBezTo>
                  <a:pt x="400" y="272"/>
                  <a:pt x="392" y="77"/>
                  <a:pt x="244" y="77"/>
                </a:cubicBezTo>
                <a:close/>
              </a:path>
            </a:pathLst>
          </a:custGeom>
          <a:solidFill>
            <a:srgbClr val="AAB2BD">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smtClean="0">
              <a:ln>
                <a:noFill/>
              </a:ln>
              <a:solidFill>
                <a:srgbClr val="333639"/>
              </a:solidFill>
              <a:effectLst/>
              <a:uLnTx/>
              <a:uFillTx/>
              <a:latin typeface="Arial"/>
              <a:ea typeface="思源黑体 CN Light"/>
            </a:endParaRPr>
          </a:p>
        </p:txBody>
      </p:sp>
    </p:spTree>
    <p:extLst>
      <p:ext uri="{BB962C8B-B14F-4D97-AF65-F5344CB8AC3E}">
        <p14:creationId xmlns:p14="http://schemas.microsoft.com/office/powerpoint/2010/main" val="6943831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23075</TotalTime>
  <Words>455</Words>
  <Application>Microsoft Office PowerPoint</Application>
  <PresentationFormat>自定义</PresentationFormat>
  <Paragraphs>36</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2019-09-07T13:59:36Z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