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6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1028700" y="1455539"/>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9" name="TextBox 28"/>
          <p:cNvSpPr txBox="1"/>
          <p:nvPr/>
        </p:nvSpPr>
        <p:spPr>
          <a:xfrm>
            <a:off x="919756" y="1857084"/>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pic>
        <p:nvPicPr>
          <p:cNvPr id="30" name="图片占位符 3"/>
          <p:cNvPicPr>
            <a:picLocks noChangeAspect="1"/>
          </p:cNvPicPr>
          <p:nvPr/>
        </p:nvPicPr>
        <p:blipFill>
          <a:blip r:embed="rId2">
            <a:extLst>
              <a:ext uri="{28A0092B-C50C-407E-A947-70E740481C1C}">
                <a14:useLocalDpi xmlns:a14="http://schemas.microsoft.com/office/drawing/2010/main" val="0"/>
              </a:ext>
            </a:extLst>
          </a:blip>
          <a:srcRect l="16750" r="16750"/>
          <a:stretch>
            <a:fillRect/>
          </a:stretch>
        </p:blipFill>
        <p:spPr>
          <a:xfrm>
            <a:off x="1031494" y="5417867"/>
            <a:ext cx="1133856" cy="1133856"/>
          </a:xfrm>
          <a:prstGeom prst="ellipse">
            <a:avLst/>
          </a:prstGeom>
          <a:solidFill>
            <a:srgbClr val="AAB2BD">
              <a:lumMod val="50000"/>
            </a:srgbClr>
          </a:solidFill>
        </p:spPr>
      </p:pic>
      <p:pic>
        <p:nvPicPr>
          <p:cNvPr id="31" name="图片占位符 4"/>
          <p:cNvPicPr>
            <a:picLocks noChangeAspect="1"/>
          </p:cNvPicPr>
          <p:nvPr/>
        </p:nvPicPr>
        <p:blipFill>
          <a:blip r:embed="rId3">
            <a:extLst>
              <a:ext uri="{28A0092B-C50C-407E-A947-70E740481C1C}">
                <a14:useLocalDpi xmlns:a14="http://schemas.microsoft.com/office/drawing/2010/main" val="0"/>
              </a:ext>
            </a:extLst>
          </a:blip>
          <a:srcRect l="16500" r="16500"/>
          <a:stretch>
            <a:fillRect/>
          </a:stretch>
        </p:blipFill>
        <p:spPr>
          <a:xfrm>
            <a:off x="4589202" y="5417867"/>
            <a:ext cx="1133856" cy="1133856"/>
          </a:xfrm>
          <a:prstGeom prst="ellipse">
            <a:avLst/>
          </a:prstGeom>
          <a:solidFill>
            <a:srgbClr val="AAB2BD">
              <a:lumMod val="50000"/>
            </a:srgbClr>
          </a:solidFill>
        </p:spPr>
      </p:pic>
      <p:sp>
        <p:nvSpPr>
          <p:cNvPr id="32" name="Rectangle 13"/>
          <p:cNvSpPr/>
          <p:nvPr/>
        </p:nvSpPr>
        <p:spPr>
          <a:xfrm>
            <a:off x="956930" y="3230479"/>
            <a:ext cx="6230680" cy="73462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自由的人白天里一定要做的事一定要说的话现在都可不理这是独处</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3" name="Rectangle 12"/>
          <p:cNvSpPr/>
          <p:nvPr/>
        </p:nvSpPr>
        <p:spPr>
          <a:xfrm>
            <a:off x="2293427" y="5500426"/>
            <a:ext cx="2129170" cy="97257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此处输入内容文本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4" name="Rectangle 14"/>
          <p:cNvSpPr/>
          <p:nvPr/>
        </p:nvSpPr>
        <p:spPr>
          <a:xfrm>
            <a:off x="5854107" y="5500426"/>
            <a:ext cx="2129170" cy="97257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5" name="Freeform 58"/>
          <p:cNvSpPr>
            <a:spLocks/>
          </p:cNvSpPr>
          <p:nvPr/>
        </p:nvSpPr>
        <p:spPr bwMode="auto">
          <a:xfrm>
            <a:off x="9885911" y="4393972"/>
            <a:ext cx="735623" cy="1078844"/>
          </a:xfrm>
          <a:custGeom>
            <a:avLst/>
            <a:gdLst>
              <a:gd name="T0" fmla="*/ 293 w 433"/>
              <a:gd name="T1" fmla="*/ 94 h 635"/>
              <a:gd name="T2" fmla="*/ 334 w 433"/>
              <a:gd name="T3" fmla="*/ 80 h 635"/>
              <a:gd name="T4" fmla="*/ 401 w 433"/>
              <a:gd name="T5" fmla="*/ 118 h 635"/>
              <a:gd name="T6" fmla="*/ 433 w 433"/>
              <a:gd name="T7" fmla="*/ 118 h 635"/>
              <a:gd name="T8" fmla="*/ 433 w 433"/>
              <a:gd name="T9" fmla="*/ 0 h 635"/>
              <a:gd name="T10" fmla="*/ 0 w 433"/>
              <a:gd name="T11" fmla="*/ 0 h 635"/>
              <a:gd name="T12" fmla="*/ 0 w 433"/>
              <a:gd name="T13" fmla="*/ 463 h 635"/>
              <a:gd name="T14" fmla="*/ 158 w 433"/>
              <a:gd name="T15" fmla="*/ 463 h 635"/>
              <a:gd name="T16" fmla="*/ 169 w 433"/>
              <a:gd name="T17" fmla="*/ 474 h 635"/>
              <a:gd name="T18" fmla="*/ 169 w 433"/>
              <a:gd name="T19" fmla="*/ 528 h 635"/>
              <a:gd name="T20" fmla="*/ 165 w 433"/>
              <a:gd name="T21" fmla="*/ 537 h 635"/>
              <a:gd name="T22" fmla="*/ 129 w 433"/>
              <a:gd name="T23" fmla="*/ 586 h 635"/>
              <a:gd name="T24" fmla="*/ 141 w 433"/>
              <a:gd name="T25" fmla="*/ 619 h 635"/>
              <a:gd name="T26" fmla="*/ 183 w 433"/>
              <a:gd name="T27" fmla="*/ 635 h 635"/>
              <a:gd name="T28" fmla="*/ 250 w 433"/>
              <a:gd name="T29" fmla="*/ 594 h 635"/>
              <a:gd name="T30" fmla="*/ 210 w 433"/>
              <a:gd name="T31" fmla="*/ 533 h 635"/>
              <a:gd name="T32" fmla="*/ 204 w 433"/>
              <a:gd name="T33" fmla="*/ 524 h 635"/>
              <a:gd name="T34" fmla="*/ 204 w 433"/>
              <a:gd name="T35" fmla="*/ 471 h 635"/>
              <a:gd name="T36" fmla="*/ 215 w 433"/>
              <a:gd name="T37" fmla="*/ 460 h 635"/>
              <a:gd name="T38" fmla="*/ 433 w 433"/>
              <a:gd name="T39" fmla="*/ 460 h 635"/>
              <a:gd name="T40" fmla="*/ 433 w 433"/>
              <a:gd name="T41" fmla="*/ 199 h 635"/>
              <a:gd name="T42" fmla="*/ 410 w 433"/>
              <a:gd name="T43" fmla="*/ 199 h 635"/>
              <a:gd name="T44" fmla="*/ 338 w 433"/>
              <a:gd name="T45" fmla="*/ 243 h 635"/>
              <a:gd name="T46" fmla="*/ 270 w 433"/>
              <a:gd name="T47" fmla="*/ 161 h 635"/>
              <a:gd name="T48" fmla="*/ 293 w 433"/>
              <a:gd name="T49" fmla="*/ 9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3" h="635">
                <a:moveTo>
                  <a:pt x="293" y="94"/>
                </a:moveTo>
                <a:cubicBezTo>
                  <a:pt x="304" y="84"/>
                  <a:pt x="318" y="79"/>
                  <a:pt x="334" y="80"/>
                </a:cubicBezTo>
                <a:cubicBezTo>
                  <a:pt x="360" y="81"/>
                  <a:pt x="391" y="108"/>
                  <a:pt x="401" y="118"/>
                </a:cubicBezTo>
                <a:cubicBezTo>
                  <a:pt x="433" y="118"/>
                  <a:pt x="433" y="118"/>
                  <a:pt x="433" y="118"/>
                </a:cubicBezTo>
                <a:cubicBezTo>
                  <a:pt x="433" y="0"/>
                  <a:pt x="433" y="0"/>
                  <a:pt x="433" y="0"/>
                </a:cubicBezTo>
                <a:cubicBezTo>
                  <a:pt x="0" y="0"/>
                  <a:pt x="0" y="0"/>
                  <a:pt x="0" y="0"/>
                </a:cubicBezTo>
                <a:cubicBezTo>
                  <a:pt x="0" y="463"/>
                  <a:pt x="0" y="463"/>
                  <a:pt x="0" y="463"/>
                </a:cubicBezTo>
                <a:cubicBezTo>
                  <a:pt x="158" y="463"/>
                  <a:pt x="158" y="463"/>
                  <a:pt x="158" y="463"/>
                </a:cubicBezTo>
                <a:cubicBezTo>
                  <a:pt x="164" y="463"/>
                  <a:pt x="169" y="468"/>
                  <a:pt x="169" y="474"/>
                </a:cubicBezTo>
                <a:cubicBezTo>
                  <a:pt x="169" y="528"/>
                  <a:pt x="169" y="528"/>
                  <a:pt x="169" y="528"/>
                </a:cubicBezTo>
                <a:cubicBezTo>
                  <a:pt x="169" y="532"/>
                  <a:pt x="168" y="535"/>
                  <a:pt x="165" y="537"/>
                </a:cubicBezTo>
                <a:cubicBezTo>
                  <a:pt x="156" y="544"/>
                  <a:pt x="130" y="568"/>
                  <a:pt x="129" y="586"/>
                </a:cubicBezTo>
                <a:cubicBezTo>
                  <a:pt x="129" y="598"/>
                  <a:pt x="133" y="611"/>
                  <a:pt x="141" y="619"/>
                </a:cubicBezTo>
                <a:cubicBezTo>
                  <a:pt x="151" y="630"/>
                  <a:pt x="166" y="635"/>
                  <a:pt x="183" y="635"/>
                </a:cubicBezTo>
                <a:cubicBezTo>
                  <a:pt x="207" y="635"/>
                  <a:pt x="248" y="630"/>
                  <a:pt x="250" y="594"/>
                </a:cubicBezTo>
                <a:cubicBezTo>
                  <a:pt x="253" y="560"/>
                  <a:pt x="210" y="533"/>
                  <a:pt x="210" y="533"/>
                </a:cubicBezTo>
                <a:cubicBezTo>
                  <a:pt x="206" y="531"/>
                  <a:pt x="204" y="527"/>
                  <a:pt x="204" y="524"/>
                </a:cubicBezTo>
                <a:cubicBezTo>
                  <a:pt x="204" y="471"/>
                  <a:pt x="204" y="471"/>
                  <a:pt x="204" y="471"/>
                </a:cubicBezTo>
                <a:cubicBezTo>
                  <a:pt x="204" y="465"/>
                  <a:pt x="209" y="460"/>
                  <a:pt x="215" y="460"/>
                </a:cubicBezTo>
                <a:cubicBezTo>
                  <a:pt x="433" y="460"/>
                  <a:pt x="433" y="460"/>
                  <a:pt x="433" y="460"/>
                </a:cubicBezTo>
                <a:cubicBezTo>
                  <a:pt x="433" y="199"/>
                  <a:pt x="433" y="199"/>
                  <a:pt x="433" y="199"/>
                </a:cubicBezTo>
                <a:cubicBezTo>
                  <a:pt x="410" y="199"/>
                  <a:pt x="410" y="199"/>
                  <a:pt x="410" y="199"/>
                </a:cubicBezTo>
                <a:cubicBezTo>
                  <a:pt x="399" y="211"/>
                  <a:pt x="368" y="243"/>
                  <a:pt x="338" y="243"/>
                </a:cubicBezTo>
                <a:cubicBezTo>
                  <a:pt x="305" y="243"/>
                  <a:pt x="270" y="222"/>
                  <a:pt x="270" y="161"/>
                </a:cubicBezTo>
                <a:cubicBezTo>
                  <a:pt x="270" y="124"/>
                  <a:pt x="282" y="104"/>
                  <a:pt x="293" y="94"/>
                </a:cubicBezTo>
                <a:close/>
              </a:path>
            </a:pathLst>
          </a:custGeom>
          <a:solidFill>
            <a:srgbClr val="F8960D"/>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6" name="Freeform 59"/>
          <p:cNvSpPr>
            <a:spLocks/>
          </p:cNvSpPr>
          <p:nvPr/>
        </p:nvSpPr>
        <p:spPr bwMode="auto">
          <a:xfrm>
            <a:off x="9108432" y="4393972"/>
            <a:ext cx="739808" cy="785850"/>
          </a:xfrm>
          <a:custGeom>
            <a:avLst/>
            <a:gdLst>
              <a:gd name="T0" fmla="*/ 435 w 435"/>
              <a:gd name="T1" fmla="*/ 0 h 463"/>
              <a:gd name="T2" fmla="*/ 2 w 435"/>
              <a:gd name="T3" fmla="*/ 0 h 463"/>
              <a:gd name="T4" fmla="*/ 2 w 435"/>
              <a:gd name="T5" fmla="*/ 113 h 463"/>
              <a:gd name="T6" fmla="*/ 32 w 435"/>
              <a:gd name="T7" fmla="*/ 113 h 463"/>
              <a:gd name="T8" fmla="*/ 104 w 435"/>
              <a:gd name="T9" fmla="*/ 70 h 463"/>
              <a:gd name="T10" fmla="*/ 166 w 435"/>
              <a:gd name="T11" fmla="*/ 154 h 463"/>
              <a:gd name="T12" fmla="*/ 145 w 435"/>
              <a:gd name="T13" fmla="*/ 219 h 463"/>
              <a:gd name="T14" fmla="*/ 100 w 435"/>
              <a:gd name="T15" fmla="*/ 234 h 463"/>
              <a:gd name="T16" fmla="*/ 34 w 435"/>
              <a:gd name="T17" fmla="*/ 192 h 463"/>
              <a:gd name="T18" fmla="*/ 0 w 435"/>
              <a:gd name="T19" fmla="*/ 192 h 463"/>
              <a:gd name="T20" fmla="*/ 0 w 435"/>
              <a:gd name="T21" fmla="*/ 442 h 463"/>
              <a:gd name="T22" fmla="*/ 9 w 435"/>
              <a:gd name="T23" fmla="*/ 463 h 463"/>
              <a:gd name="T24" fmla="*/ 435 w 435"/>
              <a:gd name="T25" fmla="*/ 463 h 463"/>
              <a:gd name="T26" fmla="*/ 435 w 435"/>
              <a:gd name="T2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5" h="463">
                <a:moveTo>
                  <a:pt x="435" y="0"/>
                </a:moveTo>
                <a:cubicBezTo>
                  <a:pt x="2" y="0"/>
                  <a:pt x="2" y="0"/>
                  <a:pt x="2" y="0"/>
                </a:cubicBezTo>
                <a:cubicBezTo>
                  <a:pt x="2" y="113"/>
                  <a:pt x="2" y="113"/>
                  <a:pt x="2" y="113"/>
                </a:cubicBezTo>
                <a:cubicBezTo>
                  <a:pt x="32" y="113"/>
                  <a:pt x="32" y="113"/>
                  <a:pt x="32" y="113"/>
                </a:cubicBezTo>
                <a:cubicBezTo>
                  <a:pt x="40" y="99"/>
                  <a:pt x="61" y="69"/>
                  <a:pt x="104" y="70"/>
                </a:cubicBezTo>
                <a:cubicBezTo>
                  <a:pt x="166" y="72"/>
                  <a:pt x="166" y="134"/>
                  <a:pt x="166" y="154"/>
                </a:cubicBezTo>
                <a:cubicBezTo>
                  <a:pt x="166" y="184"/>
                  <a:pt x="159" y="205"/>
                  <a:pt x="145" y="219"/>
                </a:cubicBezTo>
                <a:cubicBezTo>
                  <a:pt x="134" y="229"/>
                  <a:pt x="119" y="234"/>
                  <a:pt x="100" y="234"/>
                </a:cubicBezTo>
                <a:cubicBezTo>
                  <a:pt x="63" y="233"/>
                  <a:pt x="42" y="209"/>
                  <a:pt x="34" y="192"/>
                </a:cubicBezTo>
                <a:cubicBezTo>
                  <a:pt x="0" y="192"/>
                  <a:pt x="0" y="192"/>
                  <a:pt x="0" y="192"/>
                </a:cubicBezTo>
                <a:cubicBezTo>
                  <a:pt x="0" y="442"/>
                  <a:pt x="0" y="442"/>
                  <a:pt x="0" y="442"/>
                </a:cubicBezTo>
                <a:cubicBezTo>
                  <a:pt x="4" y="449"/>
                  <a:pt x="7" y="456"/>
                  <a:pt x="9" y="463"/>
                </a:cubicBezTo>
                <a:cubicBezTo>
                  <a:pt x="435" y="463"/>
                  <a:pt x="435" y="463"/>
                  <a:pt x="435" y="463"/>
                </a:cubicBezTo>
                <a:lnTo>
                  <a:pt x="435" y="0"/>
                </a:ln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7" name="Freeform 60"/>
          <p:cNvSpPr>
            <a:spLocks/>
          </p:cNvSpPr>
          <p:nvPr/>
        </p:nvSpPr>
        <p:spPr bwMode="auto">
          <a:xfrm>
            <a:off x="9111572" y="2773091"/>
            <a:ext cx="1893993" cy="1046405"/>
          </a:xfrm>
          <a:custGeom>
            <a:avLst/>
            <a:gdLst>
              <a:gd name="T0" fmla="*/ 0 w 1114"/>
              <a:gd name="T1" fmla="*/ 445 h 616"/>
              <a:gd name="T2" fmla="*/ 186 w 1114"/>
              <a:gd name="T3" fmla="*/ 445 h 616"/>
              <a:gd name="T4" fmla="*/ 197 w 1114"/>
              <a:gd name="T5" fmla="*/ 456 h 616"/>
              <a:gd name="T6" fmla="*/ 197 w 1114"/>
              <a:gd name="T7" fmla="*/ 511 h 616"/>
              <a:gd name="T8" fmla="*/ 192 w 1114"/>
              <a:gd name="T9" fmla="*/ 521 h 616"/>
              <a:gd name="T10" fmla="*/ 161 w 1114"/>
              <a:gd name="T11" fmla="*/ 565 h 616"/>
              <a:gd name="T12" fmla="*/ 213 w 1114"/>
              <a:gd name="T13" fmla="*/ 616 h 616"/>
              <a:gd name="T14" fmla="*/ 279 w 1114"/>
              <a:gd name="T15" fmla="*/ 571 h 616"/>
              <a:gd name="T16" fmla="*/ 240 w 1114"/>
              <a:gd name="T17" fmla="*/ 519 h 616"/>
              <a:gd name="T18" fmla="*/ 233 w 1114"/>
              <a:gd name="T19" fmla="*/ 508 h 616"/>
              <a:gd name="T20" fmla="*/ 234 w 1114"/>
              <a:gd name="T21" fmla="*/ 458 h 616"/>
              <a:gd name="T22" fmla="*/ 245 w 1114"/>
              <a:gd name="T23" fmla="*/ 448 h 616"/>
              <a:gd name="T24" fmla="*/ 647 w 1114"/>
              <a:gd name="T25" fmla="*/ 448 h 616"/>
              <a:gd name="T26" fmla="*/ 647 w 1114"/>
              <a:gd name="T27" fmla="*/ 412 h 616"/>
              <a:gd name="T28" fmla="*/ 605 w 1114"/>
              <a:gd name="T29" fmla="*/ 339 h 616"/>
              <a:gd name="T30" fmla="*/ 683 w 1114"/>
              <a:gd name="T31" fmla="*/ 279 h 616"/>
              <a:gd name="T32" fmla="*/ 767 w 1114"/>
              <a:gd name="T33" fmla="*/ 338 h 616"/>
              <a:gd name="T34" fmla="*/ 728 w 1114"/>
              <a:gd name="T35" fmla="*/ 413 h 616"/>
              <a:gd name="T36" fmla="*/ 728 w 1114"/>
              <a:gd name="T37" fmla="*/ 446 h 616"/>
              <a:gd name="T38" fmla="*/ 1114 w 1114"/>
              <a:gd name="T39" fmla="*/ 446 h 616"/>
              <a:gd name="T40" fmla="*/ 952 w 1114"/>
              <a:gd name="T41" fmla="*/ 204 h 616"/>
              <a:gd name="T42" fmla="*/ 460 w 1114"/>
              <a:gd name="T43" fmla="*/ 2 h 616"/>
              <a:gd name="T44" fmla="*/ 0 w 1114"/>
              <a:gd name="T45" fmla="*/ 148 h 616"/>
              <a:gd name="T46" fmla="*/ 0 w 1114"/>
              <a:gd name="T47" fmla="*/ 44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4" h="616">
                <a:moveTo>
                  <a:pt x="0" y="445"/>
                </a:moveTo>
                <a:cubicBezTo>
                  <a:pt x="186" y="445"/>
                  <a:pt x="186" y="445"/>
                  <a:pt x="186" y="445"/>
                </a:cubicBezTo>
                <a:cubicBezTo>
                  <a:pt x="192" y="445"/>
                  <a:pt x="197" y="449"/>
                  <a:pt x="197" y="456"/>
                </a:cubicBezTo>
                <a:cubicBezTo>
                  <a:pt x="197" y="511"/>
                  <a:pt x="197" y="511"/>
                  <a:pt x="197" y="511"/>
                </a:cubicBezTo>
                <a:cubicBezTo>
                  <a:pt x="197" y="515"/>
                  <a:pt x="196" y="519"/>
                  <a:pt x="192" y="521"/>
                </a:cubicBezTo>
                <a:cubicBezTo>
                  <a:pt x="184" y="526"/>
                  <a:pt x="161" y="546"/>
                  <a:pt x="161" y="565"/>
                </a:cubicBezTo>
                <a:cubicBezTo>
                  <a:pt x="161" y="591"/>
                  <a:pt x="179" y="616"/>
                  <a:pt x="213" y="616"/>
                </a:cubicBezTo>
                <a:cubicBezTo>
                  <a:pt x="249" y="616"/>
                  <a:pt x="278" y="597"/>
                  <a:pt x="279" y="571"/>
                </a:cubicBezTo>
                <a:cubicBezTo>
                  <a:pt x="280" y="534"/>
                  <a:pt x="240" y="519"/>
                  <a:pt x="240" y="519"/>
                </a:cubicBezTo>
                <a:cubicBezTo>
                  <a:pt x="235" y="517"/>
                  <a:pt x="232" y="513"/>
                  <a:pt x="233" y="508"/>
                </a:cubicBezTo>
                <a:cubicBezTo>
                  <a:pt x="234" y="458"/>
                  <a:pt x="234" y="458"/>
                  <a:pt x="234" y="458"/>
                </a:cubicBezTo>
                <a:cubicBezTo>
                  <a:pt x="234" y="452"/>
                  <a:pt x="239" y="448"/>
                  <a:pt x="245" y="448"/>
                </a:cubicBezTo>
                <a:cubicBezTo>
                  <a:pt x="647" y="448"/>
                  <a:pt x="647" y="448"/>
                  <a:pt x="647" y="448"/>
                </a:cubicBezTo>
                <a:cubicBezTo>
                  <a:pt x="647" y="412"/>
                  <a:pt x="647" y="412"/>
                  <a:pt x="647" y="412"/>
                </a:cubicBezTo>
                <a:cubicBezTo>
                  <a:pt x="634" y="404"/>
                  <a:pt x="605" y="380"/>
                  <a:pt x="605" y="339"/>
                </a:cubicBezTo>
                <a:cubicBezTo>
                  <a:pt x="605" y="298"/>
                  <a:pt x="646" y="279"/>
                  <a:pt x="683" y="279"/>
                </a:cubicBezTo>
                <a:cubicBezTo>
                  <a:pt x="722" y="279"/>
                  <a:pt x="767" y="294"/>
                  <a:pt x="767" y="338"/>
                </a:cubicBezTo>
                <a:cubicBezTo>
                  <a:pt x="767" y="378"/>
                  <a:pt x="739" y="404"/>
                  <a:pt x="728" y="413"/>
                </a:cubicBezTo>
                <a:cubicBezTo>
                  <a:pt x="728" y="446"/>
                  <a:pt x="728" y="446"/>
                  <a:pt x="728" y="446"/>
                </a:cubicBezTo>
                <a:cubicBezTo>
                  <a:pt x="1114" y="446"/>
                  <a:pt x="1114" y="446"/>
                  <a:pt x="1114" y="446"/>
                </a:cubicBezTo>
                <a:cubicBezTo>
                  <a:pt x="1078" y="356"/>
                  <a:pt x="1025" y="265"/>
                  <a:pt x="952" y="204"/>
                </a:cubicBezTo>
                <a:cubicBezTo>
                  <a:pt x="809" y="83"/>
                  <a:pt x="677" y="5"/>
                  <a:pt x="460" y="2"/>
                </a:cubicBezTo>
                <a:cubicBezTo>
                  <a:pt x="326" y="0"/>
                  <a:pt x="149" y="37"/>
                  <a:pt x="0" y="148"/>
                </a:cubicBezTo>
                <a:lnTo>
                  <a:pt x="0" y="445"/>
                </a:lnTo>
                <a:close/>
              </a:path>
            </a:pathLst>
          </a:custGeom>
          <a:solidFill>
            <a:srgbClr val="F8960D"/>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8" name="Freeform 61"/>
          <p:cNvSpPr>
            <a:spLocks/>
          </p:cNvSpPr>
          <p:nvPr/>
        </p:nvSpPr>
        <p:spPr bwMode="auto">
          <a:xfrm>
            <a:off x="9885911" y="3283737"/>
            <a:ext cx="1015013" cy="1072565"/>
          </a:xfrm>
          <a:custGeom>
            <a:avLst/>
            <a:gdLst>
              <a:gd name="T0" fmla="*/ 433 w 597"/>
              <a:gd name="T1" fmla="*/ 422 h 631"/>
              <a:gd name="T2" fmla="*/ 445 w 597"/>
              <a:gd name="T3" fmla="*/ 411 h 631"/>
              <a:gd name="T4" fmla="*/ 492 w 597"/>
              <a:gd name="T5" fmla="*/ 411 h 631"/>
              <a:gd name="T6" fmla="*/ 501 w 597"/>
              <a:gd name="T7" fmla="*/ 415 h 631"/>
              <a:gd name="T8" fmla="*/ 556 w 597"/>
              <a:gd name="T9" fmla="*/ 451 h 631"/>
              <a:gd name="T10" fmla="*/ 597 w 597"/>
              <a:gd name="T11" fmla="*/ 389 h 631"/>
              <a:gd name="T12" fmla="*/ 557 w 597"/>
              <a:gd name="T13" fmla="*/ 334 h 631"/>
              <a:gd name="T14" fmla="*/ 499 w 597"/>
              <a:gd name="T15" fmla="*/ 374 h 631"/>
              <a:gd name="T16" fmla="*/ 491 w 597"/>
              <a:gd name="T17" fmla="*/ 377 h 631"/>
              <a:gd name="T18" fmla="*/ 441 w 597"/>
              <a:gd name="T19" fmla="*/ 377 h 631"/>
              <a:gd name="T20" fmla="*/ 430 w 597"/>
              <a:gd name="T21" fmla="*/ 366 h 631"/>
              <a:gd name="T22" fmla="*/ 430 w 597"/>
              <a:gd name="T23" fmla="*/ 167 h 631"/>
              <a:gd name="T24" fmla="*/ 261 w 597"/>
              <a:gd name="T25" fmla="*/ 167 h 631"/>
              <a:gd name="T26" fmla="*/ 250 w 597"/>
              <a:gd name="T27" fmla="*/ 156 h 631"/>
              <a:gd name="T28" fmla="*/ 250 w 597"/>
              <a:gd name="T29" fmla="*/ 107 h 631"/>
              <a:gd name="T30" fmla="*/ 256 w 597"/>
              <a:gd name="T31" fmla="*/ 98 h 631"/>
              <a:gd name="T32" fmla="*/ 290 w 597"/>
              <a:gd name="T33" fmla="*/ 37 h 631"/>
              <a:gd name="T34" fmla="*/ 228 w 597"/>
              <a:gd name="T35" fmla="*/ 0 h 631"/>
              <a:gd name="T36" fmla="*/ 172 w 597"/>
              <a:gd name="T37" fmla="*/ 38 h 631"/>
              <a:gd name="T38" fmla="*/ 208 w 597"/>
              <a:gd name="T39" fmla="*/ 96 h 631"/>
              <a:gd name="T40" fmla="*/ 214 w 597"/>
              <a:gd name="T41" fmla="*/ 105 h 631"/>
              <a:gd name="T42" fmla="*/ 214 w 597"/>
              <a:gd name="T43" fmla="*/ 158 h 631"/>
              <a:gd name="T44" fmla="*/ 203 w 597"/>
              <a:gd name="T45" fmla="*/ 169 h 631"/>
              <a:gd name="T46" fmla="*/ 0 w 597"/>
              <a:gd name="T47" fmla="*/ 169 h 631"/>
              <a:gd name="T48" fmla="*/ 0 w 597"/>
              <a:gd name="T49" fmla="*/ 631 h 631"/>
              <a:gd name="T50" fmla="*/ 433 w 597"/>
              <a:gd name="T51" fmla="*/ 631 h 631"/>
              <a:gd name="T52" fmla="*/ 433 w 597"/>
              <a:gd name="T53" fmla="*/ 422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97" h="631">
                <a:moveTo>
                  <a:pt x="433" y="422"/>
                </a:moveTo>
                <a:cubicBezTo>
                  <a:pt x="433" y="416"/>
                  <a:pt x="438" y="411"/>
                  <a:pt x="445" y="411"/>
                </a:cubicBezTo>
                <a:cubicBezTo>
                  <a:pt x="492" y="411"/>
                  <a:pt x="492" y="411"/>
                  <a:pt x="492" y="411"/>
                </a:cubicBezTo>
                <a:cubicBezTo>
                  <a:pt x="496" y="411"/>
                  <a:pt x="499" y="413"/>
                  <a:pt x="501" y="415"/>
                </a:cubicBezTo>
                <a:cubicBezTo>
                  <a:pt x="509" y="425"/>
                  <a:pt x="533" y="451"/>
                  <a:pt x="556" y="451"/>
                </a:cubicBezTo>
                <a:cubicBezTo>
                  <a:pt x="587" y="451"/>
                  <a:pt x="597" y="419"/>
                  <a:pt x="597" y="389"/>
                </a:cubicBezTo>
                <a:cubicBezTo>
                  <a:pt x="597" y="356"/>
                  <a:pt x="583" y="336"/>
                  <a:pt x="557" y="334"/>
                </a:cubicBezTo>
                <a:cubicBezTo>
                  <a:pt x="540" y="333"/>
                  <a:pt x="513" y="358"/>
                  <a:pt x="499" y="374"/>
                </a:cubicBezTo>
                <a:cubicBezTo>
                  <a:pt x="497" y="376"/>
                  <a:pt x="494" y="377"/>
                  <a:pt x="491" y="377"/>
                </a:cubicBezTo>
                <a:cubicBezTo>
                  <a:pt x="441" y="377"/>
                  <a:pt x="441" y="377"/>
                  <a:pt x="441" y="377"/>
                </a:cubicBezTo>
                <a:cubicBezTo>
                  <a:pt x="435" y="377"/>
                  <a:pt x="430" y="372"/>
                  <a:pt x="430" y="366"/>
                </a:cubicBezTo>
                <a:cubicBezTo>
                  <a:pt x="430" y="167"/>
                  <a:pt x="430" y="167"/>
                  <a:pt x="430" y="167"/>
                </a:cubicBezTo>
                <a:cubicBezTo>
                  <a:pt x="261" y="167"/>
                  <a:pt x="261" y="167"/>
                  <a:pt x="261" y="167"/>
                </a:cubicBezTo>
                <a:cubicBezTo>
                  <a:pt x="255" y="167"/>
                  <a:pt x="250" y="162"/>
                  <a:pt x="250" y="156"/>
                </a:cubicBezTo>
                <a:cubicBezTo>
                  <a:pt x="250" y="107"/>
                  <a:pt x="250" y="107"/>
                  <a:pt x="250" y="107"/>
                </a:cubicBezTo>
                <a:cubicBezTo>
                  <a:pt x="250" y="103"/>
                  <a:pt x="252" y="100"/>
                  <a:pt x="256" y="98"/>
                </a:cubicBezTo>
                <a:cubicBezTo>
                  <a:pt x="256" y="97"/>
                  <a:pt x="290" y="75"/>
                  <a:pt x="290" y="37"/>
                </a:cubicBezTo>
                <a:cubicBezTo>
                  <a:pt x="290" y="2"/>
                  <a:pt x="238" y="0"/>
                  <a:pt x="228" y="0"/>
                </a:cubicBezTo>
                <a:cubicBezTo>
                  <a:pt x="207" y="0"/>
                  <a:pt x="172" y="8"/>
                  <a:pt x="172" y="38"/>
                </a:cubicBezTo>
                <a:cubicBezTo>
                  <a:pt x="172" y="76"/>
                  <a:pt x="206" y="95"/>
                  <a:pt x="208" y="96"/>
                </a:cubicBezTo>
                <a:cubicBezTo>
                  <a:pt x="211" y="97"/>
                  <a:pt x="214" y="101"/>
                  <a:pt x="214" y="105"/>
                </a:cubicBezTo>
                <a:cubicBezTo>
                  <a:pt x="214" y="158"/>
                  <a:pt x="214" y="158"/>
                  <a:pt x="214" y="158"/>
                </a:cubicBezTo>
                <a:cubicBezTo>
                  <a:pt x="214" y="164"/>
                  <a:pt x="209" y="169"/>
                  <a:pt x="203" y="169"/>
                </a:cubicBezTo>
                <a:cubicBezTo>
                  <a:pt x="0" y="169"/>
                  <a:pt x="0" y="169"/>
                  <a:pt x="0" y="169"/>
                </a:cubicBezTo>
                <a:cubicBezTo>
                  <a:pt x="0" y="631"/>
                  <a:pt x="0" y="631"/>
                  <a:pt x="0" y="631"/>
                </a:cubicBezTo>
                <a:cubicBezTo>
                  <a:pt x="433" y="631"/>
                  <a:pt x="433" y="631"/>
                  <a:pt x="433" y="631"/>
                </a:cubicBezTo>
                <a:lnTo>
                  <a:pt x="433" y="422"/>
                </a:lnTo>
                <a:close/>
              </a:path>
            </a:pathLst>
          </a:custGeom>
          <a:solidFill>
            <a:srgbClr val="D70444"/>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9" name="Freeform 62"/>
          <p:cNvSpPr>
            <a:spLocks/>
          </p:cNvSpPr>
          <p:nvPr/>
        </p:nvSpPr>
        <p:spPr bwMode="auto">
          <a:xfrm>
            <a:off x="10381907" y="3571498"/>
            <a:ext cx="710509" cy="1539262"/>
          </a:xfrm>
          <a:custGeom>
            <a:avLst/>
            <a:gdLst>
              <a:gd name="T0" fmla="*/ 160 w 418"/>
              <a:gd name="T1" fmla="*/ 0 h 906"/>
              <a:gd name="T2" fmla="*/ 160 w 418"/>
              <a:gd name="T3" fmla="*/ 186 h 906"/>
              <a:gd name="T4" fmla="*/ 194 w 418"/>
              <a:gd name="T5" fmla="*/ 186 h 906"/>
              <a:gd name="T6" fmla="*/ 266 w 418"/>
              <a:gd name="T7" fmla="*/ 143 h 906"/>
              <a:gd name="T8" fmla="*/ 328 w 418"/>
              <a:gd name="T9" fmla="*/ 220 h 906"/>
              <a:gd name="T10" fmla="*/ 264 w 418"/>
              <a:gd name="T11" fmla="*/ 304 h 906"/>
              <a:gd name="T12" fmla="*/ 195 w 418"/>
              <a:gd name="T13" fmla="*/ 264 h 906"/>
              <a:gd name="T14" fmla="*/ 164 w 418"/>
              <a:gd name="T15" fmla="*/ 264 h 906"/>
              <a:gd name="T16" fmla="*/ 164 w 418"/>
              <a:gd name="T17" fmla="*/ 613 h 906"/>
              <a:gd name="T18" fmla="*/ 153 w 418"/>
              <a:gd name="T19" fmla="*/ 624 h 906"/>
              <a:gd name="T20" fmla="*/ 105 w 418"/>
              <a:gd name="T21" fmla="*/ 624 h 906"/>
              <a:gd name="T22" fmla="*/ 97 w 418"/>
              <a:gd name="T23" fmla="*/ 621 h 906"/>
              <a:gd name="T24" fmla="*/ 40 w 418"/>
              <a:gd name="T25" fmla="*/ 586 h 906"/>
              <a:gd name="T26" fmla="*/ 16 w 418"/>
              <a:gd name="T27" fmla="*/ 594 h 906"/>
              <a:gd name="T28" fmla="*/ 0 w 418"/>
              <a:gd name="T29" fmla="*/ 645 h 906"/>
              <a:gd name="T30" fmla="*/ 46 w 418"/>
              <a:gd name="T31" fmla="*/ 705 h 906"/>
              <a:gd name="T32" fmla="*/ 104 w 418"/>
              <a:gd name="T33" fmla="*/ 665 h 906"/>
              <a:gd name="T34" fmla="*/ 113 w 418"/>
              <a:gd name="T35" fmla="*/ 661 h 906"/>
              <a:gd name="T36" fmla="*/ 153 w 418"/>
              <a:gd name="T37" fmla="*/ 661 h 906"/>
              <a:gd name="T38" fmla="*/ 164 w 418"/>
              <a:gd name="T39" fmla="*/ 672 h 906"/>
              <a:gd name="T40" fmla="*/ 164 w 418"/>
              <a:gd name="T41" fmla="*/ 906 h 906"/>
              <a:gd name="T42" fmla="*/ 318 w 418"/>
              <a:gd name="T43" fmla="*/ 573 h 906"/>
              <a:gd name="T44" fmla="*/ 418 w 418"/>
              <a:gd name="T45" fmla="*/ 210 h 906"/>
              <a:gd name="T46" fmla="*/ 376 w 418"/>
              <a:gd name="T47" fmla="*/ 0 h 906"/>
              <a:gd name="T48" fmla="*/ 160 w 418"/>
              <a:gd name="T49" fmla="*/ 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8" h="906">
                <a:moveTo>
                  <a:pt x="160" y="0"/>
                </a:moveTo>
                <a:cubicBezTo>
                  <a:pt x="160" y="186"/>
                  <a:pt x="160" y="186"/>
                  <a:pt x="160" y="186"/>
                </a:cubicBezTo>
                <a:cubicBezTo>
                  <a:pt x="194" y="186"/>
                  <a:pt x="194" y="186"/>
                  <a:pt x="194" y="186"/>
                </a:cubicBezTo>
                <a:cubicBezTo>
                  <a:pt x="205" y="174"/>
                  <a:pt x="238" y="142"/>
                  <a:pt x="266" y="143"/>
                </a:cubicBezTo>
                <a:cubicBezTo>
                  <a:pt x="296" y="145"/>
                  <a:pt x="328" y="166"/>
                  <a:pt x="328" y="220"/>
                </a:cubicBezTo>
                <a:cubicBezTo>
                  <a:pt x="328" y="271"/>
                  <a:pt x="303" y="304"/>
                  <a:pt x="264" y="304"/>
                </a:cubicBezTo>
                <a:cubicBezTo>
                  <a:pt x="232" y="304"/>
                  <a:pt x="205" y="275"/>
                  <a:pt x="195" y="264"/>
                </a:cubicBezTo>
                <a:cubicBezTo>
                  <a:pt x="164" y="264"/>
                  <a:pt x="164" y="264"/>
                  <a:pt x="164" y="264"/>
                </a:cubicBezTo>
                <a:cubicBezTo>
                  <a:pt x="164" y="613"/>
                  <a:pt x="164" y="613"/>
                  <a:pt x="164" y="613"/>
                </a:cubicBezTo>
                <a:cubicBezTo>
                  <a:pt x="164" y="619"/>
                  <a:pt x="159" y="624"/>
                  <a:pt x="153" y="624"/>
                </a:cubicBezTo>
                <a:cubicBezTo>
                  <a:pt x="105" y="624"/>
                  <a:pt x="105" y="624"/>
                  <a:pt x="105" y="624"/>
                </a:cubicBezTo>
                <a:cubicBezTo>
                  <a:pt x="102" y="624"/>
                  <a:pt x="99" y="623"/>
                  <a:pt x="97" y="621"/>
                </a:cubicBezTo>
                <a:cubicBezTo>
                  <a:pt x="88" y="611"/>
                  <a:pt x="59" y="587"/>
                  <a:pt x="40" y="586"/>
                </a:cubicBezTo>
                <a:cubicBezTo>
                  <a:pt x="31" y="585"/>
                  <a:pt x="22" y="588"/>
                  <a:pt x="16" y="594"/>
                </a:cubicBezTo>
                <a:cubicBezTo>
                  <a:pt x="5" y="604"/>
                  <a:pt x="0" y="622"/>
                  <a:pt x="0" y="645"/>
                </a:cubicBezTo>
                <a:cubicBezTo>
                  <a:pt x="0" y="683"/>
                  <a:pt x="16" y="705"/>
                  <a:pt x="46" y="705"/>
                </a:cubicBezTo>
                <a:cubicBezTo>
                  <a:pt x="66" y="705"/>
                  <a:pt x="96" y="675"/>
                  <a:pt x="104" y="665"/>
                </a:cubicBezTo>
                <a:cubicBezTo>
                  <a:pt x="106" y="662"/>
                  <a:pt x="109" y="661"/>
                  <a:pt x="113" y="661"/>
                </a:cubicBezTo>
                <a:cubicBezTo>
                  <a:pt x="153" y="661"/>
                  <a:pt x="153" y="661"/>
                  <a:pt x="153" y="661"/>
                </a:cubicBezTo>
                <a:cubicBezTo>
                  <a:pt x="159" y="661"/>
                  <a:pt x="164" y="666"/>
                  <a:pt x="164" y="672"/>
                </a:cubicBezTo>
                <a:cubicBezTo>
                  <a:pt x="164" y="906"/>
                  <a:pt x="164" y="906"/>
                  <a:pt x="164" y="906"/>
                </a:cubicBezTo>
                <a:cubicBezTo>
                  <a:pt x="207" y="808"/>
                  <a:pt x="270" y="669"/>
                  <a:pt x="318" y="573"/>
                </a:cubicBezTo>
                <a:cubicBezTo>
                  <a:pt x="393" y="422"/>
                  <a:pt x="418" y="329"/>
                  <a:pt x="418" y="210"/>
                </a:cubicBezTo>
                <a:cubicBezTo>
                  <a:pt x="418" y="156"/>
                  <a:pt x="404" y="79"/>
                  <a:pt x="376" y="0"/>
                </a:cubicBezTo>
                <a:lnTo>
                  <a:pt x="160" y="0"/>
                </a:ln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0" name="Freeform 63"/>
          <p:cNvSpPr>
            <a:spLocks/>
          </p:cNvSpPr>
          <p:nvPr/>
        </p:nvSpPr>
        <p:spPr bwMode="auto">
          <a:xfrm>
            <a:off x="9138778" y="5212261"/>
            <a:ext cx="1476477" cy="607961"/>
          </a:xfrm>
          <a:custGeom>
            <a:avLst/>
            <a:gdLst>
              <a:gd name="T0" fmla="*/ 665 w 868"/>
              <a:gd name="T1" fmla="*/ 0 h 358"/>
              <a:gd name="T2" fmla="*/ 665 w 868"/>
              <a:gd name="T3" fmla="*/ 36 h 358"/>
              <a:gd name="T4" fmla="*/ 712 w 868"/>
              <a:gd name="T5" fmla="*/ 114 h 358"/>
              <a:gd name="T6" fmla="*/ 622 w 868"/>
              <a:gd name="T7" fmla="*/ 175 h 358"/>
              <a:gd name="T8" fmla="*/ 564 w 868"/>
              <a:gd name="T9" fmla="*/ 153 h 358"/>
              <a:gd name="T10" fmla="*/ 546 w 868"/>
              <a:gd name="T11" fmla="*/ 103 h 358"/>
              <a:gd name="T12" fmla="*/ 586 w 868"/>
              <a:gd name="T13" fmla="*/ 41 h 358"/>
              <a:gd name="T14" fmla="*/ 586 w 868"/>
              <a:gd name="T15" fmla="*/ 3 h 358"/>
              <a:gd name="T16" fmla="*/ 0 w 868"/>
              <a:gd name="T17" fmla="*/ 3 h 358"/>
              <a:gd name="T18" fmla="*/ 26 w 868"/>
              <a:gd name="T19" fmla="*/ 104 h 358"/>
              <a:gd name="T20" fmla="*/ 167 w 868"/>
              <a:gd name="T21" fmla="*/ 358 h 358"/>
              <a:gd name="T22" fmla="*/ 700 w 868"/>
              <a:gd name="T23" fmla="*/ 358 h 358"/>
              <a:gd name="T24" fmla="*/ 821 w 868"/>
              <a:gd name="T25" fmla="*/ 241 h 358"/>
              <a:gd name="T26" fmla="*/ 845 w 868"/>
              <a:gd name="T27" fmla="*/ 51 h 358"/>
              <a:gd name="T28" fmla="*/ 868 w 868"/>
              <a:gd name="T29" fmla="*/ 0 h 358"/>
              <a:gd name="T30" fmla="*/ 665 w 868"/>
              <a:gd name="T31"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8" h="358">
                <a:moveTo>
                  <a:pt x="665" y="0"/>
                </a:moveTo>
                <a:cubicBezTo>
                  <a:pt x="665" y="36"/>
                  <a:pt x="665" y="36"/>
                  <a:pt x="665" y="36"/>
                </a:cubicBezTo>
                <a:cubicBezTo>
                  <a:pt x="679" y="46"/>
                  <a:pt x="715" y="75"/>
                  <a:pt x="712" y="114"/>
                </a:cubicBezTo>
                <a:cubicBezTo>
                  <a:pt x="709" y="152"/>
                  <a:pt x="675" y="175"/>
                  <a:pt x="622" y="175"/>
                </a:cubicBezTo>
                <a:cubicBezTo>
                  <a:pt x="592" y="175"/>
                  <a:pt x="574" y="163"/>
                  <a:pt x="564" y="153"/>
                </a:cubicBezTo>
                <a:cubicBezTo>
                  <a:pt x="552" y="139"/>
                  <a:pt x="545" y="121"/>
                  <a:pt x="546" y="103"/>
                </a:cubicBezTo>
                <a:cubicBezTo>
                  <a:pt x="548" y="77"/>
                  <a:pt x="575" y="51"/>
                  <a:pt x="586" y="41"/>
                </a:cubicBezTo>
                <a:cubicBezTo>
                  <a:pt x="586" y="3"/>
                  <a:pt x="586" y="3"/>
                  <a:pt x="586" y="3"/>
                </a:cubicBezTo>
                <a:cubicBezTo>
                  <a:pt x="0" y="3"/>
                  <a:pt x="0" y="3"/>
                  <a:pt x="0" y="3"/>
                </a:cubicBezTo>
                <a:cubicBezTo>
                  <a:pt x="16" y="45"/>
                  <a:pt x="26" y="81"/>
                  <a:pt x="26" y="104"/>
                </a:cubicBezTo>
                <a:cubicBezTo>
                  <a:pt x="18" y="303"/>
                  <a:pt x="126" y="358"/>
                  <a:pt x="167" y="358"/>
                </a:cubicBezTo>
                <a:cubicBezTo>
                  <a:pt x="315" y="358"/>
                  <a:pt x="651" y="358"/>
                  <a:pt x="700" y="358"/>
                </a:cubicBezTo>
                <a:cubicBezTo>
                  <a:pt x="750" y="358"/>
                  <a:pt x="799" y="291"/>
                  <a:pt x="821" y="241"/>
                </a:cubicBezTo>
                <a:cubicBezTo>
                  <a:pt x="844" y="190"/>
                  <a:pt x="829" y="88"/>
                  <a:pt x="845" y="51"/>
                </a:cubicBezTo>
                <a:cubicBezTo>
                  <a:pt x="849" y="43"/>
                  <a:pt x="857" y="25"/>
                  <a:pt x="868" y="0"/>
                </a:cubicBezTo>
                <a:lnTo>
                  <a:pt x="665" y="0"/>
                </a:lnTo>
                <a:close/>
              </a:path>
            </a:pathLst>
          </a:custGeom>
          <a:solidFill>
            <a:srgbClr val="D70444"/>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Freeform 64"/>
          <p:cNvSpPr>
            <a:spLocks/>
          </p:cNvSpPr>
          <p:nvPr/>
        </p:nvSpPr>
        <p:spPr bwMode="auto">
          <a:xfrm>
            <a:off x="8503610" y="3053528"/>
            <a:ext cx="849681" cy="2008051"/>
          </a:xfrm>
          <a:custGeom>
            <a:avLst/>
            <a:gdLst>
              <a:gd name="T0" fmla="*/ 334 w 500"/>
              <a:gd name="T1" fmla="*/ 970 h 1182"/>
              <a:gd name="T2" fmla="*/ 345 w 500"/>
              <a:gd name="T3" fmla="*/ 959 h 1182"/>
              <a:gd name="T4" fmla="*/ 398 w 500"/>
              <a:gd name="T5" fmla="*/ 959 h 1182"/>
              <a:gd name="T6" fmla="*/ 409 w 500"/>
              <a:gd name="T7" fmla="*/ 967 h 1182"/>
              <a:gd name="T8" fmla="*/ 457 w 500"/>
              <a:gd name="T9" fmla="*/ 1001 h 1182"/>
              <a:gd name="T10" fmla="*/ 486 w 500"/>
              <a:gd name="T11" fmla="*/ 992 h 1182"/>
              <a:gd name="T12" fmla="*/ 500 w 500"/>
              <a:gd name="T13" fmla="*/ 943 h 1182"/>
              <a:gd name="T14" fmla="*/ 460 w 500"/>
              <a:gd name="T15" fmla="*/ 881 h 1182"/>
              <a:gd name="T16" fmla="*/ 405 w 500"/>
              <a:gd name="T17" fmla="*/ 917 h 1182"/>
              <a:gd name="T18" fmla="*/ 395 w 500"/>
              <a:gd name="T19" fmla="*/ 924 h 1182"/>
              <a:gd name="T20" fmla="*/ 347 w 500"/>
              <a:gd name="T21" fmla="*/ 924 h 1182"/>
              <a:gd name="T22" fmla="*/ 336 w 500"/>
              <a:gd name="T23" fmla="*/ 913 h 1182"/>
              <a:gd name="T24" fmla="*/ 336 w 500"/>
              <a:gd name="T25" fmla="*/ 783 h 1182"/>
              <a:gd name="T26" fmla="*/ 334 w 500"/>
              <a:gd name="T27" fmla="*/ 778 h 1182"/>
              <a:gd name="T28" fmla="*/ 336 w 500"/>
              <a:gd name="T29" fmla="*/ 772 h 1182"/>
              <a:gd name="T30" fmla="*/ 336 w 500"/>
              <a:gd name="T31" fmla="*/ 0 h 1182"/>
              <a:gd name="T32" fmla="*/ 134 w 500"/>
              <a:gd name="T33" fmla="*/ 281 h 1182"/>
              <a:gd name="T34" fmla="*/ 221 w 500"/>
              <a:gd name="T35" fmla="*/ 959 h 1182"/>
              <a:gd name="T36" fmla="*/ 334 w 500"/>
              <a:gd name="T37" fmla="*/ 1182 h 1182"/>
              <a:gd name="T38" fmla="*/ 334 w 500"/>
              <a:gd name="T39" fmla="*/ 970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0" h="1182">
                <a:moveTo>
                  <a:pt x="334" y="970"/>
                </a:moveTo>
                <a:cubicBezTo>
                  <a:pt x="334" y="964"/>
                  <a:pt x="339" y="959"/>
                  <a:pt x="345" y="959"/>
                </a:cubicBezTo>
                <a:cubicBezTo>
                  <a:pt x="398" y="959"/>
                  <a:pt x="398" y="959"/>
                  <a:pt x="398" y="959"/>
                </a:cubicBezTo>
                <a:cubicBezTo>
                  <a:pt x="403" y="959"/>
                  <a:pt x="407" y="963"/>
                  <a:pt x="409" y="967"/>
                </a:cubicBezTo>
                <a:cubicBezTo>
                  <a:pt x="409" y="969"/>
                  <a:pt x="418" y="999"/>
                  <a:pt x="457" y="1001"/>
                </a:cubicBezTo>
                <a:cubicBezTo>
                  <a:pt x="470" y="1001"/>
                  <a:pt x="479" y="998"/>
                  <a:pt x="486" y="992"/>
                </a:cubicBezTo>
                <a:cubicBezTo>
                  <a:pt x="495" y="983"/>
                  <a:pt x="500" y="966"/>
                  <a:pt x="500" y="943"/>
                </a:cubicBezTo>
                <a:cubicBezTo>
                  <a:pt x="500" y="907"/>
                  <a:pt x="493" y="882"/>
                  <a:pt x="460" y="881"/>
                </a:cubicBezTo>
                <a:cubicBezTo>
                  <a:pt x="420" y="880"/>
                  <a:pt x="406" y="916"/>
                  <a:pt x="405" y="917"/>
                </a:cubicBezTo>
                <a:cubicBezTo>
                  <a:pt x="403" y="921"/>
                  <a:pt x="399" y="924"/>
                  <a:pt x="395" y="924"/>
                </a:cubicBezTo>
                <a:cubicBezTo>
                  <a:pt x="347" y="924"/>
                  <a:pt x="347" y="924"/>
                  <a:pt x="347" y="924"/>
                </a:cubicBezTo>
                <a:cubicBezTo>
                  <a:pt x="341" y="924"/>
                  <a:pt x="336" y="919"/>
                  <a:pt x="336" y="913"/>
                </a:cubicBezTo>
                <a:cubicBezTo>
                  <a:pt x="336" y="783"/>
                  <a:pt x="336" y="783"/>
                  <a:pt x="336" y="783"/>
                </a:cubicBezTo>
                <a:cubicBezTo>
                  <a:pt x="335" y="782"/>
                  <a:pt x="334" y="780"/>
                  <a:pt x="334" y="778"/>
                </a:cubicBezTo>
                <a:cubicBezTo>
                  <a:pt x="334" y="776"/>
                  <a:pt x="335" y="774"/>
                  <a:pt x="336" y="772"/>
                </a:cubicBezTo>
                <a:cubicBezTo>
                  <a:pt x="336" y="0"/>
                  <a:pt x="336" y="0"/>
                  <a:pt x="336" y="0"/>
                </a:cubicBezTo>
                <a:cubicBezTo>
                  <a:pt x="254" y="67"/>
                  <a:pt x="182" y="159"/>
                  <a:pt x="134" y="281"/>
                </a:cubicBezTo>
                <a:cubicBezTo>
                  <a:pt x="0" y="619"/>
                  <a:pt x="191" y="899"/>
                  <a:pt x="221" y="959"/>
                </a:cubicBezTo>
                <a:cubicBezTo>
                  <a:pt x="238" y="992"/>
                  <a:pt x="290" y="1088"/>
                  <a:pt x="334" y="1182"/>
                </a:cubicBezTo>
                <a:lnTo>
                  <a:pt x="334" y="970"/>
                </a:ln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2" name="Freeform 65"/>
          <p:cNvSpPr>
            <a:spLocks/>
          </p:cNvSpPr>
          <p:nvPr/>
        </p:nvSpPr>
        <p:spPr bwMode="auto">
          <a:xfrm>
            <a:off x="9111572" y="3566266"/>
            <a:ext cx="736669" cy="790035"/>
          </a:xfrm>
          <a:custGeom>
            <a:avLst/>
            <a:gdLst>
              <a:gd name="T0" fmla="*/ 433 w 433"/>
              <a:gd name="T1" fmla="*/ 3 h 465"/>
              <a:gd name="T2" fmla="*/ 256 w 433"/>
              <a:gd name="T3" fmla="*/ 3 h 465"/>
              <a:gd name="T4" fmla="*/ 255 w 433"/>
              <a:gd name="T5" fmla="*/ 34 h 465"/>
              <a:gd name="T6" fmla="*/ 301 w 433"/>
              <a:gd name="T7" fmla="*/ 105 h 465"/>
              <a:gd name="T8" fmla="*/ 213 w 433"/>
              <a:gd name="T9" fmla="*/ 172 h 465"/>
              <a:gd name="T10" fmla="*/ 139 w 433"/>
              <a:gd name="T11" fmla="*/ 98 h 465"/>
              <a:gd name="T12" fmla="*/ 175 w 433"/>
              <a:gd name="T13" fmla="*/ 39 h 465"/>
              <a:gd name="T14" fmla="*/ 175 w 433"/>
              <a:gd name="T15" fmla="*/ 0 h 465"/>
              <a:gd name="T16" fmla="*/ 0 w 433"/>
              <a:gd name="T17" fmla="*/ 0 h 465"/>
              <a:gd name="T18" fmla="*/ 0 w 433"/>
              <a:gd name="T19" fmla="*/ 465 h 465"/>
              <a:gd name="T20" fmla="*/ 433 w 433"/>
              <a:gd name="T21" fmla="*/ 465 h 465"/>
              <a:gd name="T22" fmla="*/ 433 w 433"/>
              <a:gd name="T23" fmla="*/ 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3" h="465">
                <a:moveTo>
                  <a:pt x="433" y="3"/>
                </a:moveTo>
                <a:cubicBezTo>
                  <a:pt x="256" y="3"/>
                  <a:pt x="256" y="3"/>
                  <a:pt x="256" y="3"/>
                </a:cubicBezTo>
                <a:cubicBezTo>
                  <a:pt x="255" y="34"/>
                  <a:pt x="255" y="34"/>
                  <a:pt x="255" y="34"/>
                </a:cubicBezTo>
                <a:cubicBezTo>
                  <a:pt x="270" y="42"/>
                  <a:pt x="302" y="63"/>
                  <a:pt x="301" y="105"/>
                </a:cubicBezTo>
                <a:cubicBezTo>
                  <a:pt x="300" y="142"/>
                  <a:pt x="261" y="172"/>
                  <a:pt x="213" y="172"/>
                </a:cubicBezTo>
                <a:cubicBezTo>
                  <a:pt x="165" y="172"/>
                  <a:pt x="139" y="134"/>
                  <a:pt x="139" y="98"/>
                </a:cubicBezTo>
                <a:cubicBezTo>
                  <a:pt x="139" y="70"/>
                  <a:pt x="164" y="47"/>
                  <a:pt x="175" y="39"/>
                </a:cubicBezTo>
                <a:cubicBezTo>
                  <a:pt x="175" y="0"/>
                  <a:pt x="175" y="0"/>
                  <a:pt x="175" y="0"/>
                </a:cubicBezTo>
                <a:cubicBezTo>
                  <a:pt x="0" y="0"/>
                  <a:pt x="0" y="0"/>
                  <a:pt x="0" y="0"/>
                </a:cubicBezTo>
                <a:cubicBezTo>
                  <a:pt x="0" y="465"/>
                  <a:pt x="0" y="465"/>
                  <a:pt x="0" y="465"/>
                </a:cubicBezTo>
                <a:cubicBezTo>
                  <a:pt x="433" y="465"/>
                  <a:pt x="433" y="465"/>
                  <a:pt x="433" y="465"/>
                </a:cubicBezTo>
                <a:lnTo>
                  <a:pt x="433" y="3"/>
                </a:lnTo>
                <a:close/>
              </a:path>
            </a:pathLst>
          </a:custGeom>
          <a:solidFill>
            <a:srgbClr val="99B433"/>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3" name="Freeform 66"/>
          <p:cNvSpPr>
            <a:spLocks/>
          </p:cNvSpPr>
          <p:nvPr/>
        </p:nvSpPr>
        <p:spPr bwMode="auto">
          <a:xfrm>
            <a:off x="9322946" y="5820222"/>
            <a:ext cx="1091400" cy="1001409"/>
          </a:xfrm>
          <a:custGeom>
            <a:avLst/>
            <a:gdLst>
              <a:gd name="T0" fmla="*/ 7 w 642"/>
              <a:gd name="T1" fmla="*/ 0 h 589"/>
              <a:gd name="T2" fmla="*/ 627 w 642"/>
              <a:gd name="T3" fmla="*/ 0 h 589"/>
              <a:gd name="T4" fmla="*/ 627 w 642"/>
              <a:gd name="T5" fmla="*/ 51 h 589"/>
              <a:gd name="T6" fmla="*/ 642 w 642"/>
              <a:gd name="T7" fmla="*/ 82 h 589"/>
              <a:gd name="T8" fmla="*/ 612 w 642"/>
              <a:gd name="T9" fmla="*/ 129 h 589"/>
              <a:gd name="T10" fmla="*/ 637 w 642"/>
              <a:gd name="T11" fmla="*/ 171 h 589"/>
              <a:gd name="T12" fmla="*/ 612 w 642"/>
              <a:gd name="T13" fmla="*/ 225 h 589"/>
              <a:gd name="T14" fmla="*/ 635 w 642"/>
              <a:gd name="T15" fmla="*/ 261 h 589"/>
              <a:gd name="T16" fmla="*/ 612 w 642"/>
              <a:gd name="T17" fmla="*/ 306 h 589"/>
              <a:gd name="T18" fmla="*/ 635 w 642"/>
              <a:gd name="T19" fmla="*/ 347 h 589"/>
              <a:gd name="T20" fmla="*/ 610 w 642"/>
              <a:gd name="T21" fmla="*/ 394 h 589"/>
              <a:gd name="T22" fmla="*/ 626 w 642"/>
              <a:gd name="T23" fmla="*/ 424 h 589"/>
              <a:gd name="T24" fmla="*/ 575 w 642"/>
              <a:gd name="T25" fmla="*/ 495 h 589"/>
              <a:gd name="T26" fmla="*/ 467 w 642"/>
              <a:gd name="T27" fmla="*/ 589 h 589"/>
              <a:gd name="T28" fmla="*/ 174 w 642"/>
              <a:gd name="T29" fmla="*/ 589 h 589"/>
              <a:gd name="T30" fmla="*/ 39 w 642"/>
              <a:gd name="T31" fmla="*/ 476 h 589"/>
              <a:gd name="T32" fmla="*/ 32 w 642"/>
              <a:gd name="T33" fmla="*/ 429 h 589"/>
              <a:gd name="T34" fmla="*/ 2 w 642"/>
              <a:gd name="T35" fmla="*/ 389 h 589"/>
              <a:gd name="T36" fmla="*/ 26 w 642"/>
              <a:gd name="T37" fmla="*/ 355 h 589"/>
              <a:gd name="T38" fmla="*/ 2 w 642"/>
              <a:gd name="T39" fmla="*/ 295 h 589"/>
              <a:gd name="T40" fmla="*/ 23 w 642"/>
              <a:gd name="T41" fmla="*/ 258 h 589"/>
              <a:gd name="T42" fmla="*/ 5 w 642"/>
              <a:gd name="T43" fmla="*/ 214 h 589"/>
              <a:gd name="T44" fmla="*/ 24 w 642"/>
              <a:gd name="T45" fmla="*/ 168 h 589"/>
              <a:gd name="T46" fmla="*/ 2 w 642"/>
              <a:gd name="T47" fmla="*/ 120 h 589"/>
              <a:gd name="T48" fmla="*/ 7 w 642"/>
              <a:gd name="T49"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2" h="589">
                <a:moveTo>
                  <a:pt x="7" y="0"/>
                </a:moveTo>
                <a:cubicBezTo>
                  <a:pt x="627" y="0"/>
                  <a:pt x="627" y="0"/>
                  <a:pt x="627" y="0"/>
                </a:cubicBezTo>
                <a:cubicBezTo>
                  <a:pt x="627" y="51"/>
                  <a:pt x="627" y="51"/>
                  <a:pt x="627" y="51"/>
                </a:cubicBezTo>
                <a:cubicBezTo>
                  <a:pt x="627" y="51"/>
                  <a:pt x="642" y="62"/>
                  <a:pt x="642" y="82"/>
                </a:cubicBezTo>
                <a:cubicBezTo>
                  <a:pt x="642" y="101"/>
                  <a:pt x="612" y="115"/>
                  <a:pt x="612" y="129"/>
                </a:cubicBezTo>
                <a:cubicBezTo>
                  <a:pt x="612" y="144"/>
                  <a:pt x="637" y="152"/>
                  <a:pt x="637" y="171"/>
                </a:cubicBezTo>
                <a:cubicBezTo>
                  <a:pt x="637" y="190"/>
                  <a:pt x="610" y="206"/>
                  <a:pt x="612" y="225"/>
                </a:cubicBezTo>
                <a:cubicBezTo>
                  <a:pt x="613" y="244"/>
                  <a:pt x="637" y="246"/>
                  <a:pt x="635" y="261"/>
                </a:cubicBezTo>
                <a:cubicBezTo>
                  <a:pt x="634" y="277"/>
                  <a:pt x="612" y="292"/>
                  <a:pt x="612" y="306"/>
                </a:cubicBezTo>
                <a:cubicBezTo>
                  <a:pt x="612" y="320"/>
                  <a:pt x="635" y="331"/>
                  <a:pt x="635" y="347"/>
                </a:cubicBezTo>
                <a:cubicBezTo>
                  <a:pt x="635" y="363"/>
                  <a:pt x="612" y="378"/>
                  <a:pt x="610" y="394"/>
                </a:cubicBezTo>
                <a:cubicBezTo>
                  <a:pt x="608" y="409"/>
                  <a:pt x="626" y="413"/>
                  <a:pt x="626" y="424"/>
                </a:cubicBezTo>
                <a:cubicBezTo>
                  <a:pt x="626" y="435"/>
                  <a:pt x="618" y="459"/>
                  <a:pt x="575" y="495"/>
                </a:cubicBezTo>
                <a:cubicBezTo>
                  <a:pt x="532" y="532"/>
                  <a:pt x="467" y="589"/>
                  <a:pt x="467" y="589"/>
                </a:cubicBezTo>
                <a:cubicBezTo>
                  <a:pt x="174" y="589"/>
                  <a:pt x="174" y="589"/>
                  <a:pt x="174" y="589"/>
                </a:cubicBezTo>
                <a:cubicBezTo>
                  <a:pt x="39" y="476"/>
                  <a:pt x="39" y="476"/>
                  <a:pt x="39" y="476"/>
                </a:cubicBezTo>
                <a:cubicBezTo>
                  <a:pt x="35" y="462"/>
                  <a:pt x="35" y="438"/>
                  <a:pt x="32" y="429"/>
                </a:cubicBezTo>
                <a:cubicBezTo>
                  <a:pt x="29" y="419"/>
                  <a:pt x="2" y="405"/>
                  <a:pt x="2" y="389"/>
                </a:cubicBezTo>
                <a:cubicBezTo>
                  <a:pt x="2" y="373"/>
                  <a:pt x="26" y="366"/>
                  <a:pt x="26" y="355"/>
                </a:cubicBezTo>
                <a:cubicBezTo>
                  <a:pt x="26" y="344"/>
                  <a:pt x="0" y="316"/>
                  <a:pt x="2" y="295"/>
                </a:cubicBezTo>
                <a:cubicBezTo>
                  <a:pt x="3" y="274"/>
                  <a:pt x="21" y="269"/>
                  <a:pt x="23" y="258"/>
                </a:cubicBezTo>
                <a:cubicBezTo>
                  <a:pt x="24" y="247"/>
                  <a:pt x="5" y="230"/>
                  <a:pt x="5" y="214"/>
                </a:cubicBezTo>
                <a:cubicBezTo>
                  <a:pt x="5" y="198"/>
                  <a:pt x="24" y="182"/>
                  <a:pt x="24" y="168"/>
                </a:cubicBezTo>
                <a:cubicBezTo>
                  <a:pt x="24" y="153"/>
                  <a:pt x="3" y="144"/>
                  <a:pt x="2" y="120"/>
                </a:cubicBezTo>
                <a:cubicBezTo>
                  <a:pt x="0" y="96"/>
                  <a:pt x="7" y="0"/>
                  <a:pt x="7" y="0"/>
                </a:cubicBez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4" name="Freeform 67"/>
          <p:cNvSpPr>
            <a:spLocks/>
          </p:cNvSpPr>
          <p:nvPr/>
        </p:nvSpPr>
        <p:spPr bwMode="auto">
          <a:xfrm>
            <a:off x="9628496" y="6851978"/>
            <a:ext cx="452047" cy="60691"/>
          </a:xfrm>
          <a:custGeom>
            <a:avLst/>
            <a:gdLst>
              <a:gd name="T0" fmla="*/ 0 w 266"/>
              <a:gd name="T1" fmla="*/ 0 h 36"/>
              <a:gd name="T2" fmla="*/ 266 w 266"/>
              <a:gd name="T3" fmla="*/ 0 h 36"/>
              <a:gd name="T4" fmla="*/ 223 w 266"/>
              <a:gd name="T5" fmla="*/ 36 h 36"/>
              <a:gd name="T6" fmla="*/ 50 w 266"/>
              <a:gd name="T7" fmla="*/ 36 h 36"/>
              <a:gd name="T8" fmla="*/ 0 w 266"/>
              <a:gd name="T9" fmla="*/ 0 h 36"/>
            </a:gdLst>
            <a:ahLst/>
            <a:cxnLst>
              <a:cxn ang="0">
                <a:pos x="T0" y="T1"/>
              </a:cxn>
              <a:cxn ang="0">
                <a:pos x="T2" y="T3"/>
              </a:cxn>
              <a:cxn ang="0">
                <a:pos x="T4" y="T5"/>
              </a:cxn>
              <a:cxn ang="0">
                <a:pos x="T6" y="T7"/>
              </a:cxn>
              <a:cxn ang="0">
                <a:pos x="T8" y="T9"/>
              </a:cxn>
            </a:cxnLst>
            <a:rect l="0" t="0" r="r" b="b"/>
            <a:pathLst>
              <a:path w="266" h="36">
                <a:moveTo>
                  <a:pt x="0" y="0"/>
                </a:moveTo>
                <a:cubicBezTo>
                  <a:pt x="266" y="0"/>
                  <a:pt x="266" y="0"/>
                  <a:pt x="266" y="0"/>
                </a:cubicBezTo>
                <a:cubicBezTo>
                  <a:pt x="266" y="0"/>
                  <a:pt x="237" y="36"/>
                  <a:pt x="223" y="36"/>
                </a:cubicBezTo>
                <a:cubicBezTo>
                  <a:pt x="209" y="36"/>
                  <a:pt x="62" y="36"/>
                  <a:pt x="50" y="36"/>
                </a:cubicBezTo>
                <a:cubicBezTo>
                  <a:pt x="37" y="36"/>
                  <a:pt x="0" y="0"/>
                  <a:pt x="0" y="0"/>
                </a:cubicBez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5" name="TextBox 44"/>
          <p:cNvSpPr txBox="1"/>
          <p:nvPr/>
        </p:nvSpPr>
        <p:spPr>
          <a:xfrm>
            <a:off x="10006699" y="3776617"/>
            <a:ext cx="558166" cy="369332"/>
          </a:xfrm>
          <a:prstGeom prst="rect">
            <a:avLst/>
          </a:prstGeom>
          <a:noFill/>
        </p:spPr>
        <p:txBody>
          <a:bodyPr wrap="none" rtlCol="0">
            <a:spAutoFit/>
          </a:bodyPr>
          <a:lstStyle/>
          <a:p>
            <a:pPr fontAlgn="auto">
              <a:spcBef>
                <a:spcPts val="0"/>
              </a:spcBef>
              <a:spcAft>
                <a:spcPts val="0"/>
              </a:spcAft>
            </a:pPr>
            <a:r>
              <a:rPr lang="en-US" dirty="0">
                <a:solidFill>
                  <a:srgbClr val="FFFFFF"/>
                </a:solidFill>
                <a:latin typeface="思源黑体 CN Light" panose="020B0300000000000000" pitchFamily="34" charset="-122"/>
                <a:ea typeface="思源黑体 CN Light" panose="020B0300000000000000" pitchFamily="34" charset="-122"/>
              </a:rPr>
              <a:t>85</a:t>
            </a:r>
            <a:r>
              <a:rPr lang="en-US" sz="1100" dirty="0">
                <a:solidFill>
                  <a:srgbClr val="FFFFFF"/>
                </a:solidFill>
                <a:latin typeface="思源黑体 CN Light" panose="020B0300000000000000" pitchFamily="34" charset="-122"/>
                <a:ea typeface="思源黑体 CN Light" panose="020B0300000000000000" pitchFamily="34" charset="-122"/>
              </a:rPr>
              <a:t>%</a:t>
            </a:r>
          </a:p>
        </p:txBody>
      </p:sp>
      <p:sp>
        <p:nvSpPr>
          <p:cNvPr id="46" name="TextBox 45"/>
          <p:cNvSpPr txBox="1"/>
          <p:nvPr/>
        </p:nvSpPr>
        <p:spPr>
          <a:xfrm>
            <a:off x="9238709" y="3932655"/>
            <a:ext cx="558166" cy="369332"/>
          </a:xfrm>
          <a:prstGeom prst="rect">
            <a:avLst/>
          </a:prstGeom>
          <a:noFill/>
        </p:spPr>
        <p:txBody>
          <a:bodyPr wrap="none" rtlCol="0">
            <a:spAutoFit/>
          </a:bodyPr>
          <a:lstStyle/>
          <a:p>
            <a:pPr fontAlgn="auto">
              <a:spcBef>
                <a:spcPts val="0"/>
              </a:spcBef>
              <a:spcAft>
                <a:spcPts val="0"/>
              </a:spcAft>
            </a:pPr>
            <a:r>
              <a:rPr lang="en-US" dirty="0">
                <a:solidFill>
                  <a:srgbClr val="FFFFFF"/>
                </a:solidFill>
                <a:latin typeface="思源黑体 CN Light" panose="020B0300000000000000" pitchFamily="34" charset="-122"/>
                <a:ea typeface="思源黑体 CN Light" panose="020B0300000000000000" pitchFamily="34" charset="-122"/>
              </a:rPr>
              <a:t>90</a:t>
            </a:r>
            <a:r>
              <a:rPr lang="en-US" sz="1100" dirty="0">
                <a:solidFill>
                  <a:srgbClr val="FFFFFF"/>
                </a:solidFill>
                <a:latin typeface="思源黑体 CN Light" panose="020B0300000000000000" pitchFamily="34" charset="-122"/>
                <a:ea typeface="思源黑体 CN Light" panose="020B0300000000000000" pitchFamily="34" charset="-122"/>
              </a:rPr>
              <a:t>%</a:t>
            </a:r>
          </a:p>
        </p:txBody>
      </p:sp>
      <p:sp>
        <p:nvSpPr>
          <p:cNvPr id="47" name="TextBox 46"/>
          <p:cNvSpPr txBox="1"/>
          <p:nvPr/>
        </p:nvSpPr>
        <p:spPr>
          <a:xfrm>
            <a:off x="9908433" y="4741977"/>
            <a:ext cx="558166" cy="369332"/>
          </a:xfrm>
          <a:prstGeom prst="rect">
            <a:avLst/>
          </a:prstGeom>
          <a:noFill/>
        </p:spPr>
        <p:txBody>
          <a:bodyPr wrap="none" rtlCol="0">
            <a:spAutoFit/>
          </a:bodyPr>
          <a:lstStyle/>
          <a:p>
            <a:pPr fontAlgn="auto">
              <a:spcBef>
                <a:spcPts val="0"/>
              </a:spcBef>
              <a:spcAft>
                <a:spcPts val="0"/>
              </a:spcAft>
            </a:pPr>
            <a:r>
              <a:rPr lang="en-US" dirty="0">
                <a:solidFill>
                  <a:srgbClr val="FFFFFF"/>
                </a:solidFill>
                <a:latin typeface="思源黑体 CN Light" panose="020B0300000000000000" pitchFamily="34" charset="-122"/>
                <a:ea typeface="思源黑体 CN Light" panose="020B0300000000000000" pitchFamily="34" charset="-122"/>
              </a:rPr>
              <a:t>70</a:t>
            </a:r>
            <a:r>
              <a:rPr lang="en-US" sz="1100" dirty="0">
                <a:solidFill>
                  <a:srgbClr val="FFFFFF"/>
                </a:solidFill>
                <a:latin typeface="思源黑体 CN Light" panose="020B0300000000000000" pitchFamily="34" charset="-122"/>
                <a:ea typeface="思源黑体 CN Light" panose="020B0300000000000000" pitchFamily="34" charset="-122"/>
              </a:rPr>
              <a:t>%</a:t>
            </a:r>
          </a:p>
        </p:txBody>
      </p:sp>
      <p:sp>
        <p:nvSpPr>
          <p:cNvPr id="48" name="TextBox 47"/>
          <p:cNvSpPr txBox="1"/>
          <p:nvPr/>
        </p:nvSpPr>
        <p:spPr>
          <a:xfrm>
            <a:off x="9322946" y="4754107"/>
            <a:ext cx="558166" cy="369332"/>
          </a:xfrm>
          <a:prstGeom prst="rect">
            <a:avLst/>
          </a:prstGeom>
          <a:noFill/>
        </p:spPr>
        <p:txBody>
          <a:bodyPr wrap="none" rtlCol="0">
            <a:spAutoFit/>
          </a:bodyPr>
          <a:lstStyle/>
          <a:p>
            <a:pPr fontAlgn="auto">
              <a:spcBef>
                <a:spcPts val="0"/>
              </a:spcBef>
              <a:spcAft>
                <a:spcPts val="0"/>
              </a:spcAft>
            </a:pPr>
            <a:r>
              <a:rPr lang="en-US" dirty="0">
                <a:solidFill>
                  <a:srgbClr val="FFFFFF"/>
                </a:solidFill>
                <a:latin typeface="思源黑体 CN Light" panose="020B0300000000000000" pitchFamily="34" charset="-122"/>
                <a:ea typeface="思源黑体 CN Light" panose="020B0300000000000000" pitchFamily="34" charset="-122"/>
              </a:rPr>
              <a:t>65</a:t>
            </a:r>
            <a:r>
              <a:rPr lang="en-US" sz="1100" dirty="0">
                <a:solidFill>
                  <a:srgbClr val="FFFFFF"/>
                </a:solidFill>
                <a:latin typeface="思源黑体 CN Light" panose="020B0300000000000000" pitchFamily="34" charset="-122"/>
                <a:ea typeface="思源黑体 CN Light" panose="020B0300000000000000" pitchFamily="34" charset="-122"/>
              </a:rPr>
              <a:t>%</a:t>
            </a:r>
          </a:p>
        </p:txBody>
      </p:sp>
      <p:sp>
        <p:nvSpPr>
          <p:cNvPr id="49" name="TextBox 48"/>
          <p:cNvSpPr txBox="1"/>
          <p:nvPr/>
        </p:nvSpPr>
        <p:spPr>
          <a:xfrm>
            <a:off x="956930" y="4564238"/>
            <a:ext cx="1031051" cy="492443"/>
          </a:xfrm>
          <a:prstGeom prst="rect">
            <a:avLst/>
          </a:prstGeom>
          <a:noFill/>
        </p:spPr>
        <p:txBody>
          <a:bodyPr wrap="none" rtlCol="0">
            <a:spAutoFit/>
          </a:bodyPr>
          <a:lstStyle/>
          <a:p>
            <a:pPr fontAlgn="auto">
              <a:spcBef>
                <a:spcPts val="0"/>
              </a:spcBef>
              <a:spcAft>
                <a:spcPts val="0"/>
              </a:spcAft>
            </a:pPr>
            <a:r>
              <a:rPr lang="en-US" sz="1500" dirty="0">
                <a:solidFill>
                  <a:srgbClr val="AAB2BD">
                    <a:lumMod val="50000"/>
                  </a:srgbClr>
                </a:solidFill>
                <a:latin typeface="思源黑体 CN Light" panose="020B0300000000000000" pitchFamily="34" charset="-122"/>
                <a:ea typeface="思源黑体 CN Light" panose="020B0300000000000000" pitchFamily="34" charset="-122"/>
              </a:rPr>
              <a:t>1985</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50" name="Straight Connector 73"/>
          <p:cNvCxnSpPr/>
          <p:nvPr/>
        </p:nvCxnSpPr>
        <p:spPr>
          <a:xfrm>
            <a:off x="2106623" y="4673299"/>
            <a:ext cx="0" cy="274320"/>
          </a:xfrm>
          <a:prstGeom prst="line">
            <a:avLst/>
          </a:prstGeom>
          <a:noFill/>
          <a:ln w="9525" cap="rnd" cmpd="sng" algn="ctr">
            <a:solidFill>
              <a:srgbClr val="AAB2BD">
                <a:lumMod val="75000"/>
              </a:srgbClr>
            </a:solidFill>
            <a:prstDash val="dash"/>
            <a:miter lim="800000"/>
          </a:ln>
          <a:effectLst/>
        </p:spPr>
      </p:cxnSp>
      <p:sp>
        <p:nvSpPr>
          <p:cNvPr id="51" name="TextBox 50"/>
          <p:cNvSpPr txBox="1"/>
          <p:nvPr/>
        </p:nvSpPr>
        <p:spPr>
          <a:xfrm>
            <a:off x="2290987" y="4564238"/>
            <a:ext cx="1031051" cy="492443"/>
          </a:xfrm>
          <a:prstGeom prst="rect">
            <a:avLst/>
          </a:prstGeom>
          <a:noFill/>
        </p:spPr>
        <p:txBody>
          <a:bodyPr wrap="none" rtlCol="0">
            <a:spAutoFit/>
          </a:bodyPr>
          <a:lstStyle/>
          <a:p>
            <a:pPr fontAlgn="auto">
              <a:spcBef>
                <a:spcPts val="0"/>
              </a:spcBef>
              <a:spcAft>
                <a:spcPts val="0"/>
              </a:spcAft>
            </a:pPr>
            <a:r>
              <a:rPr lang="en-US" sz="1500" dirty="0">
                <a:solidFill>
                  <a:srgbClr val="AAB2BD">
                    <a:lumMod val="50000"/>
                  </a:srgbClr>
                </a:solidFill>
                <a:latin typeface="思源黑体 CN Light" panose="020B0300000000000000" pitchFamily="34" charset="-122"/>
                <a:ea typeface="思源黑体 CN Light" panose="020B0300000000000000" pitchFamily="34" charset="-122"/>
              </a:rPr>
              <a:t>￥1,980</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cxnSp>
        <p:nvCxnSpPr>
          <p:cNvPr id="52" name="Straight Connector 75"/>
          <p:cNvCxnSpPr/>
          <p:nvPr/>
        </p:nvCxnSpPr>
        <p:spPr>
          <a:xfrm>
            <a:off x="3860667" y="4673299"/>
            <a:ext cx="0" cy="274320"/>
          </a:xfrm>
          <a:prstGeom prst="line">
            <a:avLst/>
          </a:prstGeom>
          <a:noFill/>
          <a:ln w="9525" cap="rnd" cmpd="sng" algn="ctr">
            <a:solidFill>
              <a:srgbClr val="AAB2BD">
                <a:lumMod val="75000"/>
              </a:srgbClr>
            </a:solidFill>
            <a:prstDash val="dash"/>
            <a:miter lim="800000"/>
          </a:ln>
          <a:effectLst/>
        </p:spPr>
      </p:cxnSp>
      <p:sp>
        <p:nvSpPr>
          <p:cNvPr id="53" name="TextBox 52"/>
          <p:cNvSpPr txBox="1"/>
          <p:nvPr/>
        </p:nvSpPr>
        <p:spPr>
          <a:xfrm>
            <a:off x="4045029" y="4564238"/>
            <a:ext cx="1031051" cy="492443"/>
          </a:xfrm>
          <a:prstGeom prst="rect">
            <a:avLst/>
          </a:prstGeom>
          <a:noFill/>
        </p:spPr>
        <p:txBody>
          <a:bodyPr wrap="none" rtlCol="0">
            <a:spAutoFit/>
          </a:bodyPr>
          <a:lstStyle/>
          <a:p>
            <a:pPr fontAlgn="auto">
              <a:spcBef>
                <a:spcPts val="0"/>
              </a:spcBef>
              <a:spcAft>
                <a:spcPts val="0"/>
              </a:spcAft>
            </a:pPr>
            <a:r>
              <a:rPr lang="en-US" sz="1500" dirty="0">
                <a:solidFill>
                  <a:srgbClr val="AAB2BD">
                    <a:lumMod val="50000"/>
                  </a:srgbClr>
                </a:solidFill>
                <a:latin typeface="思源黑体 CN Light" panose="020B0300000000000000" pitchFamily="34" charset="-122"/>
                <a:ea typeface="思源黑体 CN Light" panose="020B0300000000000000" pitchFamily="34" charset="-122"/>
              </a:rPr>
              <a:t>44/45</a:t>
            </a:r>
          </a:p>
          <a:p>
            <a:pPr fontAlgn="auto">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altLang="zh-CN"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479</Words>
  <Application>Microsoft Office PowerPoint</Application>
  <PresentationFormat>自定义</PresentationFormat>
  <Paragraphs>35</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2019-09-07T13:52:06Z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