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28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 varScale="1">
        <p:scale>
          <a:sx n="64" d="100"/>
          <a:sy n="64" d="100"/>
        </p:scale>
        <p:origin x="-132" y="-690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2019/9/7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2019/9/7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2019/9/7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2019/9/7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/>
          <p:cNvSpPr txBox="1"/>
          <p:nvPr/>
        </p:nvSpPr>
        <p:spPr>
          <a:xfrm>
            <a:off x="685405" y="1451489"/>
            <a:ext cx="1148071" cy="261610"/>
          </a:xfrm>
          <a:prstGeom prst="rect">
            <a:avLst/>
          </a:prstGeom>
          <a:solidFill>
            <a:srgbClr val="D70444"/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rgbClr val="F4F5FC"/>
                </a:solidFill>
                <a:effectLst/>
                <a:uLnTx/>
                <a:uFillTx/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INFOGRAPHIC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76461" y="1853034"/>
            <a:ext cx="271420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3200" dirty="0">
                <a:solidFill>
                  <a:srgbClr val="AAB2BD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输入信息数据</a:t>
            </a:r>
            <a:endParaRPr lang="en-US" altLang="zh-CN" sz="3200" dirty="0">
              <a:solidFill>
                <a:srgbClr val="AAB2BD">
                  <a:lumMod val="5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3200" dirty="0">
                <a:solidFill>
                  <a:srgbClr val="AAB2BD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幻灯片</a:t>
            </a:r>
            <a:endParaRPr lang="en-US" altLang="zh-CN" sz="3200" dirty="0">
              <a:solidFill>
                <a:srgbClr val="AAB2BD">
                  <a:lumMod val="5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Freeform 8"/>
          <p:cNvSpPr>
            <a:spLocks noEditPoints="1"/>
          </p:cNvSpPr>
          <p:nvPr/>
        </p:nvSpPr>
        <p:spPr bwMode="auto">
          <a:xfrm>
            <a:off x="2722204" y="4101029"/>
            <a:ext cx="1333083" cy="1329984"/>
          </a:xfrm>
          <a:custGeom>
            <a:avLst/>
            <a:gdLst>
              <a:gd name="T0" fmla="*/ 1487 w 1607"/>
              <a:gd name="T1" fmla="*/ 924 h 1599"/>
              <a:gd name="T2" fmla="*/ 1604 w 1607"/>
              <a:gd name="T3" fmla="*/ 865 h 1599"/>
              <a:gd name="T4" fmla="*/ 1495 w 1607"/>
              <a:gd name="T5" fmla="*/ 724 h 1599"/>
              <a:gd name="T6" fmla="*/ 1578 w 1607"/>
              <a:gd name="T7" fmla="*/ 587 h 1599"/>
              <a:gd name="T8" fmla="*/ 1427 w 1607"/>
              <a:gd name="T9" fmla="*/ 492 h 1599"/>
              <a:gd name="T10" fmla="*/ 1459 w 1607"/>
              <a:gd name="T11" fmla="*/ 335 h 1599"/>
              <a:gd name="T12" fmla="*/ 1284 w 1607"/>
              <a:gd name="T13" fmla="*/ 297 h 1599"/>
              <a:gd name="T14" fmla="*/ 1260 w 1607"/>
              <a:gd name="T15" fmla="*/ 139 h 1599"/>
              <a:gd name="T16" fmla="*/ 1084 w 1607"/>
              <a:gd name="T17" fmla="*/ 163 h 1599"/>
              <a:gd name="T18" fmla="*/ 1007 w 1607"/>
              <a:gd name="T19" fmla="*/ 23 h 1599"/>
              <a:gd name="T20" fmla="*/ 886 w 1607"/>
              <a:gd name="T21" fmla="*/ 1 h 1599"/>
              <a:gd name="T22" fmla="*/ 765 w 1607"/>
              <a:gd name="T23" fmla="*/ 105 h 1599"/>
              <a:gd name="T24" fmla="*/ 608 w 1607"/>
              <a:gd name="T25" fmla="*/ 20 h 1599"/>
              <a:gd name="T26" fmla="*/ 530 w 1607"/>
              <a:gd name="T27" fmla="*/ 160 h 1599"/>
              <a:gd name="T28" fmla="*/ 353 w 1607"/>
              <a:gd name="T29" fmla="*/ 134 h 1599"/>
              <a:gd name="T30" fmla="*/ 328 w 1607"/>
              <a:gd name="T31" fmla="*/ 292 h 1599"/>
              <a:gd name="T32" fmla="*/ 153 w 1607"/>
              <a:gd name="T33" fmla="*/ 328 h 1599"/>
              <a:gd name="T34" fmla="*/ 183 w 1607"/>
              <a:gd name="T35" fmla="*/ 486 h 1599"/>
              <a:gd name="T36" fmla="*/ 31 w 1607"/>
              <a:gd name="T37" fmla="*/ 579 h 1599"/>
              <a:gd name="T38" fmla="*/ 119 w 1607"/>
              <a:gd name="T39" fmla="*/ 675 h 1599"/>
              <a:gd name="T40" fmla="*/ 3 w 1607"/>
              <a:gd name="T41" fmla="*/ 734 h 1599"/>
              <a:gd name="T42" fmla="*/ 112 w 1607"/>
              <a:gd name="T43" fmla="*/ 875 h 1599"/>
              <a:gd name="T44" fmla="*/ 29 w 1607"/>
              <a:gd name="T45" fmla="*/ 1011 h 1599"/>
              <a:gd name="T46" fmla="*/ 180 w 1607"/>
              <a:gd name="T47" fmla="*/ 1107 h 1599"/>
              <a:gd name="T48" fmla="*/ 148 w 1607"/>
              <a:gd name="T49" fmla="*/ 1263 h 1599"/>
              <a:gd name="T50" fmla="*/ 322 w 1607"/>
              <a:gd name="T51" fmla="*/ 1301 h 1599"/>
              <a:gd name="T52" fmla="*/ 346 w 1607"/>
              <a:gd name="T53" fmla="*/ 1460 h 1599"/>
              <a:gd name="T54" fmla="*/ 523 w 1607"/>
              <a:gd name="T55" fmla="*/ 1436 h 1599"/>
              <a:gd name="T56" fmla="*/ 600 w 1607"/>
              <a:gd name="T57" fmla="*/ 1576 h 1599"/>
              <a:gd name="T58" fmla="*/ 721 w 1607"/>
              <a:gd name="T59" fmla="*/ 1598 h 1599"/>
              <a:gd name="T60" fmla="*/ 842 w 1607"/>
              <a:gd name="T61" fmla="*/ 1494 h 1599"/>
              <a:gd name="T62" fmla="*/ 999 w 1607"/>
              <a:gd name="T63" fmla="*/ 1578 h 1599"/>
              <a:gd name="T64" fmla="*/ 1077 w 1607"/>
              <a:gd name="T65" fmla="*/ 1439 h 1599"/>
              <a:gd name="T66" fmla="*/ 1253 w 1607"/>
              <a:gd name="T67" fmla="*/ 1464 h 1599"/>
              <a:gd name="T68" fmla="*/ 1279 w 1607"/>
              <a:gd name="T69" fmla="*/ 1306 h 1599"/>
              <a:gd name="T70" fmla="*/ 1454 w 1607"/>
              <a:gd name="T71" fmla="*/ 1270 h 1599"/>
              <a:gd name="T72" fmla="*/ 1424 w 1607"/>
              <a:gd name="T73" fmla="*/ 1113 h 1599"/>
              <a:gd name="T74" fmla="*/ 1576 w 1607"/>
              <a:gd name="T75" fmla="*/ 1019 h 1599"/>
              <a:gd name="T76" fmla="*/ 700 w 1607"/>
              <a:gd name="T77" fmla="*/ 1370 h 1599"/>
              <a:gd name="T78" fmla="*/ 907 w 1607"/>
              <a:gd name="T79" fmla="*/ 228 h 1599"/>
              <a:gd name="T80" fmla="*/ 700 w 1607"/>
              <a:gd name="T81" fmla="*/ 1370 h 15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607" h="1599">
                <a:moveTo>
                  <a:pt x="1479" y="965"/>
                </a:moveTo>
                <a:cubicBezTo>
                  <a:pt x="1482" y="951"/>
                  <a:pt x="1485" y="937"/>
                  <a:pt x="1487" y="924"/>
                </a:cubicBezTo>
                <a:cubicBezTo>
                  <a:pt x="1490" y="910"/>
                  <a:pt x="1492" y="896"/>
                  <a:pt x="1494" y="882"/>
                </a:cubicBezTo>
                <a:cubicBezTo>
                  <a:pt x="1535" y="881"/>
                  <a:pt x="1573" y="875"/>
                  <a:pt x="1604" y="865"/>
                </a:cubicBezTo>
                <a:cubicBezTo>
                  <a:pt x="1607" y="824"/>
                  <a:pt x="1607" y="782"/>
                  <a:pt x="1604" y="742"/>
                </a:cubicBezTo>
                <a:cubicBezTo>
                  <a:pt x="1574" y="731"/>
                  <a:pt x="1536" y="725"/>
                  <a:pt x="1495" y="724"/>
                </a:cubicBezTo>
                <a:cubicBezTo>
                  <a:pt x="1492" y="696"/>
                  <a:pt x="1487" y="668"/>
                  <a:pt x="1481" y="641"/>
                </a:cubicBezTo>
                <a:cubicBezTo>
                  <a:pt x="1519" y="626"/>
                  <a:pt x="1553" y="607"/>
                  <a:pt x="1578" y="587"/>
                </a:cubicBezTo>
                <a:cubicBezTo>
                  <a:pt x="1567" y="547"/>
                  <a:pt x="1553" y="509"/>
                  <a:pt x="1536" y="472"/>
                </a:cubicBezTo>
                <a:cubicBezTo>
                  <a:pt x="1504" y="472"/>
                  <a:pt x="1466" y="479"/>
                  <a:pt x="1427" y="492"/>
                </a:cubicBezTo>
                <a:cubicBezTo>
                  <a:pt x="1415" y="467"/>
                  <a:pt x="1401" y="442"/>
                  <a:pt x="1385" y="419"/>
                </a:cubicBezTo>
                <a:cubicBezTo>
                  <a:pt x="1417" y="392"/>
                  <a:pt x="1442" y="362"/>
                  <a:pt x="1459" y="335"/>
                </a:cubicBezTo>
                <a:cubicBezTo>
                  <a:pt x="1435" y="302"/>
                  <a:pt x="1409" y="270"/>
                  <a:pt x="1380" y="241"/>
                </a:cubicBezTo>
                <a:cubicBezTo>
                  <a:pt x="1350" y="252"/>
                  <a:pt x="1317" y="271"/>
                  <a:pt x="1284" y="297"/>
                </a:cubicBezTo>
                <a:cubicBezTo>
                  <a:pt x="1264" y="278"/>
                  <a:pt x="1243" y="260"/>
                  <a:pt x="1220" y="243"/>
                </a:cubicBezTo>
                <a:cubicBezTo>
                  <a:pt x="1240" y="206"/>
                  <a:pt x="1254" y="170"/>
                  <a:pt x="1260" y="139"/>
                </a:cubicBezTo>
                <a:cubicBezTo>
                  <a:pt x="1227" y="116"/>
                  <a:pt x="1192" y="95"/>
                  <a:pt x="1154" y="77"/>
                </a:cubicBezTo>
                <a:cubicBezTo>
                  <a:pt x="1130" y="98"/>
                  <a:pt x="1105" y="127"/>
                  <a:pt x="1084" y="163"/>
                </a:cubicBezTo>
                <a:cubicBezTo>
                  <a:pt x="1058" y="152"/>
                  <a:pt x="1032" y="142"/>
                  <a:pt x="1005" y="134"/>
                </a:cubicBezTo>
                <a:cubicBezTo>
                  <a:pt x="1011" y="93"/>
                  <a:pt x="1012" y="54"/>
                  <a:pt x="1007" y="23"/>
                </a:cubicBezTo>
                <a:cubicBezTo>
                  <a:pt x="987" y="17"/>
                  <a:pt x="967" y="13"/>
                  <a:pt x="947" y="9"/>
                </a:cubicBezTo>
                <a:cubicBezTo>
                  <a:pt x="927" y="6"/>
                  <a:pt x="906" y="3"/>
                  <a:pt x="886" y="1"/>
                </a:cubicBezTo>
                <a:cubicBezTo>
                  <a:pt x="870" y="29"/>
                  <a:pt x="857" y="65"/>
                  <a:pt x="849" y="106"/>
                </a:cubicBezTo>
                <a:cubicBezTo>
                  <a:pt x="821" y="104"/>
                  <a:pt x="793" y="103"/>
                  <a:pt x="765" y="105"/>
                </a:cubicBezTo>
                <a:cubicBezTo>
                  <a:pt x="757" y="64"/>
                  <a:pt x="744" y="28"/>
                  <a:pt x="729" y="0"/>
                </a:cubicBezTo>
                <a:cubicBezTo>
                  <a:pt x="688" y="3"/>
                  <a:pt x="647" y="10"/>
                  <a:pt x="608" y="20"/>
                </a:cubicBezTo>
                <a:cubicBezTo>
                  <a:pt x="603" y="52"/>
                  <a:pt x="603" y="91"/>
                  <a:pt x="609" y="132"/>
                </a:cubicBezTo>
                <a:cubicBezTo>
                  <a:pt x="582" y="140"/>
                  <a:pt x="556" y="149"/>
                  <a:pt x="530" y="160"/>
                </a:cubicBezTo>
                <a:cubicBezTo>
                  <a:pt x="509" y="124"/>
                  <a:pt x="484" y="95"/>
                  <a:pt x="460" y="73"/>
                </a:cubicBezTo>
                <a:cubicBezTo>
                  <a:pt x="423" y="91"/>
                  <a:pt x="387" y="111"/>
                  <a:pt x="353" y="134"/>
                </a:cubicBezTo>
                <a:cubicBezTo>
                  <a:pt x="359" y="166"/>
                  <a:pt x="373" y="202"/>
                  <a:pt x="392" y="239"/>
                </a:cubicBezTo>
                <a:cubicBezTo>
                  <a:pt x="370" y="255"/>
                  <a:pt x="348" y="273"/>
                  <a:pt x="328" y="292"/>
                </a:cubicBezTo>
                <a:cubicBezTo>
                  <a:pt x="295" y="266"/>
                  <a:pt x="262" y="246"/>
                  <a:pt x="233" y="235"/>
                </a:cubicBezTo>
                <a:cubicBezTo>
                  <a:pt x="204" y="264"/>
                  <a:pt x="177" y="295"/>
                  <a:pt x="153" y="328"/>
                </a:cubicBezTo>
                <a:cubicBezTo>
                  <a:pt x="169" y="356"/>
                  <a:pt x="194" y="385"/>
                  <a:pt x="225" y="413"/>
                </a:cubicBezTo>
                <a:cubicBezTo>
                  <a:pt x="210" y="436"/>
                  <a:pt x="196" y="460"/>
                  <a:pt x="183" y="486"/>
                </a:cubicBezTo>
                <a:cubicBezTo>
                  <a:pt x="144" y="472"/>
                  <a:pt x="106" y="465"/>
                  <a:pt x="74" y="464"/>
                </a:cubicBezTo>
                <a:cubicBezTo>
                  <a:pt x="57" y="501"/>
                  <a:pt x="43" y="539"/>
                  <a:pt x="31" y="579"/>
                </a:cubicBezTo>
                <a:cubicBezTo>
                  <a:pt x="56" y="599"/>
                  <a:pt x="89" y="619"/>
                  <a:pt x="128" y="634"/>
                </a:cubicBezTo>
                <a:cubicBezTo>
                  <a:pt x="125" y="647"/>
                  <a:pt x="122" y="661"/>
                  <a:pt x="119" y="675"/>
                </a:cubicBezTo>
                <a:cubicBezTo>
                  <a:pt x="117" y="689"/>
                  <a:pt x="115" y="703"/>
                  <a:pt x="113" y="717"/>
                </a:cubicBezTo>
                <a:cubicBezTo>
                  <a:pt x="72" y="717"/>
                  <a:pt x="33" y="724"/>
                  <a:pt x="3" y="734"/>
                </a:cubicBezTo>
                <a:cubicBezTo>
                  <a:pt x="0" y="775"/>
                  <a:pt x="0" y="816"/>
                  <a:pt x="2" y="857"/>
                </a:cubicBezTo>
                <a:cubicBezTo>
                  <a:pt x="33" y="867"/>
                  <a:pt x="71" y="874"/>
                  <a:pt x="112" y="875"/>
                </a:cubicBezTo>
                <a:cubicBezTo>
                  <a:pt x="115" y="903"/>
                  <a:pt x="120" y="931"/>
                  <a:pt x="126" y="958"/>
                </a:cubicBezTo>
                <a:cubicBezTo>
                  <a:pt x="87" y="973"/>
                  <a:pt x="54" y="992"/>
                  <a:pt x="29" y="1011"/>
                </a:cubicBezTo>
                <a:cubicBezTo>
                  <a:pt x="40" y="1051"/>
                  <a:pt x="54" y="1090"/>
                  <a:pt x="70" y="1127"/>
                </a:cubicBezTo>
                <a:cubicBezTo>
                  <a:pt x="102" y="1127"/>
                  <a:pt x="140" y="1120"/>
                  <a:pt x="180" y="1107"/>
                </a:cubicBezTo>
                <a:cubicBezTo>
                  <a:pt x="192" y="1132"/>
                  <a:pt x="206" y="1156"/>
                  <a:pt x="221" y="1180"/>
                </a:cubicBezTo>
                <a:cubicBezTo>
                  <a:pt x="190" y="1207"/>
                  <a:pt x="165" y="1236"/>
                  <a:pt x="148" y="1263"/>
                </a:cubicBezTo>
                <a:cubicBezTo>
                  <a:pt x="172" y="1297"/>
                  <a:pt x="198" y="1329"/>
                  <a:pt x="227" y="1358"/>
                </a:cubicBezTo>
                <a:cubicBezTo>
                  <a:pt x="257" y="1347"/>
                  <a:pt x="290" y="1327"/>
                  <a:pt x="322" y="1301"/>
                </a:cubicBezTo>
                <a:cubicBezTo>
                  <a:pt x="343" y="1321"/>
                  <a:pt x="364" y="1339"/>
                  <a:pt x="387" y="1356"/>
                </a:cubicBezTo>
                <a:cubicBezTo>
                  <a:pt x="366" y="1392"/>
                  <a:pt x="353" y="1428"/>
                  <a:pt x="346" y="1460"/>
                </a:cubicBezTo>
                <a:cubicBezTo>
                  <a:pt x="380" y="1483"/>
                  <a:pt x="415" y="1504"/>
                  <a:pt x="452" y="1522"/>
                </a:cubicBezTo>
                <a:cubicBezTo>
                  <a:pt x="477" y="1501"/>
                  <a:pt x="502" y="1471"/>
                  <a:pt x="523" y="1436"/>
                </a:cubicBezTo>
                <a:cubicBezTo>
                  <a:pt x="549" y="1447"/>
                  <a:pt x="575" y="1457"/>
                  <a:pt x="602" y="1465"/>
                </a:cubicBezTo>
                <a:cubicBezTo>
                  <a:pt x="596" y="1506"/>
                  <a:pt x="595" y="1544"/>
                  <a:pt x="600" y="1576"/>
                </a:cubicBezTo>
                <a:cubicBezTo>
                  <a:pt x="620" y="1581"/>
                  <a:pt x="640" y="1586"/>
                  <a:pt x="660" y="1589"/>
                </a:cubicBezTo>
                <a:cubicBezTo>
                  <a:pt x="680" y="1593"/>
                  <a:pt x="701" y="1596"/>
                  <a:pt x="721" y="1598"/>
                </a:cubicBezTo>
                <a:cubicBezTo>
                  <a:pt x="736" y="1570"/>
                  <a:pt x="750" y="1534"/>
                  <a:pt x="758" y="1493"/>
                </a:cubicBezTo>
                <a:cubicBezTo>
                  <a:pt x="786" y="1495"/>
                  <a:pt x="814" y="1495"/>
                  <a:pt x="842" y="1494"/>
                </a:cubicBezTo>
                <a:cubicBezTo>
                  <a:pt x="850" y="1534"/>
                  <a:pt x="863" y="1571"/>
                  <a:pt x="878" y="1599"/>
                </a:cubicBezTo>
                <a:cubicBezTo>
                  <a:pt x="919" y="1595"/>
                  <a:pt x="959" y="1588"/>
                  <a:pt x="999" y="1578"/>
                </a:cubicBezTo>
                <a:cubicBezTo>
                  <a:pt x="1004" y="1547"/>
                  <a:pt x="1004" y="1508"/>
                  <a:pt x="998" y="1467"/>
                </a:cubicBezTo>
                <a:cubicBezTo>
                  <a:pt x="1025" y="1459"/>
                  <a:pt x="1051" y="1450"/>
                  <a:pt x="1077" y="1439"/>
                </a:cubicBezTo>
                <a:cubicBezTo>
                  <a:pt x="1098" y="1474"/>
                  <a:pt x="1123" y="1504"/>
                  <a:pt x="1147" y="1525"/>
                </a:cubicBezTo>
                <a:cubicBezTo>
                  <a:pt x="1184" y="1508"/>
                  <a:pt x="1220" y="1487"/>
                  <a:pt x="1253" y="1464"/>
                </a:cubicBezTo>
                <a:cubicBezTo>
                  <a:pt x="1248" y="1433"/>
                  <a:pt x="1234" y="1397"/>
                  <a:pt x="1214" y="1360"/>
                </a:cubicBezTo>
                <a:cubicBezTo>
                  <a:pt x="1237" y="1344"/>
                  <a:pt x="1259" y="1326"/>
                  <a:pt x="1279" y="1306"/>
                </a:cubicBezTo>
                <a:cubicBezTo>
                  <a:pt x="1311" y="1333"/>
                  <a:pt x="1345" y="1352"/>
                  <a:pt x="1374" y="1364"/>
                </a:cubicBezTo>
                <a:cubicBezTo>
                  <a:pt x="1403" y="1335"/>
                  <a:pt x="1430" y="1304"/>
                  <a:pt x="1454" y="1270"/>
                </a:cubicBezTo>
                <a:cubicBezTo>
                  <a:pt x="1438" y="1243"/>
                  <a:pt x="1413" y="1213"/>
                  <a:pt x="1382" y="1186"/>
                </a:cubicBezTo>
                <a:cubicBezTo>
                  <a:pt x="1397" y="1163"/>
                  <a:pt x="1411" y="1138"/>
                  <a:pt x="1424" y="1113"/>
                </a:cubicBezTo>
                <a:cubicBezTo>
                  <a:pt x="1463" y="1127"/>
                  <a:pt x="1501" y="1134"/>
                  <a:pt x="1533" y="1135"/>
                </a:cubicBezTo>
                <a:cubicBezTo>
                  <a:pt x="1550" y="1098"/>
                  <a:pt x="1564" y="1059"/>
                  <a:pt x="1576" y="1019"/>
                </a:cubicBezTo>
                <a:cubicBezTo>
                  <a:pt x="1551" y="999"/>
                  <a:pt x="1517" y="980"/>
                  <a:pt x="1479" y="965"/>
                </a:cubicBezTo>
                <a:close/>
                <a:moveTo>
                  <a:pt x="700" y="1370"/>
                </a:moveTo>
                <a:cubicBezTo>
                  <a:pt x="384" y="1313"/>
                  <a:pt x="175" y="1011"/>
                  <a:pt x="232" y="696"/>
                </a:cubicBezTo>
                <a:cubicBezTo>
                  <a:pt x="290" y="380"/>
                  <a:pt x="592" y="171"/>
                  <a:pt x="907" y="228"/>
                </a:cubicBezTo>
                <a:cubicBezTo>
                  <a:pt x="1223" y="286"/>
                  <a:pt x="1432" y="588"/>
                  <a:pt x="1374" y="903"/>
                </a:cubicBezTo>
                <a:cubicBezTo>
                  <a:pt x="1317" y="1218"/>
                  <a:pt x="1015" y="1428"/>
                  <a:pt x="700" y="1370"/>
                </a:cubicBezTo>
                <a:close/>
              </a:path>
            </a:pathLst>
          </a:custGeom>
          <a:solidFill>
            <a:srgbClr val="D70444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333639"/>
              </a:solidFill>
              <a:effectLst/>
              <a:uLnTx/>
              <a:uFillTx/>
              <a:latin typeface="Arial"/>
              <a:ea typeface="思源黑体 CN Light"/>
            </a:endParaRPr>
          </a:p>
        </p:txBody>
      </p:sp>
      <p:sp>
        <p:nvSpPr>
          <p:cNvPr id="33" name="Oval 9"/>
          <p:cNvSpPr/>
          <p:nvPr/>
        </p:nvSpPr>
        <p:spPr>
          <a:xfrm>
            <a:off x="3009677" y="4385670"/>
            <a:ext cx="760707" cy="760704"/>
          </a:xfrm>
          <a:prstGeom prst="ellipse">
            <a:avLst/>
          </a:prstGeom>
          <a:solidFill>
            <a:srgbClr val="AAB2BD">
              <a:lumMod val="5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F4F5FC"/>
              </a:solidFill>
              <a:effectLst/>
              <a:uLnTx/>
              <a:uFillTx/>
              <a:latin typeface="Arial"/>
              <a:ea typeface="思源黑体 CN Light"/>
              <a:cs typeface="+mn-cs"/>
            </a:endParaRPr>
          </a:p>
        </p:txBody>
      </p:sp>
      <p:sp>
        <p:nvSpPr>
          <p:cNvPr id="34" name="Freeform 8"/>
          <p:cNvSpPr>
            <a:spLocks noEditPoints="1"/>
          </p:cNvSpPr>
          <p:nvPr/>
        </p:nvSpPr>
        <p:spPr bwMode="auto">
          <a:xfrm rot="21110908">
            <a:off x="3886411" y="4818369"/>
            <a:ext cx="1333083" cy="1329984"/>
          </a:xfrm>
          <a:custGeom>
            <a:avLst/>
            <a:gdLst>
              <a:gd name="T0" fmla="*/ 1487 w 1607"/>
              <a:gd name="T1" fmla="*/ 924 h 1599"/>
              <a:gd name="T2" fmla="*/ 1604 w 1607"/>
              <a:gd name="T3" fmla="*/ 865 h 1599"/>
              <a:gd name="T4" fmla="*/ 1495 w 1607"/>
              <a:gd name="T5" fmla="*/ 724 h 1599"/>
              <a:gd name="T6" fmla="*/ 1578 w 1607"/>
              <a:gd name="T7" fmla="*/ 587 h 1599"/>
              <a:gd name="T8" fmla="*/ 1427 w 1607"/>
              <a:gd name="T9" fmla="*/ 492 h 1599"/>
              <a:gd name="T10" fmla="*/ 1459 w 1607"/>
              <a:gd name="T11" fmla="*/ 335 h 1599"/>
              <a:gd name="T12" fmla="*/ 1284 w 1607"/>
              <a:gd name="T13" fmla="*/ 297 h 1599"/>
              <a:gd name="T14" fmla="*/ 1260 w 1607"/>
              <a:gd name="T15" fmla="*/ 139 h 1599"/>
              <a:gd name="T16" fmla="*/ 1084 w 1607"/>
              <a:gd name="T17" fmla="*/ 163 h 1599"/>
              <a:gd name="T18" fmla="*/ 1007 w 1607"/>
              <a:gd name="T19" fmla="*/ 23 h 1599"/>
              <a:gd name="T20" fmla="*/ 886 w 1607"/>
              <a:gd name="T21" fmla="*/ 1 h 1599"/>
              <a:gd name="T22" fmla="*/ 765 w 1607"/>
              <a:gd name="T23" fmla="*/ 105 h 1599"/>
              <a:gd name="T24" fmla="*/ 608 w 1607"/>
              <a:gd name="T25" fmla="*/ 20 h 1599"/>
              <a:gd name="T26" fmla="*/ 530 w 1607"/>
              <a:gd name="T27" fmla="*/ 160 h 1599"/>
              <a:gd name="T28" fmla="*/ 353 w 1607"/>
              <a:gd name="T29" fmla="*/ 134 h 1599"/>
              <a:gd name="T30" fmla="*/ 328 w 1607"/>
              <a:gd name="T31" fmla="*/ 292 h 1599"/>
              <a:gd name="T32" fmla="*/ 153 w 1607"/>
              <a:gd name="T33" fmla="*/ 328 h 1599"/>
              <a:gd name="T34" fmla="*/ 183 w 1607"/>
              <a:gd name="T35" fmla="*/ 486 h 1599"/>
              <a:gd name="T36" fmla="*/ 31 w 1607"/>
              <a:gd name="T37" fmla="*/ 579 h 1599"/>
              <a:gd name="T38" fmla="*/ 119 w 1607"/>
              <a:gd name="T39" fmla="*/ 675 h 1599"/>
              <a:gd name="T40" fmla="*/ 3 w 1607"/>
              <a:gd name="T41" fmla="*/ 734 h 1599"/>
              <a:gd name="T42" fmla="*/ 112 w 1607"/>
              <a:gd name="T43" fmla="*/ 875 h 1599"/>
              <a:gd name="T44" fmla="*/ 29 w 1607"/>
              <a:gd name="T45" fmla="*/ 1011 h 1599"/>
              <a:gd name="T46" fmla="*/ 180 w 1607"/>
              <a:gd name="T47" fmla="*/ 1107 h 1599"/>
              <a:gd name="T48" fmla="*/ 148 w 1607"/>
              <a:gd name="T49" fmla="*/ 1263 h 1599"/>
              <a:gd name="T50" fmla="*/ 322 w 1607"/>
              <a:gd name="T51" fmla="*/ 1301 h 1599"/>
              <a:gd name="T52" fmla="*/ 346 w 1607"/>
              <a:gd name="T53" fmla="*/ 1460 h 1599"/>
              <a:gd name="T54" fmla="*/ 523 w 1607"/>
              <a:gd name="T55" fmla="*/ 1436 h 1599"/>
              <a:gd name="T56" fmla="*/ 600 w 1607"/>
              <a:gd name="T57" fmla="*/ 1576 h 1599"/>
              <a:gd name="T58" fmla="*/ 721 w 1607"/>
              <a:gd name="T59" fmla="*/ 1598 h 1599"/>
              <a:gd name="T60" fmla="*/ 842 w 1607"/>
              <a:gd name="T61" fmla="*/ 1494 h 1599"/>
              <a:gd name="T62" fmla="*/ 999 w 1607"/>
              <a:gd name="T63" fmla="*/ 1578 h 1599"/>
              <a:gd name="T64" fmla="*/ 1077 w 1607"/>
              <a:gd name="T65" fmla="*/ 1439 h 1599"/>
              <a:gd name="T66" fmla="*/ 1253 w 1607"/>
              <a:gd name="T67" fmla="*/ 1464 h 1599"/>
              <a:gd name="T68" fmla="*/ 1279 w 1607"/>
              <a:gd name="T69" fmla="*/ 1306 h 1599"/>
              <a:gd name="T70" fmla="*/ 1454 w 1607"/>
              <a:gd name="T71" fmla="*/ 1270 h 1599"/>
              <a:gd name="T72" fmla="*/ 1424 w 1607"/>
              <a:gd name="T73" fmla="*/ 1113 h 1599"/>
              <a:gd name="T74" fmla="*/ 1576 w 1607"/>
              <a:gd name="T75" fmla="*/ 1019 h 1599"/>
              <a:gd name="T76" fmla="*/ 700 w 1607"/>
              <a:gd name="T77" fmla="*/ 1370 h 1599"/>
              <a:gd name="T78" fmla="*/ 907 w 1607"/>
              <a:gd name="T79" fmla="*/ 228 h 1599"/>
              <a:gd name="T80" fmla="*/ 700 w 1607"/>
              <a:gd name="T81" fmla="*/ 1370 h 15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607" h="1599">
                <a:moveTo>
                  <a:pt x="1479" y="965"/>
                </a:moveTo>
                <a:cubicBezTo>
                  <a:pt x="1482" y="951"/>
                  <a:pt x="1485" y="937"/>
                  <a:pt x="1487" y="924"/>
                </a:cubicBezTo>
                <a:cubicBezTo>
                  <a:pt x="1490" y="910"/>
                  <a:pt x="1492" y="896"/>
                  <a:pt x="1494" y="882"/>
                </a:cubicBezTo>
                <a:cubicBezTo>
                  <a:pt x="1535" y="881"/>
                  <a:pt x="1573" y="875"/>
                  <a:pt x="1604" y="865"/>
                </a:cubicBezTo>
                <a:cubicBezTo>
                  <a:pt x="1607" y="824"/>
                  <a:pt x="1607" y="782"/>
                  <a:pt x="1604" y="742"/>
                </a:cubicBezTo>
                <a:cubicBezTo>
                  <a:pt x="1574" y="731"/>
                  <a:pt x="1536" y="725"/>
                  <a:pt x="1495" y="724"/>
                </a:cubicBezTo>
                <a:cubicBezTo>
                  <a:pt x="1492" y="696"/>
                  <a:pt x="1487" y="668"/>
                  <a:pt x="1481" y="641"/>
                </a:cubicBezTo>
                <a:cubicBezTo>
                  <a:pt x="1519" y="626"/>
                  <a:pt x="1553" y="607"/>
                  <a:pt x="1578" y="587"/>
                </a:cubicBezTo>
                <a:cubicBezTo>
                  <a:pt x="1567" y="547"/>
                  <a:pt x="1553" y="509"/>
                  <a:pt x="1536" y="472"/>
                </a:cubicBezTo>
                <a:cubicBezTo>
                  <a:pt x="1504" y="472"/>
                  <a:pt x="1466" y="479"/>
                  <a:pt x="1427" y="492"/>
                </a:cubicBezTo>
                <a:cubicBezTo>
                  <a:pt x="1415" y="467"/>
                  <a:pt x="1401" y="442"/>
                  <a:pt x="1385" y="419"/>
                </a:cubicBezTo>
                <a:cubicBezTo>
                  <a:pt x="1417" y="392"/>
                  <a:pt x="1442" y="362"/>
                  <a:pt x="1459" y="335"/>
                </a:cubicBezTo>
                <a:cubicBezTo>
                  <a:pt x="1435" y="302"/>
                  <a:pt x="1409" y="270"/>
                  <a:pt x="1380" y="241"/>
                </a:cubicBezTo>
                <a:cubicBezTo>
                  <a:pt x="1350" y="252"/>
                  <a:pt x="1317" y="271"/>
                  <a:pt x="1284" y="297"/>
                </a:cubicBezTo>
                <a:cubicBezTo>
                  <a:pt x="1264" y="278"/>
                  <a:pt x="1243" y="260"/>
                  <a:pt x="1220" y="243"/>
                </a:cubicBezTo>
                <a:cubicBezTo>
                  <a:pt x="1240" y="206"/>
                  <a:pt x="1254" y="170"/>
                  <a:pt x="1260" y="139"/>
                </a:cubicBezTo>
                <a:cubicBezTo>
                  <a:pt x="1227" y="116"/>
                  <a:pt x="1192" y="95"/>
                  <a:pt x="1154" y="77"/>
                </a:cubicBezTo>
                <a:cubicBezTo>
                  <a:pt x="1130" y="98"/>
                  <a:pt x="1105" y="127"/>
                  <a:pt x="1084" y="163"/>
                </a:cubicBezTo>
                <a:cubicBezTo>
                  <a:pt x="1058" y="152"/>
                  <a:pt x="1032" y="142"/>
                  <a:pt x="1005" y="134"/>
                </a:cubicBezTo>
                <a:cubicBezTo>
                  <a:pt x="1011" y="93"/>
                  <a:pt x="1012" y="54"/>
                  <a:pt x="1007" y="23"/>
                </a:cubicBezTo>
                <a:cubicBezTo>
                  <a:pt x="987" y="17"/>
                  <a:pt x="967" y="13"/>
                  <a:pt x="947" y="9"/>
                </a:cubicBezTo>
                <a:cubicBezTo>
                  <a:pt x="927" y="6"/>
                  <a:pt x="906" y="3"/>
                  <a:pt x="886" y="1"/>
                </a:cubicBezTo>
                <a:cubicBezTo>
                  <a:pt x="870" y="29"/>
                  <a:pt x="857" y="65"/>
                  <a:pt x="849" y="106"/>
                </a:cubicBezTo>
                <a:cubicBezTo>
                  <a:pt x="821" y="104"/>
                  <a:pt x="793" y="103"/>
                  <a:pt x="765" y="105"/>
                </a:cubicBezTo>
                <a:cubicBezTo>
                  <a:pt x="757" y="64"/>
                  <a:pt x="744" y="28"/>
                  <a:pt x="729" y="0"/>
                </a:cubicBezTo>
                <a:cubicBezTo>
                  <a:pt x="688" y="3"/>
                  <a:pt x="647" y="10"/>
                  <a:pt x="608" y="20"/>
                </a:cubicBezTo>
                <a:cubicBezTo>
                  <a:pt x="603" y="52"/>
                  <a:pt x="603" y="91"/>
                  <a:pt x="609" y="132"/>
                </a:cubicBezTo>
                <a:cubicBezTo>
                  <a:pt x="582" y="140"/>
                  <a:pt x="556" y="149"/>
                  <a:pt x="530" y="160"/>
                </a:cubicBezTo>
                <a:cubicBezTo>
                  <a:pt x="509" y="124"/>
                  <a:pt x="484" y="95"/>
                  <a:pt x="460" y="73"/>
                </a:cubicBezTo>
                <a:cubicBezTo>
                  <a:pt x="423" y="91"/>
                  <a:pt x="387" y="111"/>
                  <a:pt x="353" y="134"/>
                </a:cubicBezTo>
                <a:cubicBezTo>
                  <a:pt x="359" y="166"/>
                  <a:pt x="373" y="202"/>
                  <a:pt x="392" y="239"/>
                </a:cubicBezTo>
                <a:cubicBezTo>
                  <a:pt x="370" y="255"/>
                  <a:pt x="348" y="273"/>
                  <a:pt x="328" y="292"/>
                </a:cubicBezTo>
                <a:cubicBezTo>
                  <a:pt x="295" y="266"/>
                  <a:pt x="262" y="246"/>
                  <a:pt x="233" y="235"/>
                </a:cubicBezTo>
                <a:cubicBezTo>
                  <a:pt x="204" y="264"/>
                  <a:pt x="177" y="295"/>
                  <a:pt x="153" y="328"/>
                </a:cubicBezTo>
                <a:cubicBezTo>
                  <a:pt x="169" y="356"/>
                  <a:pt x="194" y="385"/>
                  <a:pt x="225" y="413"/>
                </a:cubicBezTo>
                <a:cubicBezTo>
                  <a:pt x="210" y="436"/>
                  <a:pt x="196" y="460"/>
                  <a:pt x="183" y="486"/>
                </a:cubicBezTo>
                <a:cubicBezTo>
                  <a:pt x="144" y="472"/>
                  <a:pt x="106" y="465"/>
                  <a:pt x="74" y="464"/>
                </a:cubicBezTo>
                <a:cubicBezTo>
                  <a:pt x="57" y="501"/>
                  <a:pt x="43" y="539"/>
                  <a:pt x="31" y="579"/>
                </a:cubicBezTo>
                <a:cubicBezTo>
                  <a:pt x="56" y="599"/>
                  <a:pt x="89" y="619"/>
                  <a:pt x="128" y="634"/>
                </a:cubicBezTo>
                <a:cubicBezTo>
                  <a:pt x="125" y="647"/>
                  <a:pt x="122" y="661"/>
                  <a:pt x="119" y="675"/>
                </a:cubicBezTo>
                <a:cubicBezTo>
                  <a:pt x="117" y="689"/>
                  <a:pt x="115" y="703"/>
                  <a:pt x="113" y="717"/>
                </a:cubicBezTo>
                <a:cubicBezTo>
                  <a:pt x="72" y="717"/>
                  <a:pt x="33" y="724"/>
                  <a:pt x="3" y="734"/>
                </a:cubicBezTo>
                <a:cubicBezTo>
                  <a:pt x="0" y="775"/>
                  <a:pt x="0" y="816"/>
                  <a:pt x="2" y="857"/>
                </a:cubicBezTo>
                <a:cubicBezTo>
                  <a:pt x="33" y="867"/>
                  <a:pt x="71" y="874"/>
                  <a:pt x="112" y="875"/>
                </a:cubicBezTo>
                <a:cubicBezTo>
                  <a:pt x="115" y="903"/>
                  <a:pt x="120" y="931"/>
                  <a:pt x="126" y="958"/>
                </a:cubicBezTo>
                <a:cubicBezTo>
                  <a:pt x="87" y="973"/>
                  <a:pt x="54" y="992"/>
                  <a:pt x="29" y="1011"/>
                </a:cubicBezTo>
                <a:cubicBezTo>
                  <a:pt x="40" y="1051"/>
                  <a:pt x="54" y="1090"/>
                  <a:pt x="70" y="1127"/>
                </a:cubicBezTo>
                <a:cubicBezTo>
                  <a:pt x="102" y="1127"/>
                  <a:pt x="140" y="1120"/>
                  <a:pt x="180" y="1107"/>
                </a:cubicBezTo>
                <a:cubicBezTo>
                  <a:pt x="192" y="1132"/>
                  <a:pt x="206" y="1156"/>
                  <a:pt x="221" y="1180"/>
                </a:cubicBezTo>
                <a:cubicBezTo>
                  <a:pt x="190" y="1207"/>
                  <a:pt x="165" y="1236"/>
                  <a:pt x="148" y="1263"/>
                </a:cubicBezTo>
                <a:cubicBezTo>
                  <a:pt x="172" y="1297"/>
                  <a:pt x="198" y="1329"/>
                  <a:pt x="227" y="1358"/>
                </a:cubicBezTo>
                <a:cubicBezTo>
                  <a:pt x="257" y="1347"/>
                  <a:pt x="290" y="1327"/>
                  <a:pt x="322" y="1301"/>
                </a:cubicBezTo>
                <a:cubicBezTo>
                  <a:pt x="343" y="1321"/>
                  <a:pt x="364" y="1339"/>
                  <a:pt x="387" y="1356"/>
                </a:cubicBezTo>
                <a:cubicBezTo>
                  <a:pt x="366" y="1392"/>
                  <a:pt x="353" y="1428"/>
                  <a:pt x="346" y="1460"/>
                </a:cubicBezTo>
                <a:cubicBezTo>
                  <a:pt x="380" y="1483"/>
                  <a:pt x="415" y="1504"/>
                  <a:pt x="452" y="1522"/>
                </a:cubicBezTo>
                <a:cubicBezTo>
                  <a:pt x="477" y="1501"/>
                  <a:pt x="502" y="1471"/>
                  <a:pt x="523" y="1436"/>
                </a:cubicBezTo>
                <a:cubicBezTo>
                  <a:pt x="549" y="1447"/>
                  <a:pt x="575" y="1457"/>
                  <a:pt x="602" y="1465"/>
                </a:cubicBezTo>
                <a:cubicBezTo>
                  <a:pt x="596" y="1506"/>
                  <a:pt x="595" y="1544"/>
                  <a:pt x="600" y="1576"/>
                </a:cubicBezTo>
                <a:cubicBezTo>
                  <a:pt x="620" y="1581"/>
                  <a:pt x="640" y="1586"/>
                  <a:pt x="660" y="1589"/>
                </a:cubicBezTo>
                <a:cubicBezTo>
                  <a:pt x="680" y="1593"/>
                  <a:pt x="701" y="1596"/>
                  <a:pt x="721" y="1598"/>
                </a:cubicBezTo>
                <a:cubicBezTo>
                  <a:pt x="736" y="1570"/>
                  <a:pt x="750" y="1534"/>
                  <a:pt x="758" y="1493"/>
                </a:cubicBezTo>
                <a:cubicBezTo>
                  <a:pt x="786" y="1495"/>
                  <a:pt x="814" y="1495"/>
                  <a:pt x="842" y="1494"/>
                </a:cubicBezTo>
                <a:cubicBezTo>
                  <a:pt x="850" y="1534"/>
                  <a:pt x="863" y="1571"/>
                  <a:pt x="878" y="1599"/>
                </a:cubicBezTo>
                <a:cubicBezTo>
                  <a:pt x="919" y="1595"/>
                  <a:pt x="959" y="1588"/>
                  <a:pt x="999" y="1578"/>
                </a:cubicBezTo>
                <a:cubicBezTo>
                  <a:pt x="1004" y="1547"/>
                  <a:pt x="1004" y="1508"/>
                  <a:pt x="998" y="1467"/>
                </a:cubicBezTo>
                <a:cubicBezTo>
                  <a:pt x="1025" y="1459"/>
                  <a:pt x="1051" y="1450"/>
                  <a:pt x="1077" y="1439"/>
                </a:cubicBezTo>
                <a:cubicBezTo>
                  <a:pt x="1098" y="1474"/>
                  <a:pt x="1123" y="1504"/>
                  <a:pt x="1147" y="1525"/>
                </a:cubicBezTo>
                <a:cubicBezTo>
                  <a:pt x="1184" y="1508"/>
                  <a:pt x="1220" y="1487"/>
                  <a:pt x="1253" y="1464"/>
                </a:cubicBezTo>
                <a:cubicBezTo>
                  <a:pt x="1248" y="1433"/>
                  <a:pt x="1234" y="1397"/>
                  <a:pt x="1214" y="1360"/>
                </a:cubicBezTo>
                <a:cubicBezTo>
                  <a:pt x="1237" y="1344"/>
                  <a:pt x="1259" y="1326"/>
                  <a:pt x="1279" y="1306"/>
                </a:cubicBezTo>
                <a:cubicBezTo>
                  <a:pt x="1311" y="1333"/>
                  <a:pt x="1345" y="1352"/>
                  <a:pt x="1374" y="1364"/>
                </a:cubicBezTo>
                <a:cubicBezTo>
                  <a:pt x="1403" y="1335"/>
                  <a:pt x="1430" y="1304"/>
                  <a:pt x="1454" y="1270"/>
                </a:cubicBezTo>
                <a:cubicBezTo>
                  <a:pt x="1438" y="1243"/>
                  <a:pt x="1413" y="1213"/>
                  <a:pt x="1382" y="1186"/>
                </a:cubicBezTo>
                <a:cubicBezTo>
                  <a:pt x="1397" y="1163"/>
                  <a:pt x="1411" y="1138"/>
                  <a:pt x="1424" y="1113"/>
                </a:cubicBezTo>
                <a:cubicBezTo>
                  <a:pt x="1463" y="1127"/>
                  <a:pt x="1501" y="1134"/>
                  <a:pt x="1533" y="1135"/>
                </a:cubicBezTo>
                <a:cubicBezTo>
                  <a:pt x="1550" y="1098"/>
                  <a:pt x="1564" y="1059"/>
                  <a:pt x="1576" y="1019"/>
                </a:cubicBezTo>
                <a:cubicBezTo>
                  <a:pt x="1551" y="999"/>
                  <a:pt x="1517" y="980"/>
                  <a:pt x="1479" y="965"/>
                </a:cubicBezTo>
                <a:close/>
                <a:moveTo>
                  <a:pt x="700" y="1370"/>
                </a:moveTo>
                <a:cubicBezTo>
                  <a:pt x="384" y="1313"/>
                  <a:pt x="175" y="1011"/>
                  <a:pt x="232" y="696"/>
                </a:cubicBezTo>
                <a:cubicBezTo>
                  <a:pt x="290" y="380"/>
                  <a:pt x="592" y="171"/>
                  <a:pt x="907" y="228"/>
                </a:cubicBezTo>
                <a:cubicBezTo>
                  <a:pt x="1223" y="286"/>
                  <a:pt x="1432" y="588"/>
                  <a:pt x="1374" y="903"/>
                </a:cubicBezTo>
                <a:cubicBezTo>
                  <a:pt x="1317" y="1218"/>
                  <a:pt x="1015" y="1428"/>
                  <a:pt x="700" y="1370"/>
                </a:cubicBezTo>
                <a:close/>
              </a:path>
            </a:pathLst>
          </a:custGeom>
          <a:solidFill>
            <a:srgbClr val="99B433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333639"/>
              </a:solidFill>
              <a:effectLst/>
              <a:uLnTx/>
              <a:uFillTx/>
              <a:latin typeface="Arial"/>
              <a:ea typeface="思源黑体 CN Light"/>
            </a:endParaRPr>
          </a:p>
        </p:txBody>
      </p:sp>
      <p:sp>
        <p:nvSpPr>
          <p:cNvPr id="35" name="Oval 14"/>
          <p:cNvSpPr/>
          <p:nvPr/>
        </p:nvSpPr>
        <p:spPr>
          <a:xfrm rot="21110908">
            <a:off x="4173871" y="5102827"/>
            <a:ext cx="760707" cy="760704"/>
          </a:xfrm>
          <a:prstGeom prst="ellipse">
            <a:avLst/>
          </a:prstGeom>
          <a:solidFill>
            <a:srgbClr val="AAB2BD">
              <a:lumMod val="5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F4F5FC"/>
              </a:solidFill>
              <a:effectLst/>
              <a:uLnTx/>
              <a:uFillTx/>
              <a:latin typeface="Arial"/>
              <a:ea typeface="思源黑体 CN Light"/>
              <a:cs typeface="+mn-cs"/>
            </a:endParaRPr>
          </a:p>
        </p:txBody>
      </p:sp>
      <p:sp>
        <p:nvSpPr>
          <p:cNvPr id="36" name="Freeform 8"/>
          <p:cNvSpPr>
            <a:spLocks noEditPoints="1"/>
          </p:cNvSpPr>
          <p:nvPr/>
        </p:nvSpPr>
        <p:spPr bwMode="auto">
          <a:xfrm>
            <a:off x="4988880" y="3657752"/>
            <a:ext cx="1777393" cy="1773261"/>
          </a:xfrm>
          <a:custGeom>
            <a:avLst/>
            <a:gdLst>
              <a:gd name="T0" fmla="*/ 1487 w 1607"/>
              <a:gd name="T1" fmla="*/ 924 h 1599"/>
              <a:gd name="T2" fmla="*/ 1604 w 1607"/>
              <a:gd name="T3" fmla="*/ 865 h 1599"/>
              <a:gd name="T4" fmla="*/ 1495 w 1607"/>
              <a:gd name="T5" fmla="*/ 724 h 1599"/>
              <a:gd name="T6" fmla="*/ 1578 w 1607"/>
              <a:gd name="T7" fmla="*/ 587 h 1599"/>
              <a:gd name="T8" fmla="*/ 1427 w 1607"/>
              <a:gd name="T9" fmla="*/ 492 h 1599"/>
              <a:gd name="T10" fmla="*/ 1459 w 1607"/>
              <a:gd name="T11" fmla="*/ 335 h 1599"/>
              <a:gd name="T12" fmla="*/ 1284 w 1607"/>
              <a:gd name="T13" fmla="*/ 297 h 1599"/>
              <a:gd name="T14" fmla="*/ 1260 w 1607"/>
              <a:gd name="T15" fmla="*/ 139 h 1599"/>
              <a:gd name="T16" fmla="*/ 1084 w 1607"/>
              <a:gd name="T17" fmla="*/ 163 h 1599"/>
              <a:gd name="T18" fmla="*/ 1007 w 1607"/>
              <a:gd name="T19" fmla="*/ 23 h 1599"/>
              <a:gd name="T20" fmla="*/ 886 w 1607"/>
              <a:gd name="T21" fmla="*/ 1 h 1599"/>
              <a:gd name="T22" fmla="*/ 765 w 1607"/>
              <a:gd name="T23" fmla="*/ 105 h 1599"/>
              <a:gd name="T24" fmla="*/ 608 w 1607"/>
              <a:gd name="T25" fmla="*/ 20 h 1599"/>
              <a:gd name="T26" fmla="*/ 530 w 1607"/>
              <a:gd name="T27" fmla="*/ 160 h 1599"/>
              <a:gd name="T28" fmla="*/ 353 w 1607"/>
              <a:gd name="T29" fmla="*/ 134 h 1599"/>
              <a:gd name="T30" fmla="*/ 328 w 1607"/>
              <a:gd name="T31" fmla="*/ 292 h 1599"/>
              <a:gd name="T32" fmla="*/ 153 w 1607"/>
              <a:gd name="T33" fmla="*/ 328 h 1599"/>
              <a:gd name="T34" fmla="*/ 183 w 1607"/>
              <a:gd name="T35" fmla="*/ 486 h 1599"/>
              <a:gd name="T36" fmla="*/ 31 w 1607"/>
              <a:gd name="T37" fmla="*/ 579 h 1599"/>
              <a:gd name="T38" fmla="*/ 119 w 1607"/>
              <a:gd name="T39" fmla="*/ 675 h 1599"/>
              <a:gd name="T40" fmla="*/ 3 w 1607"/>
              <a:gd name="T41" fmla="*/ 734 h 1599"/>
              <a:gd name="T42" fmla="*/ 112 w 1607"/>
              <a:gd name="T43" fmla="*/ 875 h 1599"/>
              <a:gd name="T44" fmla="*/ 29 w 1607"/>
              <a:gd name="T45" fmla="*/ 1011 h 1599"/>
              <a:gd name="T46" fmla="*/ 180 w 1607"/>
              <a:gd name="T47" fmla="*/ 1107 h 1599"/>
              <a:gd name="T48" fmla="*/ 148 w 1607"/>
              <a:gd name="T49" fmla="*/ 1263 h 1599"/>
              <a:gd name="T50" fmla="*/ 322 w 1607"/>
              <a:gd name="T51" fmla="*/ 1301 h 1599"/>
              <a:gd name="T52" fmla="*/ 346 w 1607"/>
              <a:gd name="T53" fmla="*/ 1460 h 1599"/>
              <a:gd name="T54" fmla="*/ 523 w 1607"/>
              <a:gd name="T55" fmla="*/ 1436 h 1599"/>
              <a:gd name="T56" fmla="*/ 600 w 1607"/>
              <a:gd name="T57" fmla="*/ 1576 h 1599"/>
              <a:gd name="T58" fmla="*/ 721 w 1607"/>
              <a:gd name="T59" fmla="*/ 1598 h 1599"/>
              <a:gd name="T60" fmla="*/ 842 w 1607"/>
              <a:gd name="T61" fmla="*/ 1494 h 1599"/>
              <a:gd name="T62" fmla="*/ 999 w 1607"/>
              <a:gd name="T63" fmla="*/ 1578 h 1599"/>
              <a:gd name="T64" fmla="*/ 1077 w 1607"/>
              <a:gd name="T65" fmla="*/ 1439 h 1599"/>
              <a:gd name="T66" fmla="*/ 1253 w 1607"/>
              <a:gd name="T67" fmla="*/ 1464 h 1599"/>
              <a:gd name="T68" fmla="*/ 1279 w 1607"/>
              <a:gd name="T69" fmla="*/ 1306 h 1599"/>
              <a:gd name="T70" fmla="*/ 1454 w 1607"/>
              <a:gd name="T71" fmla="*/ 1270 h 1599"/>
              <a:gd name="T72" fmla="*/ 1424 w 1607"/>
              <a:gd name="T73" fmla="*/ 1113 h 1599"/>
              <a:gd name="T74" fmla="*/ 1576 w 1607"/>
              <a:gd name="T75" fmla="*/ 1019 h 1599"/>
              <a:gd name="T76" fmla="*/ 700 w 1607"/>
              <a:gd name="T77" fmla="*/ 1370 h 1599"/>
              <a:gd name="T78" fmla="*/ 907 w 1607"/>
              <a:gd name="T79" fmla="*/ 228 h 1599"/>
              <a:gd name="T80" fmla="*/ 700 w 1607"/>
              <a:gd name="T81" fmla="*/ 1370 h 15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607" h="1599">
                <a:moveTo>
                  <a:pt x="1479" y="965"/>
                </a:moveTo>
                <a:cubicBezTo>
                  <a:pt x="1482" y="951"/>
                  <a:pt x="1485" y="937"/>
                  <a:pt x="1487" y="924"/>
                </a:cubicBezTo>
                <a:cubicBezTo>
                  <a:pt x="1490" y="910"/>
                  <a:pt x="1492" y="896"/>
                  <a:pt x="1494" y="882"/>
                </a:cubicBezTo>
                <a:cubicBezTo>
                  <a:pt x="1535" y="881"/>
                  <a:pt x="1573" y="875"/>
                  <a:pt x="1604" y="865"/>
                </a:cubicBezTo>
                <a:cubicBezTo>
                  <a:pt x="1607" y="824"/>
                  <a:pt x="1607" y="782"/>
                  <a:pt x="1604" y="742"/>
                </a:cubicBezTo>
                <a:cubicBezTo>
                  <a:pt x="1574" y="731"/>
                  <a:pt x="1536" y="725"/>
                  <a:pt x="1495" y="724"/>
                </a:cubicBezTo>
                <a:cubicBezTo>
                  <a:pt x="1492" y="696"/>
                  <a:pt x="1487" y="668"/>
                  <a:pt x="1481" y="641"/>
                </a:cubicBezTo>
                <a:cubicBezTo>
                  <a:pt x="1519" y="626"/>
                  <a:pt x="1553" y="607"/>
                  <a:pt x="1578" y="587"/>
                </a:cubicBezTo>
                <a:cubicBezTo>
                  <a:pt x="1567" y="547"/>
                  <a:pt x="1553" y="509"/>
                  <a:pt x="1536" y="472"/>
                </a:cubicBezTo>
                <a:cubicBezTo>
                  <a:pt x="1504" y="472"/>
                  <a:pt x="1466" y="479"/>
                  <a:pt x="1427" y="492"/>
                </a:cubicBezTo>
                <a:cubicBezTo>
                  <a:pt x="1415" y="467"/>
                  <a:pt x="1401" y="442"/>
                  <a:pt x="1385" y="419"/>
                </a:cubicBezTo>
                <a:cubicBezTo>
                  <a:pt x="1417" y="392"/>
                  <a:pt x="1442" y="362"/>
                  <a:pt x="1459" y="335"/>
                </a:cubicBezTo>
                <a:cubicBezTo>
                  <a:pt x="1435" y="302"/>
                  <a:pt x="1409" y="270"/>
                  <a:pt x="1380" y="241"/>
                </a:cubicBezTo>
                <a:cubicBezTo>
                  <a:pt x="1350" y="252"/>
                  <a:pt x="1317" y="271"/>
                  <a:pt x="1284" y="297"/>
                </a:cubicBezTo>
                <a:cubicBezTo>
                  <a:pt x="1264" y="278"/>
                  <a:pt x="1243" y="260"/>
                  <a:pt x="1220" y="243"/>
                </a:cubicBezTo>
                <a:cubicBezTo>
                  <a:pt x="1240" y="206"/>
                  <a:pt x="1254" y="170"/>
                  <a:pt x="1260" y="139"/>
                </a:cubicBezTo>
                <a:cubicBezTo>
                  <a:pt x="1227" y="116"/>
                  <a:pt x="1192" y="95"/>
                  <a:pt x="1154" y="77"/>
                </a:cubicBezTo>
                <a:cubicBezTo>
                  <a:pt x="1130" y="98"/>
                  <a:pt x="1105" y="127"/>
                  <a:pt x="1084" y="163"/>
                </a:cubicBezTo>
                <a:cubicBezTo>
                  <a:pt x="1058" y="152"/>
                  <a:pt x="1032" y="142"/>
                  <a:pt x="1005" y="134"/>
                </a:cubicBezTo>
                <a:cubicBezTo>
                  <a:pt x="1011" y="93"/>
                  <a:pt x="1012" y="54"/>
                  <a:pt x="1007" y="23"/>
                </a:cubicBezTo>
                <a:cubicBezTo>
                  <a:pt x="987" y="17"/>
                  <a:pt x="967" y="13"/>
                  <a:pt x="947" y="9"/>
                </a:cubicBezTo>
                <a:cubicBezTo>
                  <a:pt x="927" y="6"/>
                  <a:pt x="906" y="3"/>
                  <a:pt x="886" y="1"/>
                </a:cubicBezTo>
                <a:cubicBezTo>
                  <a:pt x="870" y="29"/>
                  <a:pt x="857" y="65"/>
                  <a:pt x="849" y="106"/>
                </a:cubicBezTo>
                <a:cubicBezTo>
                  <a:pt x="821" y="104"/>
                  <a:pt x="793" y="103"/>
                  <a:pt x="765" y="105"/>
                </a:cubicBezTo>
                <a:cubicBezTo>
                  <a:pt x="757" y="64"/>
                  <a:pt x="744" y="28"/>
                  <a:pt x="729" y="0"/>
                </a:cubicBezTo>
                <a:cubicBezTo>
                  <a:pt x="688" y="3"/>
                  <a:pt x="647" y="10"/>
                  <a:pt x="608" y="20"/>
                </a:cubicBezTo>
                <a:cubicBezTo>
                  <a:pt x="603" y="52"/>
                  <a:pt x="603" y="91"/>
                  <a:pt x="609" y="132"/>
                </a:cubicBezTo>
                <a:cubicBezTo>
                  <a:pt x="582" y="140"/>
                  <a:pt x="556" y="149"/>
                  <a:pt x="530" y="160"/>
                </a:cubicBezTo>
                <a:cubicBezTo>
                  <a:pt x="509" y="124"/>
                  <a:pt x="484" y="95"/>
                  <a:pt x="460" y="73"/>
                </a:cubicBezTo>
                <a:cubicBezTo>
                  <a:pt x="423" y="91"/>
                  <a:pt x="387" y="111"/>
                  <a:pt x="353" y="134"/>
                </a:cubicBezTo>
                <a:cubicBezTo>
                  <a:pt x="359" y="166"/>
                  <a:pt x="373" y="202"/>
                  <a:pt x="392" y="239"/>
                </a:cubicBezTo>
                <a:cubicBezTo>
                  <a:pt x="370" y="255"/>
                  <a:pt x="348" y="273"/>
                  <a:pt x="328" y="292"/>
                </a:cubicBezTo>
                <a:cubicBezTo>
                  <a:pt x="295" y="266"/>
                  <a:pt x="262" y="246"/>
                  <a:pt x="233" y="235"/>
                </a:cubicBezTo>
                <a:cubicBezTo>
                  <a:pt x="204" y="264"/>
                  <a:pt x="177" y="295"/>
                  <a:pt x="153" y="328"/>
                </a:cubicBezTo>
                <a:cubicBezTo>
                  <a:pt x="169" y="356"/>
                  <a:pt x="194" y="385"/>
                  <a:pt x="225" y="413"/>
                </a:cubicBezTo>
                <a:cubicBezTo>
                  <a:pt x="210" y="436"/>
                  <a:pt x="196" y="460"/>
                  <a:pt x="183" y="486"/>
                </a:cubicBezTo>
                <a:cubicBezTo>
                  <a:pt x="144" y="472"/>
                  <a:pt x="106" y="465"/>
                  <a:pt x="74" y="464"/>
                </a:cubicBezTo>
                <a:cubicBezTo>
                  <a:pt x="57" y="501"/>
                  <a:pt x="43" y="539"/>
                  <a:pt x="31" y="579"/>
                </a:cubicBezTo>
                <a:cubicBezTo>
                  <a:pt x="56" y="599"/>
                  <a:pt x="89" y="619"/>
                  <a:pt x="128" y="634"/>
                </a:cubicBezTo>
                <a:cubicBezTo>
                  <a:pt x="125" y="647"/>
                  <a:pt x="122" y="661"/>
                  <a:pt x="119" y="675"/>
                </a:cubicBezTo>
                <a:cubicBezTo>
                  <a:pt x="117" y="689"/>
                  <a:pt x="115" y="703"/>
                  <a:pt x="113" y="717"/>
                </a:cubicBezTo>
                <a:cubicBezTo>
                  <a:pt x="72" y="717"/>
                  <a:pt x="33" y="724"/>
                  <a:pt x="3" y="734"/>
                </a:cubicBezTo>
                <a:cubicBezTo>
                  <a:pt x="0" y="775"/>
                  <a:pt x="0" y="816"/>
                  <a:pt x="2" y="857"/>
                </a:cubicBezTo>
                <a:cubicBezTo>
                  <a:pt x="33" y="867"/>
                  <a:pt x="71" y="874"/>
                  <a:pt x="112" y="875"/>
                </a:cubicBezTo>
                <a:cubicBezTo>
                  <a:pt x="115" y="903"/>
                  <a:pt x="120" y="931"/>
                  <a:pt x="126" y="958"/>
                </a:cubicBezTo>
                <a:cubicBezTo>
                  <a:pt x="87" y="973"/>
                  <a:pt x="54" y="992"/>
                  <a:pt x="29" y="1011"/>
                </a:cubicBezTo>
                <a:cubicBezTo>
                  <a:pt x="40" y="1051"/>
                  <a:pt x="54" y="1090"/>
                  <a:pt x="70" y="1127"/>
                </a:cubicBezTo>
                <a:cubicBezTo>
                  <a:pt x="102" y="1127"/>
                  <a:pt x="140" y="1120"/>
                  <a:pt x="180" y="1107"/>
                </a:cubicBezTo>
                <a:cubicBezTo>
                  <a:pt x="192" y="1132"/>
                  <a:pt x="206" y="1156"/>
                  <a:pt x="221" y="1180"/>
                </a:cubicBezTo>
                <a:cubicBezTo>
                  <a:pt x="190" y="1207"/>
                  <a:pt x="165" y="1236"/>
                  <a:pt x="148" y="1263"/>
                </a:cubicBezTo>
                <a:cubicBezTo>
                  <a:pt x="172" y="1297"/>
                  <a:pt x="198" y="1329"/>
                  <a:pt x="227" y="1358"/>
                </a:cubicBezTo>
                <a:cubicBezTo>
                  <a:pt x="257" y="1347"/>
                  <a:pt x="290" y="1327"/>
                  <a:pt x="322" y="1301"/>
                </a:cubicBezTo>
                <a:cubicBezTo>
                  <a:pt x="343" y="1321"/>
                  <a:pt x="364" y="1339"/>
                  <a:pt x="387" y="1356"/>
                </a:cubicBezTo>
                <a:cubicBezTo>
                  <a:pt x="366" y="1392"/>
                  <a:pt x="353" y="1428"/>
                  <a:pt x="346" y="1460"/>
                </a:cubicBezTo>
                <a:cubicBezTo>
                  <a:pt x="380" y="1483"/>
                  <a:pt x="415" y="1504"/>
                  <a:pt x="452" y="1522"/>
                </a:cubicBezTo>
                <a:cubicBezTo>
                  <a:pt x="477" y="1501"/>
                  <a:pt x="502" y="1471"/>
                  <a:pt x="523" y="1436"/>
                </a:cubicBezTo>
                <a:cubicBezTo>
                  <a:pt x="549" y="1447"/>
                  <a:pt x="575" y="1457"/>
                  <a:pt x="602" y="1465"/>
                </a:cubicBezTo>
                <a:cubicBezTo>
                  <a:pt x="596" y="1506"/>
                  <a:pt x="595" y="1544"/>
                  <a:pt x="600" y="1576"/>
                </a:cubicBezTo>
                <a:cubicBezTo>
                  <a:pt x="620" y="1581"/>
                  <a:pt x="640" y="1586"/>
                  <a:pt x="660" y="1589"/>
                </a:cubicBezTo>
                <a:cubicBezTo>
                  <a:pt x="680" y="1593"/>
                  <a:pt x="701" y="1596"/>
                  <a:pt x="721" y="1598"/>
                </a:cubicBezTo>
                <a:cubicBezTo>
                  <a:pt x="736" y="1570"/>
                  <a:pt x="750" y="1534"/>
                  <a:pt x="758" y="1493"/>
                </a:cubicBezTo>
                <a:cubicBezTo>
                  <a:pt x="786" y="1495"/>
                  <a:pt x="814" y="1495"/>
                  <a:pt x="842" y="1494"/>
                </a:cubicBezTo>
                <a:cubicBezTo>
                  <a:pt x="850" y="1534"/>
                  <a:pt x="863" y="1571"/>
                  <a:pt x="878" y="1599"/>
                </a:cubicBezTo>
                <a:cubicBezTo>
                  <a:pt x="919" y="1595"/>
                  <a:pt x="959" y="1588"/>
                  <a:pt x="999" y="1578"/>
                </a:cubicBezTo>
                <a:cubicBezTo>
                  <a:pt x="1004" y="1547"/>
                  <a:pt x="1004" y="1508"/>
                  <a:pt x="998" y="1467"/>
                </a:cubicBezTo>
                <a:cubicBezTo>
                  <a:pt x="1025" y="1459"/>
                  <a:pt x="1051" y="1450"/>
                  <a:pt x="1077" y="1439"/>
                </a:cubicBezTo>
                <a:cubicBezTo>
                  <a:pt x="1098" y="1474"/>
                  <a:pt x="1123" y="1504"/>
                  <a:pt x="1147" y="1525"/>
                </a:cubicBezTo>
                <a:cubicBezTo>
                  <a:pt x="1184" y="1508"/>
                  <a:pt x="1220" y="1487"/>
                  <a:pt x="1253" y="1464"/>
                </a:cubicBezTo>
                <a:cubicBezTo>
                  <a:pt x="1248" y="1433"/>
                  <a:pt x="1234" y="1397"/>
                  <a:pt x="1214" y="1360"/>
                </a:cubicBezTo>
                <a:cubicBezTo>
                  <a:pt x="1237" y="1344"/>
                  <a:pt x="1259" y="1326"/>
                  <a:pt x="1279" y="1306"/>
                </a:cubicBezTo>
                <a:cubicBezTo>
                  <a:pt x="1311" y="1333"/>
                  <a:pt x="1345" y="1352"/>
                  <a:pt x="1374" y="1364"/>
                </a:cubicBezTo>
                <a:cubicBezTo>
                  <a:pt x="1403" y="1335"/>
                  <a:pt x="1430" y="1304"/>
                  <a:pt x="1454" y="1270"/>
                </a:cubicBezTo>
                <a:cubicBezTo>
                  <a:pt x="1438" y="1243"/>
                  <a:pt x="1413" y="1213"/>
                  <a:pt x="1382" y="1186"/>
                </a:cubicBezTo>
                <a:cubicBezTo>
                  <a:pt x="1397" y="1163"/>
                  <a:pt x="1411" y="1138"/>
                  <a:pt x="1424" y="1113"/>
                </a:cubicBezTo>
                <a:cubicBezTo>
                  <a:pt x="1463" y="1127"/>
                  <a:pt x="1501" y="1134"/>
                  <a:pt x="1533" y="1135"/>
                </a:cubicBezTo>
                <a:cubicBezTo>
                  <a:pt x="1550" y="1098"/>
                  <a:pt x="1564" y="1059"/>
                  <a:pt x="1576" y="1019"/>
                </a:cubicBezTo>
                <a:cubicBezTo>
                  <a:pt x="1551" y="999"/>
                  <a:pt x="1517" y="980"/>
                  <a:pt x="1479" y="965"/>
                </a:cubicBezTo>
                <a:close/>
                <a:moveTo>
                  <a:pt x="700" y="1370"/>
                </a:moveTo>
                <a:cubicBezTo>
                  <a:pt x="384" y="1313"/>
                  <a:pt x="175" y="1011"/>
                  <a:pt x="232" y="696"/>
                </a:cubicBezTo>
                <a:cubicBezTo>
                  <a:pt x="290" y="380"/>
                  <a:pt x="592" y="171"/>
                  <a:pt x="907" y="228"/>
                </a:cubicBezTo>
                <a:cubicBezTo>
                  <a:pt x="1223" y="286"/>
                  <a:pt x="1432" y="588"/>
                  <a:pt x="1374" y="903"/>
                </a:cubicBezTo>
                <a:cubicBezTo>
                  <a:pt x="1317" y="1218"/>
                  <a:pt x="1015" y="1428"/>
                  <a:pt x="700" y="1370"/>
                </a:cubicBezTo>
                <a:close/>
              </a:path>
            </a:pathLst>
          </a:custGeom>
          <a:solidFill>
            <a:srgbClr val="D70444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333639"/>
              </a:solidFill>
              <a:effectLst/>
              <a:uLnTx/>
              <a:uFillTx/>
              <a:latin typeface="Arial"/>
              <a:ea typeface="思源黑体 CN Light"/>
            </a:endParaRPr>
          </a:p>
        </p:txBody>
      </p:sp>
      <p:sp>
        <p:nvSpPr>
          <p:cNvPr id="37" name="Oval 16"/>
          <p:cNvSpPr/>
          <p:nvPr/>
        </p:nvSpPr>
        <p:spPr>
          <a:xfrm>
            <a:off x="5372166" y="4037262"/>
            <a:ext cx="1014247" cy="1014243"/>
          </a:xfrm>
          <a:prstGeom prst="ellipse">
            <a:avLst/>
          </a:prstGeom>
          <a:solidFill>
            <a:srgbClr val="AAB2BD">
              <a:lumMod val="5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F4F5FC"/>
              </a:solidFill>
              <a:effectLst/>
              <a:uLnTx/>
              <a:uFillTx/>
              <a:latin typeface="Arial"/>
              <a:ea typeface="思源黑体 CN Light"/>
              <a:cs typeface="+mn-cs"/>
            </a:endParaRPr>
          </a:p>
        </p:txBody>
      </p:sp>
      <p:sp>
        <p:nvSpPr>
          <p:cNvPr id="38" name="Freeform 8"/>
          <p:cNvSpPr>
            <a:spLocks noEditPoints="1"/>
          </p:cNvSpPr>
          <p:nvPr/>
        </p:nvSpPr>
        <p:spPr bwMode="auto">
          <a:xfrm rot="21110908">
            <a:off x="6506537" y="4818369"/>
            <a:ext cx="1333083" cy="1329984"/>
          </a:xfrm>
          <a:custGeom>
            <a:avLst/>
            <a:gdLst>
              <a:gd name="T0" fmla="*/ 1487 w 1607"/>
              <a:gd name="T1" fmla="*/ 924 h 1599"/>
              <a:gd name="T2" fmla="*/ 1604 w 1607"/>
              <a:gd name="T3" fmla="*/ 865 h 1599"/>
              <a:gd name="T4" fmla="*/ 1495 w 1607"/>
              <a:gd name="T5" fmla="*/ 724 h 1599"/>
              <a:gd name="T6" fmla="*/ 1578 w 1607"/>
              <a:gd name="T7" fmla="*/ 587 h 1599"/>
              <a:gd name="T8" fmla="*/ 1427 w 1607"/>
              <a:gd name="T9" fmla="*/ 492 h 1599"/>
              <a:gd name="T10" fmla="*/ 1459 w 1607"/>
              <a:gd name="T11" fmla="*/ 335 h 1599"/>
              <a:gd name="T12" fmla="*/ 1284 w 1607"/>
              <a:gd name="T13" fmla="*/ 297 h 1599"/>
              <a:gd name="T14" fmla="*/ 1260 w 1607"/>
              <a:gd name="T15" fmla="*/ 139 h 1599"/>
              <a:gd name="T16" fmla="*/ 1084 w 1607"/>
              <a:gd name="T17" fmla="*/ 163 h 1599"/>
              <a:gd name="T18" fmla="*/ 1007 w 1607"/>
              <a:gd name="T19" fmla="*/ 23 h 1599"/>
              <a:gd name="T20" fmla="*/ 886 w 1607"/>
              <a:gd name="T21" fmla="*/ 1 h 1599"/>
              <a:gd name="T22" fmla="*/ 765 w 1607"/>
              <a:gd name="T23" fmla="*/ 105 h 1599"/>
              <a:gd name="T24" fmla="*/ 608 w 1607"/>
              <a:gd name="T25" fmla="*/ 20 h 1599"/>
              <a:gd name="T26" fmla="*/ 530 w 1607"/>
              <a:gd name="T27" fmla="*/ 160 h 1599"/>
              <a:gd name="T28" fmla="*/ 353 w 1607"/>
              <a:gd name="T29" fmla="*/ 134 h 1599"/>
              <a:gd name="T30" fmla="*/ 328 w 1607"/>
              <a:gd name="T31" fmla="*/ 292 h 1599"/>
              <a:gd name="T32" fmla="*/ 153 w 1607"/>
              <a:gd name="T33" fmla="*/ 328 h 1599"/>
              <a:gd name="T34" fmla="*/ 183 w 1607"/>
              <a:gd name="T35" fmla="*/ 486 h 1599"/>
              <a:gd name="T36" fmla="*/ 31 w 1607"/>
              <a:gd name="T37" fmla="*/ 579 h 1599"/>
              <a:gd name="T38" fmla="*/ 119 w 1607"/>
              <a:gd name="T39" fmla="*/ 675 h 1599"/>
              <a:gd name="T40" fmla="*/ 3 w 1607"/>
              <a:gd name="T41" fmla="*/ 734 h 1599"/>
              <a:gd name="T42" fmla="*/ 112 w 1607"/>
              <a:gd name="T43" fmla="*/ 875 h 1599"/>
              <a:gd name="T44" fmla="*/ 29 w 1607"/>
              <a:gd name="T45" fmla="*/ 1011 h 1599"/>
              <a:gd name="T46" fmla="*/ 180 w 1607"/>
              <a:gd name="T47" fmla="*/ 1107 h 1599"/>
              <a:gd name="T48" fmla="*/ 148 w 1607"/>
              <a:gd name="T49" fmla="*/ 1263 h 1599"/>
              <a:gd name="T50" fmla="*/ 322 w 1607"/>
              <a:gd name="T51" fmla="*/ 1301 h 1599"/>
              <a:gd name="T52" fmla="*/ 346 w 1607"/>
              <a:gd name="T53" fmla="*/ 1460 h 1599"/>
              <a:gd name="T54" fmla="*/ 523 w 1607"/>
              <a:gd name="T55" fmla="*/ 1436 h 1599"/>
              <a:gd name="T56" fmla="*/ 600 w 1607"/>
              <a:gd name="T57" fmla="*/ 1576 h 1599"/>
              <a:gd name="T58" fmla="*/ 721 w 1607"/>
              <a:gd name="T59" fmla="*/ 1598 h 1599"/>
              <a:gd name="T60" fmla="*/ 842 w 1607"/>
              <a:gd name="T61" fmla="*/ 1494 h 1599"/>
              <a:gd name="T62" fmla="*/ 999 w 1607"/>
              <a:gd name="T63" fmla="*/ 1578 h 1599"/>
              <a:gd name="T64" fmla="*/ 1077 w 1607"/>
              <a:gd name="T65" fmla="*/ 1439 h 1599"/>
              <a:gd name="T66" fmla="*/ 1253 w 1607"/>
              <a:gd name="T67" fmla="*/ 1464 h 1599"/>
              <a:gd name="T68" fmla="*/ 1279 w 1607"/>
              <a:gd name="T69" fmla="*/ 1306 h 1599"/>
              <a:gd name="T70" fmla="*/ 1454 w 1607"/>
              <a:gd name="T71" fmla="*/ 1270 h 1599"/>
              <a:gd name="T72" fmla="*/ 1424 w 1607"/>
              <a:gd name="T73" fmla="*/ 1113 h 1599"/>
              <a:gd name="T74" fmla="*/ 1576 w 1607"/>
              <a:gd name="T75" fmla="*/ 1019 h 1599"/>
              <a:gd name="T76" fmla="*/ 700 w 1607"/>
              <a:gd name="T77" fmla="*/ 1370 h 1599"/>
              <a:gd name="T78" fmla="*/ 907 w 1607"/>
              <a:gd name="T79" fmla="*/ 228 h 1599"/>
              <a:gd name="T80" fmla="*/ 700 w 1607"/>
              <a:gd name="T81" fmla="*/ 1370 h 15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607" h="1599">
                <a:moveTo>
                  <a:pt x="1479" y="965"/>
                </a:moveTo>
                <a:cubicBezTo>
                  <a:pt x="1482" y="951"/>
                  <a:pt x="1485" y="937"/>
                  <a:pt x="1487" y="924"/>
                </a:cubicBezTo>
                <a:cubicBezTo>
                  <a:pt x="1490" y="910"/>
                  <a:pt x="1492" y="896"/>
                  <a:pt x="1494" y="882"/>
                </a:cubicBezTo>
                <a:cubicBezTo>
                  <a:pt x="1535" y="881"/>
                  <a:pt x="1573" y="875"/>
                  <a:pt x="1604" y="865"/>
                </a:cubicBezTo>
                <a:cubicBezTo>
                  <a:pt x="1607" y="824"/>
                  <a:pt x="1607" y="782"/>
                  <a:pt x="1604" y="742"/>
                </a:cubicBezTo>
                <a:cubicBezTo>
                  <a:pt x="1574" y="731"/>
                  <a:pt x="1536" y="725"/>
                  <a:pt x="1495" y="724"/>
                </a:cubicBezTo>
                <a:cubicBezTo>
                  <a:pt x="1492" y="696"/>
                  <a:pt x="1487" y="668"/>
                  <a:pt x="1481" y="641"/>
                </a:cubicBezTo>
                <a:cubicBezTo>
                  <a:pt x="1519" y="626"/>
                  <a:pt x="1553" y="607"/>
                  <a:pt x="1578" y="587"/>
                </a:cubicBezTo>
                <a:cubicBezTo>
                  <a:pt x="1567" y="547"/>
                  <a:pt x="1553" y="509"/>
                  <a:pt x="1536" y="472"/>
                </a:cubicBezTo>
                <a:cubicBezTo>
                  <a:pt x="1504" y="472"/>
                  <a:pt x="1466" y="479"/>
                  <a:pt x="1427" y="492"/>
                </a:cubicBezTo>
                <a:cubicBezTo>
                  <a:pt x="1415" y="467"/>
                  <a:pt x="1401" y="442"/>
                  <a:pt x="1385" y="419"/>
                </a:cubicBezTo>
                <a:cubicBezTo>
                  <a:pt x="1417" y="392"/>
                  <a:pt x="1442" y="362"/>
                  <a:pt x="1459" y="335"/>
                </a:cubicBezTo>
                <a:cubicBezTo>
                  <a:pt x="1435" y="302"/>
                  <a:pt x="1409" y="270"/>
                  <a:pt x="1380" y="241"/>
                </a:cubicBezTo>
                <a:cubicBezTo>
                  <a:pt x="1350" y="252"/>
                  <a:pt x="1317" y="271"/>
                  <a:pt x="1284" y="297"/>
                </a:cubicBezTo>
                <a:cubicBezTo>
                  <a:pt x="1264" y="278"/>
                  <a:pt x="1243" y="260"/>
                  <a:pt x="1220" y="243"/>
                </a:cubicBezTo>
                <a:cubicBezTo>
                  <a:pt x="1240" y="206"/>
                  <a:pt x="1254" y="170"/>
                  <a:pt x="1260" y="139"/>
                </a:cubicBezTo>
                <a:cubicBezTo>
                  <a:pt x="1227" y="116"/>
                  <a:pt x="1192" y="95"/>
                  <a:pt x="1154" y="77"/>
                </a:cubicBezTo>
                <a:cubicBezTo>
                  <a:pt x="1130" y="98"/>
                  <a:pt x="1105" y="127"/>
                  <a:pt x="1084" y="163"/>
                </a:cubicBezTo>
                <a:cubicBezTo>
                  <a:pt x="1058" y="152"/>
                  <a:pt x="1032" y="142"/>
                  <a:pt x="1005" y="134"/>
                </a:cubicBezTo>
                <a:cubicBezTo>
                  <a:pt x="1011" y="93"/>
                  <a:pt x="1012" y="54"/>
                  <a:pt x="1007" y="23"/>
                </a:cubicBezTo>
                <a:cubicBezTo>
                  <a:pt x="987" y="17"/>
                  <a:pt x="967" y="13"/>
                  <a:pt x="947" y="9"/>
                </a:cubicBezTo>
                <a:cubicBezTo>
                  <a:pt x="927" y="6"/>
                  <a:pt x="906" y="3"/>
                  <a:pt x="886" y="1"/>
                </a:cubicBezTo>
                <a:cubicBezTo>
                  <a:pt x="870" y="29"/>
                  <a:pt x="857" y="65"/>
                  <a:pt x="849" y="106"/>
                </a:cubicBezTo>
                <a:cubicBezTo>
                  <a:pt x="821" y="104"/>
                  <a:pt x="793" y="103"/>
                  <a:pt x="765" y="105"/>
                </a:cubicBezTo>
                <a:cubicBezTo>
                  <a:pt x="757" y="64"/>
                  <a:pt x="744" y="28"/>
                  <a:pt x="729" y="0"/>
                </a:cubicBezTo>
                <a:cubicBezTo>
                  <a:pt x="688" y="3"/>
                  <a:pt x="647" y="10"/>
                  <a:pt x="608" y="20"/>
                </a:cubicBezTo>
                <a:cubicBezTo>
                  <a:pt x="603" y="52"/>
                  <a:pt x="603" y="91"/>
                  <a:pt x="609" y="132"/>
                </a:cubicBezTo>
                <a:cubicBezTo>
                  <a:pt x="582" y="140"/>
                  <a:pt x="556" y="149"/>
                  <a:pt x="530" y="160"/>
                </a:cubicBezTo>
                <a:cubicBezTo>
                  <a:pt x="509" y="124"/>
                  <a:pt x="484" y="95"/>
                  <a:pt x="460" y="73"/>
                </a:cubicBezTo>
                <a:cubicBezTo>
                  <a:pt x="423" y="91"/>
                  <a:pt x="387" y="111"/>
                  <a:pt x="353" y="134"/>
                </a:cubicBezTo>
                <a:cubicBezTo>
                  <a:pt x="359" y="166"/>
                  <a:pt x="373" y="202"/>
                  <a:pt x="392" y="239"/>
                </a:cubicBezTo>
                <a:cubicBezTo>
                  <a:pt x="370" y="255"/>
                  <a:pt x="348" y="273"/>
                  <a:pt x="328" y="292"/>
                </a:cubicBezTo>
                <a:cubicBezTo>
                  <a:pt x="295" y="266"/>
                  <a:pt x="262" y="246"/>
                  <a:pt x="233" y="235"/>
                </a:cubicBezTo>
                <a:cubicBezTo>
                  <a:pt x="204" y="264"/>
                  <a:pt x="177" y="295"/>
                  <a:pt x="153" y="328"/>
                </a:cubicBezTo>
                <a:cubicBezTo>
                  <a:pt x="169" y="356"/>
                  <a:pt x="194" y="385"/>
                  <a:pt x="225" y="413"/>
                </a:cubicBezTo>
                <a:cubicBezTo>
                  <a:pt x="210" y="436"/>
                  <a:pt x="196" y="460"/>
                  <a:pt x="183" y="486"/>
                </a:cubicBezTo>
                <a:cubicBezTo>
                  <a:pt x="144" y="472"/>
                  <a:pt x="106" y="465"/>
                  <a:pt x="74" y="464"/>
                </a:cubicBezTo>
                <a:cubicBezTo>
                  <a:pt x="57" y="501"/>
                  <a:pt x="43" y="539"/>
                  <a:pt x="31" y="579"/>
                </a:cubicBezTo>
                <a:cubicBezTo>
                  <a:pt x="56" y="599"/>
                  <a:pt x="89" y="619"/>
                  <a:pt x="128" y="634"/>
                </a:cubicBezTo>
                <a:cubicBezTo>
                  <a:pt x="125" y="647"/>
                  <a:pt x="122" y="661"/>
                  <a:pt x="119" y="675"/>
                </a:cubicBezTo>
                <a:cubicBezTo>
                  <a:pt x="117" y="689"/>
                  <a:pt x="115" y="703"/>
                  <a:pt x="113" y="717"/>
                </a:cubicBezTo>
                <a:cubicBezTo>
                  <a:pt x="72" y="717"/>
                  <a:pt x="33" y="724"/>
                  <a:pt x="3" y="734"/>
                </a:cubicBezTo>
                <a:cubicBezTo>
                  <a:pt x="0" y="775"/>
                  <a:pt x="0" y="816"/>
                  <a:pt x="2" y="857"/>
                </a:cubicBezTo>
                <a:cubicBezTo>
                  <a:pt x="33" y="867"/>
                  <a:pt x="71" y="874"/>
                  <a:pt x="112" y="875"/>
                </a:cubicBezTo>
                <a:cubicBezTo>
                  <a:pt x="115" y="903"/>
                  <a:pt x="120" y="931"/>
                  <a:pt x="126" y="958"/>
                </a:cubicBezTo>
                <a:cubicBezTo>
                  <a:pt x="87" y="973"/>
                  <a:pt x="54" y="992"/>
                  <a:pt x="29" y="1011"/>
                </a:cubicBezTo>
                <a:cubicBezTo>
                  <a:pt x="40" y="1051"/>
                  <a:pt x="54" y="1090"/>
                  <a:pt x="70" y="1127"/>
                </a:cubicBezTo>
                <a:cubicBezTo>
                  <a:pt x="102" y="1127"/>
                  <a:pt x="140" y="1120"/>
                  <a:pt x="180" y="1107"/>
                </a:cubicBezTo>
                <a:cubicBezTo>
                  <a:pt x="192" y="1132"/>
                  <a:pt x="206" y="1156"/>
                  <a:pt x="221" y="1180"/>
                </a:cubicBezTo>
                <a:cubicBezTo>
                  <a:pt x="190" y="1207"/>
                  <a:pt x="165" y="1236"/>
                  <a:pt x="148" y="1263"/>
                </a:cubicBezTo>
                <a:cubicBezTo>
                  <a:pt x="172" y="1297"/>
                  <a:pt x="198" y="1329"/>
                  <a:pt x="227" y="1358"/>
                </a:cubicBezTo>
                <a:cubicBezTo>
                  <a:pt x="257" y="1347"/>
                  <a:pt x="290" y="1327"/>
                  <a:pt x="322" y="1301"/>
                </a:cubicBezTo>
                <a:cubicBezTo>
                  <a:pt x="343" y="1321"/>
                  <a:pt x="364" y="1339"/>
                  <a:pt x="387" y="1356"/>
                </a:cubicBezTo>
                <a:cubicBezTo>
                  <a:pt x="366" y="1392"/>
                  <a:pt x="353" y="1428"/>
                  <a:pt x="346" y="1460"/>
                </a:cubicBezTo>
                <a:cubicBezTo>
                  <a:pt x="380" y="1483"/>
                  <a:pt x="415" y="1504"/>
                  <a:pt x="452" y="1522"/>
                </a:cubicBezTo>
                <a:cubicBezTo>
                  <a:pt x="477" y="1501"/>
                  <a:pt x="502" y="1471"/>
                  <a:pt x="523" y="1436"/>
                </a:cubicBezTo>
                <a:cubicBezTo>
                  <a:pt x="549" y="1447"/>
                  <a:pt x="575" y="1457"/>
                  <a:pt x="602" y="1465"/>
                </a:cubicBezTo>
                <a:cubicBezTo>
                  <a:pt x="596" y="1506"/>
                  <a:pt x="595" y="1544"/>
                  <a:pt x="600" y="1576"/>
                </a:cubicBezTo>
                <a:cubicBezTo>
                  <a:pt x="620" y="1581"/>
                  <a:pt x="640" y="1586"/>
                  <a:pt x="660" y="1589"/>
                </a:cubicBezTo>
                <a:cubicBezTo>
                  <a:pt x="680" y="1593"/>
                  <a:pt x="701" y="1596"/>
                  <a:pt x="721" y="1598"/>
                </a:cubicBezTo>
                <a:cubicBezTo>
                  <a:pt x="736" y="1570"/>
                  <a:pt x="750" y="1534"/>
                  <a:pt x="758" y="1493"/>
                </a:cubicBezTo>
                <a:cubicBezTo>
                  <a:pt x="786" y="1495"/>
                  <a:pt x="814" y="1495"/>
                  <a:pt x="842" y="1494"/>
                </a:cubicBezTo>
                <a:cubicBezTo>
                  <a:pt x="850" y="1534"/>
                  <a:pt x="863" y="1571"/>
                  <a:pt x="878" y="1599"/>
                </a:cubicBezTo>
                <a:cubicBezTo>
                  <a:pt x="919" y="1595"/>
                  <a:pt x="959" y="1588"/>
                  <a:pt x="999" y="1578"/>
                </a:cubicBezTo>
                <a:cubicBezTo>
                  <a:pt x="1004" y="1547"/>
                  <a:pt x="1004" y="1508"/>
                  <a:pt x="998" y="1467"/>
                </a:cubicBezTo>
                <a:cubicBezTo>
                  <a:pt x="1025" y="1459"/>
                  <a:pt x="1051" y="1450"/>
                  <a:pt x="1077" y="1439"/>
                </a:cubicBezTo>
                <a:cubicBezTo>
                  <a:pt x="1098" y="1474"/>
                  <a:pt x="1123" y="1504"/>
                  <a:pt x="1147" y="1525"/>
                </a:cubicBezTo>
                <a:cubicBezTo>
                  <a:pt x="1184" y="1508"/>
                  <a:pt x="1220" y="1487"/>
                  <a:pt x="1253" y="1464"/>
                </a:cubicBezTo>
                <a:cubicBezTo>
                  <a:pt x="1248" y="1433"/>
                  <a:pt x="1234" y="1397"/>
                  <a:pt x="1214" y="1360"/>
                </a:cubicBezTo>
                <a:cubicBezTo>
                  <a:pt x="1237" y="1344"/>
                  <a:pt x="1259" y="1326"/>
                  <a:pt x="1279" y="1306"/>
                </a:cubicBezTo>
                <a:cubicBezTo>
                  <a:pt x="1311" y="1333"/>
                  <a:pt x="1345" y="1352"/>
                  <a:pt x="1374" y="1364"/>
                </a:cubicBezTo>
                <a:cubicBezTo>
                  <a:pt x="1403" y="1335"/>
                  <a:pt x="1430" y="1304"/>
                  <a:pt x="1454" y="1270"/>
                </a:cubicBezTo>
                <a:cubicBezTo>
                  <a:pt x="1438" y="1243"/>
                  <a:pt x="1413" y="1213"/>
                  <a:pt x="1382" y="1186"/>
                </a:cubicBezTo>
                <a:cubicBezTo>
                  <a:pt x="1397" y="1163"/>
                  <a:pt x="1411" y="1138"/>
                  <a:pt x="1424" y="1113"/>
                </a:cubicBezTo>
                <a:cubicBezTo>
                  <a:pt x="1463" y="1127"/>
                  <a:pt x="1501" y="1134"/>
                  <a:pt x="1533" y="1135"/>
                </a:cubicBezTo>
                <a:cubicBezTo>
                  <a:pt x="1550" y="1098"/>
                  <a:pt x="1564" y="1059"/>
                  <a:pt x="1576" y="1019"/>
                </a:cubicBezTo>
                <a:cubicBezTo>
                  <a:pt x="1551" y="999"/>
                  <a:pt x="1517" y="980"/>
                  <a:pt x="1479" y="965"/>
                </a:cubicBezTo>
                <a:close/>
                <a:moveTo>
                  <a:pt x="700" y="1370"/>
                </a:moveTo>
                <a:cubicBezTo>
                  <a:pt x="384" y="1313"/>
                  <a:pt x="175" y="1011"/>
                  <a:pt x="232" y="696"/>
                </a:cubicBezTo>
                <a:cubicBezTo>
                  <a:pt x="290" y="380"/>
                  <a:pt x="592" y="171"/>
                  <a:pt x="907" y="228"/>
                </a:cubicBezTo>
                <a:cubicBezTo>
                  <a:pt x="1223" y="286"/>
                  <a:pt x="1432" y="588"/>
                  <a:pt x="1374" y="903"/>
                </a:cubicBezTo>
                <a:cubicBezTo>
                  <a:pt x="1317" y="1218"/>
                  <a:pt x="1015" y="1428"/>
                  <a:pt x="700" y="1370"/>
                </a:cubicBezTo>
                <a:close/>
              </a:path>
            </a:pathLst>
          </a:custGeom>
          <a:solidFill>
            <a:srgbClr val="F8960D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333639"/>
              </a:solidFill>
              <a:effectLst/>
              <a:uLnTx/>
              <a:uFillTx/>
              <a:latin typeface="Arial"/>
              <a:ea typeface="思源黑体 CN Light"/>
            </a:endParaRPr>
          </a:p>
        </p:txBody>
      </p:sp>
      <p:sp>
        <p:nvSpPr>
          <p:cNvPr id="39" name="Oval 18"/>
          <p:cNvSpPr/>
          <p:nvPr/>
        </p:nvSpPr>
        <p:spPr>
          <a:xfrm rot="21110908">
            <a:off x="6793997" y="5102827"/>
            <a:ext cx="760707" cy="760704"/>
          </a:xfrm>
          <a:prstGeom prst="ellipse">
            <a:avLst/>
          </a:prstGeom>
          <a:solidFill>
            <a:srgbClr val="AAB2BD">
              <a:lumMod val="5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F4F5FC"/>
              </a:solidFill>
              <a:effectLst/>
              <a:uLnTx/>
              <a:uFillTx/>
              <a:latin typeface="Arial"/>
              <a:ea typeface="思源黑体 CN Light"/>
              <a:cs typeface="+mn-cs"/>
            </a:endParaRPr>
          </a:p>
        </p:txBody>
      </p:sp>
      <p:sp>
        <p:nvSpPr>
          <p:cNvPr id="40" name="Freeform 8"/>
          <p:cNvSpPr>
            <a:spLocks noEditPoints="1"/>
          </p:cNvSpPr>
          <p:nvPr/>
        </p:nvSpPr>
        <p:spPr bwMode="auto">
          <a:xfrm>
            <a:off x="7735427" y="4385669"/>
            <a:ext cx="1047780" cy="1045344"/>
          </a:xfrm>
          <a:custGeom>
            <a:avLst/>
            <a:gdLst>
              <a:gd name="T0" fmla="*/ 1487 w 1607"/>
              <a:gd name="T1" fmla="*/ 924 h 1599"/>
              <a:gd name="T2" fmla="*/ 1604 w 1607"/>
              <a:gd name="T3" fmla="*/ 865 h 1599"/>
              <a:gd name="T4" fmla="*/ 1495 w 1607"/>
              <a:gd name="T5" fmla="*/ 724 h 1599"/>
              <a:gd name="T6" fmla="*/ 1578 w 1607"/>
              <a:gd name="T7" fmla="*/ 587 h 1599"/>
              <a:gd name="T8" fmla="*/ 1427 w 1607"/>
              <a:gd name="T9" fmla="*/ 492 h 1599"/>
              <a:gd name="T10" fmla="*/ 1459 w 1607"/>
              <a:gd name="T11" fmla="*/ 335 h 1599"/>
              <a:gd name="T12" fmla="*/ 1284 w 1607"/>
              <a:gd name="T13" fmla="*/ 297 h 1599"/>
              <a:gd name="T14" fmla="*/ 1260 w 1607"/>
              <a:gd name="T15" fmla="*/ 139 h 1599"/>
              <a:gd name="T16" fmla="*/ 1084 w 1607"/>
              <a:gd name="T17" fmla="*/ 163 h 1599"/>
              <a:gd name="T18" fmla="*/ 1007 w 1607"/>
              <a:gd name="T19" fmla="*/ 23 h 1599"/>
              <a:gd name="T20" fmla="*/ 886 w 1607"/>
              <a:gd name="T21" fmla="*/ 1 h 1599"/>
              <a:gd name="T22" fmla="*/ 765 w 1607"/>
              <a:gd name="T23" fmla="*/ 105 h 1599"/>
              <a:gd name="T24" fmla="*/ 608 w 1607"/>
              <a:gd name="T25" fmla="*/ 20 h 1599"/>
              <a:gd name="T26" fmla="*/ 530 w 1607"/>
              <a:gd name="T27" fmla="*/ 160 h 1599"/>
              <a:gd name="T28" fmla="*/ 353 w 1607"/>
              <a:gd name="T29" fmla="*/ 134 h 1599"/>
              <a:gd name="T30" fmla="*/ 328 w 1607"/>
              <a:gd name="T31" fmla="*/ 292 h 1599"/>
              <a:gd name="T32" fmla="*/ 153 w 1607"/>
              <a:gd name="T33" fmla="*/ 328 h 1599"/>
              <a:gd name="T34" fmla="*/ 183 w 1607"/>
              <a:gd name="T35" fmla="*/ 486 h 1599"/>
              <a:gd name="T36" fmla="*/ 31 w 1607"/>
              <a:gd name="T37" fmla="*/ 579 h 1599"/>
              <a:gd name="T38" fmla="*/ 119 w 1607"/>
              <a:gd name="T39" fmla="*/ 675 h 1599"/>
              <a:gd name="T40" fmla="*/ 3 w 1607"/>
              <a:gd name="T41" fmla="*/ 734 h 1599"/>
              <a:gd name="T42" fmla="*/ 112 w 1607"/>
              <a:gd name="T43" fmla="*/ 875 h 1599"/>
              <a:gd name="T44" fmla="*/ 29 w 1607"/>
              <a:gd name="T45" fmla="*/ 1011 h 1599"/>
              <a:gd name="T46" fmla="*/ 180 w 1607"/>
              <a:gd name="T47" fmla="*/ 1107 h 1599"/>
              <a:gd name="T48" fmla="*/ 148 w 1607"/>
              <a:gd name="T49" fmla="*/ 1263 h 1599"/>
              <a:gd name="T50" fmla="*/ 322 w 1607"/>
              <a:gd name="T51" fmla="*/ 1301 h 1599"/>
              <a:gd name="T52" fmla="*/ 346 w 1607"/>
              <a:gd name="T53" fmla="*/ 1460 h 1599"/>
              <a:gd name="T54" fmla="*/ 523 w 1607"/>
              <a:gd name="T55" fmla="*/ 1436 h 1599"/>
              <a:gd name="T56" fmla="*/ 600 w 1607"/>
              <a:gd name="T57" fmla="*/ 1576 h 1599"/>
              <a:gd name="T58" fmla="*/ 721 w 1607"/>
              <a:gd name="T59" fmla="*/ 1598 h 1599"/>
              <a:gd name="T60" fmla="*/ 842 w 1607"/>
              <a:gd name="T61" fmla="*/ 1494 h 1599"/>
              <a:gd name="T62" fmla="*/ 999 w 1607"/>
              <a:gd name="T63" fmla="*/ 1578 h 1599"/>
              <a:gd name="T64" fmla="*/ 1077 w 1607"/>
              <a:gd name="T65" fmla="*/ 1439 h 1599"/>
              <a:gd name="T66" fmla="*/ 1253 w 1607"/>
              <a:gd name="T67" fmla="*/ 1464 h 1599"/>
              <a:gd name="T68" fmla="*/ 1279 w 1607"/>
              <a:gd name="T69" fmla="*/ 1306 h 1599"/>
              <a:gd name="T70" fmla="*/ 1454 w 1607"/>
              <a:gd name="T71" fmla="*/ 1270 h 1599"/>
              <a:gd name="T72" fmla="*/ 1424 w 1607"/>
              <a:gd name="T73" fmla="*/ 1113 h 1599"/>
              <a:gd name="T74" fmla="*/ 1576 w 1607"/>
              <a:gd name="T75" fmla="*/ 1019 h 1599"/>
              <a:gd name="T76" fmla="*/ 700 w 1607"/>
              <a:gd name="T77" fmla="*/ 1370 h 1599"/>
              <a:gd name="T78" fmla="*/ 907 w 1607"/>
              <a:gd name="T79" fmla="*/ 228 h 1599"/>
              <a:gd name="T80" fmla="*/ 700 w 1607"/>
              <a:gd name="T81" fmla="*/ 1370 h 15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607" h="1599">
                <a:moveTo>
                  <a:pt x="1479" y="965"/>
                </a:moveTo>
                <a:cubicBezTo>
                  <a:pt x="1482" y="951"/>
                  <a:pt x="1485" y="937"/>
                  <a:pt x="1487" y="924"/>
                </a:cubicBezTo>
                <a:cubicBezTo>
                  <a:pt x="1490" y="910"/>
                  <a:pt x="1492" y="896"/>
                  <a:pt x="1494" y="882"/>
                </a:cubicBezTo>
                <a:cubicBezTo>
                  <a:pt x="1535" y="881"/>
                  <a:pt x="1573" y="875"/>
                  <a:pt x="1604" y="865"/>
                </a:cubicBezTo>
                <a:cubicBezTo>
                  <a:pt x="1607" y="824"/>
                  <a:pt x="1607" y="782"/>
                  <a:pt x="1604" y="742"/>
                </a:cubicBezTo>
                <a:cubicBezTo>
                  <a:pt x="1574" y="731"/>
                  <a:pt x="1536" y="725"/>
                  <a:pt x="1495" y="724"/>
                </a:cubicBezTo>
                <a:cubicBezTo>
                  <a:pt x="1492" y="696"/>
                  <a:pt x="1487" y="668"/>
                  <a:pt x="1481" y="641"/>
                </a:cubicBezTo>
                <a:cubicBezTo>
                  <a:pt x="1519" y="626"/>
                  <a:pt x="1553" y="607"/>
                  <a:pt x="1578" y="587"/>
                </a:cubicBezTo>
                <a:cubicBezTo>
                  <a:pt x="1567" y="547"/>
                  <a:pt x="1553" y="509"/>
                  <a:pt x="1536" y="472"/>
                </a:cubicBezTo>
                <a:cubicBezTo>
                  <a:pt x="1504" y="472"/>
                  <a:pt x="1466" y="479"/>
                  <a:pt x="1427" y="492"/>
                </a:cubicBezTo>
                <a:cubicBezTo>
                  <a:pt x="1415" y="467"/>
                  <a:pt x="1401" y="442"/>
                  <a:pt x="1385" y="419"/>
                </a:cubicBezTo>
                <a:cubicBezTo>
                  <a:pt x="1417" y="392"/>
                  <a:pt x="1442" y="362"/>
                  <a:pt x="1459" y="335"/>
                </a:cubicBezTo>
                <a:cubicBezTo>
                  <a:pt x="1435" y="302"/>
                  <a:pt x="1409" y="270"/>
                  <a:pt x="1380" y="241"/>
                </a:cubicBezTo>
                <a:cubicBezTo>
                  <a:pt x="1350" y="252"/>
                  <a:pt x="1317" y="271"/>
                  <a:pt x="1284" y="297"/>
                </a:cubicBezTo>
                <a:cubicBezTo>
                  <a:pt x="1264" y="278"/>
                  <a:pt x="1243" y="260"/>
                  <a:pt x="1220" y="243"/>
                </a:cubicBezTo>
                <a:cubicBezTo>
                  <a:pt x="1240" y="206"/>
                  <a:pt x="1254" y="170"/>
                  <a:pt x="1260" y="139"/>
                </a:cubicBezTo>
                <a:cubicBezTo>
                  <a:pt x="1227" y="116"/>
                  <a:pt x="1192" y="95"/>
                  <a:pt x="1154" y="77"/>
                </a:cubicBezTo>
                <a:cubicBezTo>
                  <a:pt x="1130" y="98"/>
                  <a:pt x="1105" y="127"/>
                  <a:pt x="1084" y="163"/>
                </a:cubicBezTo>
                <a:cubicBezTo>
                  <a:pt x="1058" y="152"/>
                  <a:pt x="1032" y="142"/>
                  <a:pt x="1005" y="134"/>
                </a:cubicBezTo>
                <a:cubicBezTo>
                  <a:pt x="1011" y="93"/>
                  <a:pt x="1012" y="54"/>
                  <a:pt x="1007" y="23"/>
                </a:cubicBezTo>
                <a:cubicBezTo>
                  <a:pt x="987" y="17"/>
                  <a:pt x="967" y="13"/>
                  <a:pt x="947" y="9"/>
                </a:cubicBezTo>
                <a:cubicBezTo>
                  <a:pt x="927" y="6"/>
                  <a:pt x="906" y="3"/>
                  <a:pt x="886" y="1"/>
                </a:cubicBezTo>
                <a:cubicBezTo>
                  <a:pt x="870" y="29"/>
                  <a:pt x="857" y="65"/>
                  <a:pt x="849" y="106"/>
                </a:cubicBezTo>
                <a:cubicBezTo>
                  <a:pt x="821" y="104"/>
                  <a:pt x="793" y="103"/>
                  <a:pt x="765" y="105"/>
                </a:cubicBezTo>
                <a:cubicBezTo>
                  <a:pt x="757" y="64"/>
                  <a:pt x="744" y="28"/>
                  <a:pt x="729" y="0"/>
                </a:cubicBezTo>
                <a:cubicBezTo>
                  <a:pt x="688" y="3"/>
                  <a:pt x="647" y="10"/>
                  <a:pt x="608" y="20"/>
                </a:cubicBezTo>
                <a:cubicBezTo>
                  <a:pt x="603" y="52"/>
                  <a:pt x="603" y="91"/>
                  <a:pt x="609" y="132"/>
                </a:cubicBezTo>
                <a:cubicBezTo>
                  <a:pt x="582" y="140"/>
                  <a:pt x="556" y="149"/>
                  <a:pt x="530" y="160"/>
                </a:cubicBezTo>
                <a:cubicBezTo>
                  <a:pt x="509" y="124"/>
                  <a:pt x="484" y="95"/>
                  <a:pt x="460" y="73"/>
                </a:cubicBezTo>
                <a:cubicBezTo>
                  <a:pt x="423" y="91"/>
                  <a:pt x="387" y="111"/>
                  <a:pt x="353" y="134"/>
                </a:cubicBezTo>
                <a:cubicBezTo>
                  <a:pt x="359" y="166"/>
                  <a:pt x="373" y="202"/>
                  <a:pt x="392" y="239"/>
                </a:cubicBezTo>
                <a:cubicBezTo>
                  <a:pt x="370" y="255"/>
                  <a:pt x="348" y="273"/>
                  <a:pt x="328" y="292"/>
                </a:cubicBezTo>
                <a:cubicBezTo>
                  <a:pt x="295" y="266"/>
                  <a:pt x="262" y="246"/>
                  <a:pt x="233" y="235"/>
                </a:cubicBezTo>
                <a:cubicBezTo>
                  <a:pt x="204" y="264"/>
                  <a:pt x="177" y="295"/>
                  <a:pt x="153" y="328"/>
                </a:cubicBezTo>
                <a:cubicBezTo>
                  <a:pt x="169" y="356"/>
                  <a:pt x="194" y="385"/>
                  <a:pt x="225" y="413"/>
                </a:cubicBezTo>
                <a:cubicBezTo>
                  <a:pt x="210" y="436"/>
                  <a:pt x="196" y="460"/>
                  <a:pt x="183" y="486"/>
                </a:cubicBezTo>
                <a:cubicBezTo>
                  <a:pt x="144" y="472"/>
                  <a:pt x="106" y="465"/>
                  <a:pt x="74" y="464"/>
                </a:cubicBezTo>
                <a:cubicBezTo>
                  <a:pt x="57" y="501"/>
                  <a:pt x="43" y="539"/>
                  <a:pt x="31" y="579"/>
                </a:cubicBezTo>
                <a:cubicBezTo>
                  <a:pt x="56" y="599"/>
                  <a:pt x="89" y="619"/>
                  <a:pt x="128" y="634"/>
                </a:cubicBezTo>
                <a:cubicBezTo>
                  <a:pt x="125" y="647"/>
                  <a:pt x="122" y="661"/>
                  <a:pt x="119" y="675"/>
                </a:cubicBezTo>
                <a:cubicBezTo>
                  <a:pt x="117" y="689"/>
                  <a:pt x="115" y="703"/>
                  <a:pt x="113" y="717"/>
                </a:cubicBezTo>
                <a:cubicBezTo>
                  <a:pt x="72" y="717"/>
                  <a:pt x="33" y="724"/>
                  <a:pt x="3" y="734"/>
                </a:cubicBezTo>
                <a:cubicBezTo>
                  <a:pt x="0" y="775"/>
                  <a:pt x="0" y="816"/>
                  <a:pt x="2" y="857"/>
                </a:cubicBezTo>
                <a:cubicBezTo>
                  <a:pt x="33" y="867"/>
                  <a:pt x="71" y="874"/>
                  <a:pt x="112" y="875"/>
                </a:cubicBezTo>
                <a:cubicBezTo>
                  <a:pt x="115" y="903"/>
                  <a:pt x="120" y="931"/>
                  <a:pt x="126" y="958"/>
                </a:cubicBezTo>
                <a:cubicBezTo>
                  <a:pt x="87" y="973"/>
                  <a:pt x="54" y="992"/>
                  <a:pt x="29" y="1011"/>
                </a:cubicBezTo>
                <a:cubicBezTo>
                  <a:pt x="40" y="1051"/>
                  <a:pt x="54" y="1090"/>
                  <a:pt x="70" y="1127"/>
                </a:cubicBezTo>
                <a:cubicBezTo>
                  <a:pt x="102" y="1127"/>
                  <a:pt x="140" y="1120"/>
                  <a:pt x="180" y="1107"/>
                </a:cubicBezTo>
                <a:cubicBezTo>
                  <a:pt x="192" y="1132"/>
                  <a:pt x="206" y="1156"/>
                  <a:pt x="221" y="1180"/>
                </a:cubicBezTo>
                <a:cubicBezTo>
                  <a:pt x="190" y="1207"/>
                  <a:pt x="165" y="1236"/>
                  <a:pt x="148" y="1263"/>
                </a:cubicBezTo>
                <a:cubicBezTo>
                  <a:pt x="172" y="1297"/>
                  <a:pt x="198" y="1329"/>
                  <a:pt x="227" y="1358"/>
                </a:cubicBezTo>
                <a:cubicBezTo>
                  <a:pt x="257" y="1347"/>
                  <a:pt x="290" y="1327"/>
                  <a:pt x="322" y="1301"/>
                </a:cubicBezTo>
                <a:cubicBezTo>
                  <a:pt x="343" y="1321"/>
                  <a:pt x="364" y="1339"/>
                  <a:pt x="387" y="1356"/>
                </a:cubicBezTo>
                <a:cubicBezTo>
                  <a:pt x="366" y="1392"/>
                  <a:pt x="353" y="1428"/>
                  <a:pt x="346" y="1460"/>
                </a:cubicBezTo>
                <a:cubicBezTo>
                  <a:pt x="380" y="1483"/>
                  <a:pt x="415" y="1504"/>
                  <a:pt x="452" y="1522"/>
                </a:cubicBezTo>
                <a:cubicBezTo>
                  <a:pt x="477" y="1501"/>
                  <a:pt x="502" y="1471"/>
                  <a:pt x="523" y="1436"/>
                </a:cubicBezTo>
                <a:cubicBezTo>
                  <a:pt x="549" y="1447"/>
                  <a:pt x="575" y="1457"/>
                  <a:pt x="602" y="1465"/>
                </a:cubicBezTo>
                <a:cubicBezTo>
                  <a:pt x="596" y="1506"/>
                  <a:pt x="595" y="1544"/>
                  <a:pt x="600" y="1576"/>
                </a:cubicBezTo>
                <a:cubicBezTo>
                  <a:pt x="620" y="1581"/>
                  <a:pt x="640" y="1586"/>
                  <a:pt x="660" y="1589"/>
                </a:cubicBezTo>
                <a:cubicBezTo>
                  <a:pt x="680" y="1593"/>
                  <a:pt x="701" y="1596"/>
                  <a:pt x="721" y="1598"/>
                </a:cubicBezTo>
                <a:cubicBezTo>
                  <a:pt x="736" y="1570"/>
                  <a:pt x="750" y="1534"/>
                  <a:pt x="758" y="1493"/>
                </a:cubicBezTo>
                <a:cubicBezTo>
                  <a:pt x="786" y="1495"/>
                  <a:pt x="814" y="1495"/>
                  <a:pt x="842" y="1494"/>
                </a:cubicBezTo>
                <a:cubicBezTo>
                  <a:pt x="850" y="1534"/>
                  <a:pt x="863" y="1571"/>
                  <a:pt x="878" y="1599"/>
                </a:cubicBezTo>
                <a:cubicBezTo>
                  <a:pt x="919" y="1595"/>
                  <a:pt x="959" y="1588"/>
                  <a:pt x="999" y="1578"/>
                </a:cubicBezTo>
                <a:cubicBezTo>
                  <a:pt x="1004" y="1547"/>
                  <a:pt x="1004" y="1508"/>
                  <a:pt x="998" y="1467"/>
                </a:cubicBezTo>
                <a:cubicBezTo>
                  <a:pt x="1025" y="1459"/>
                  <a:pt x="1051" y="1450"/>
                  <a:pt x="1077" y="1439"/>
                </a:cubicBezTo>
                <a:cubicBezTo>
                  <a:pt x="1098" y="1474"/>
                  <a:pt x="1123" y="1504"/>
                  <a:pt x="1147" y="1525"/>
                </a:cubicBezTo>
                <a:cubicBezTo>
                  <a:pt x="1184" y="1508"/>
                  <a:pt x="1220" y="1487"/>
                  <a:pt x="1253" y="1464"/>
                </a:cubicBezTo>
                <a:cubicBezTo>
                  <a:pt x="1248" y="1433"/>
                  <a:pt x="1234" y="1397"/>
                  <a:pt x="1214" y="1360"/>
                </a:cubicBezTo>
                <a:cubicBezTo>
                  <a:pt x="1237" y="1344"/>
                  <a:pt x="1259" y="1326"/>
                  <a:pt x="1279" y="1306"/>
                </a:cubicBezTo>
                <a:cubicBezTo>
                  <a:pt x="1311" y="1333"/>
                  <a:pt x="1345" y="1352"/>
                  <a:pt x="1374" y="1364"/>
                </a:cubicBezTo>
                <a:cubicBezTo>
                  <a:pt x="1403" y="1335"/>
                  <a:pt x="1430" y="1304"/>
                  <a:pt x="1454" y="1270"/>
                </a:cubicBezTo>
                <a:cubicBezTo>
                  <a:pt x="1438" y="1243"/>
                  <a:pt x="1413" y="1213"/>
                  <a:pt x="1382" y="1186"/>
                </a:cubicBezTo>
                <a:cubicBezTo>
                  <a:pt x="1397" y="1163"/>
                  <a:pt x="1411" y="1138"/>
                  <a:pt x="1424" y="1113"/>
                </a:cubicBezTo>
                <a:cubicBezTo>
                  <a:pt x="1463" y="1127"/>
                  <a:pt x="1501" y="1134"/>
                  <a:pt x="1533" y="1135"/>
                </a:cubicBezTo>
                <a:cubicBezTo>
                  <a:pt x="1550" y="1098"/>
                  <a:pt x="1564" y="1059"/>
                  <a:pt x="1576" y="1019"/>
                </a:cubicBezTo>
                <a:cubicBezTo>
                  <a:pt x="1551" y="999"/>
                  <a:pt x="1517" y="980"/>
                  <a:pt x="1479" y="965"/>
                </a:cubicBezTo>
                <a:close/>
                <a:moveTo>
                  <a:pt x="700" y="1370"/>
                </a:moveTo>
                <a:cubicBezTo>
                  <a:pt x="384" y="1313"/>
                  <a:pt x="175" y="1011"/>
                  <a:pt x="232" y="696"/>
                </a:cubicBezTo>
                <a:cubicBezTo>
                  <a:pt x="290" y="380"/>
                  <a:pt x="592" y="171"/>
                  <a:pt x="907" y="228"/>
                </a:cubicBezTo>
                <a:cubicBezTo>
                  <a:pt x="1223" y="286"/>
                  <a:pt x="1432" y="588"/>
                  <a:pt x="1374" y="903"/>
                </a:cubicBezTo>
                <a:cubicBezTo>
                  <a:pt x="1317" y="1218"/>
                  <a:pt x="1015" y="1428"/>
                  <a:pt x="700" y="1370"/>
                </a:cubicBezTo>
                <a:close/>
              </a:path>
            </a:pathLst>
          </a:custGeom>
          <a:solidFill>
            <a:srgbClr val="99B433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333639"/>
              </a:solidFill>
              <a:effectLst/>
              <a:uLnTx/>
              <a:uFillTx/>
              <a:latin typeface="Arial"/>
              <a:ea typeface="思源黑体 CN Light"/>
            </a:endParaRPr>
          </a:p>
        </p:txBody>
      </p:sp>
      <p:sp>
        <p:nvSpPr>
          <p:cNvPr id="41" name="Oval 20"/>
          <p:cNvSpPr/>
          <p:nvPr/>
        </p:nvSpPr>
        <p:spPr>
          <a:xfrm>
            <a:off x="7961375" y="4609391"/>
            <a:ext cx="597903" cy="597900"/>
          </a:xfrm>
          <a:prstGeom prst="ellipse">
            <a:avLst/>
          </a:prstGeom>
          <a:solidFill>
            <a:srgbClr val="AAB2BD">
              <a:lumMod val="5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F4F5FC"/>
              </a:solidFill>
              <a:effectLst/>
              <a:uLnTx/>
              <a:uFillTx/>
              <a:latin typeface="Arial"/>
              <a:ea typeface="思源黑体 CN Light"/>
              <a:cs typeface="+mn-cs"/>
            </a:endParaRPr>
          </a:p>
        </p:txBody>
      </p:sp>
      <p:sp>
        <p:nvSpPr>
          <p:cNvPr id="42" name="Freeform 181"/>
          <p:cNvSpPr>
            <a:spLocks noEditPoints="1"/>
          </p:cNvSpPr>
          <p:nvPr/>
        </p:nvSpPr>
        <p:spPr bwMode="auto">
          <a:xfrm>
            <a:off x="8088692" y="4764545"/>
            <a:ext cx="274871" cy="274868"/>
          </a:xfrm>
          <a:custGeom>
            <a:avLst/>
            <a:gdLst/>
            <a:ahLst/>
            <a:cxnLst>
              <a:cxn ang="0">
                <a:pos x="252" y="2"/>
              </a:cxn>
              <a:cxn ang="0">
                <a:pos x="252" y="2"/>
              </a:cxn>
              <a:cxn ang="0">
                <a:pos x="248" y="0"/>
              </a:cxn>
              <a:cxn ang="0">
                <a:pos x="248" y="0"/>
              </a:cxn>
              <a:cxn ang="0">
                <a:pos x="244" y="2"/>
              </a:cxn>
              <a:cxn ang="0">
                <a:pos x="4" y="162"/>
              </a:cxn>
              <a:cxn ang="0">
                <a:pos x="4" y="162"/>
              </a:cxn>
              <a:cxn ang="0">
                <a:pos x="0" y="164"/>
              </a:cxn>
              <a:cxn ang="0">
                <a:pos x="0" y="168"/>
              </a:cxn>
              <a:cxn ang="0">
                <a:pos x="0" y="168"/>
              </a:cxn>
              <a:cxn ang="0">
                <a:pos x="2" y="172"/>
              </a:cxn>
              <a:cxn ang="0">
                <a:pos x="6" y="176"/>
              </a:cxn>
              <a:cxn ang="0">
                <a:pos x="68" y="200"/>
              </a:cxn>
              <a:cxn ang="0">
                <a:pos x="98" y="252"/>
              </a:cxn>
              <a:cxn ang="0">
                <a:pos x="98" y="252"/>
              </a:cxn>
              <a:cxn ang="0">
                <a:pos x="100" y="254"/>
              </a:cxn>
              <a:cxn ang="0">
                <a:pos x="104" y="256"/>
              </a:cxn>
              <a:cxn ang="0">
                <a:pos x="104" y="256"/>
              </a:cxn>
              <a:cxn ang="0">
                <a:pos x="104" y="256"/>
              </a:cxn>
              <a:cxn ang="0">
                <a:pos x="108" y="254"/>
              </a:cxn>
              <a:cxn ang="0">
                <a:pos x="110" y="252"/>
              </a:cxn>
              <a:cxn ang="0">
                <a:pos x="128" y="224"/>
              </a:cxn>
              <a:cxn ang="0">
                <a:pos x="206" y="256"/>
              </a:cxn>
              <a:cxn ang="0">
                <a:pos x="206" y="256"/>
              </a:cxn>
              <a:cxn ang="0">
                <a:pos x="208" y="256"/>
              </a:cxn>
              <a:cxn ang="0">
                <a:pos x="208" y="256"/>
              </a:cxn>
              <a:cxn ang="0">
                <a:pos x="212" y="254"/>
              </a:cxn>
              <a:cxn ang="0">
                <a:pos x="212" y="254"/>
              </a:cxn>
              <a:cxn ang="0">
                <a:pos x="214" y="252"/>
              </a:cxn>
              <a:cxn ang="0">
                <a:pos x="216" y="250"/>
              </a:cxn>
              <a:cxn ang="0">
                <a:pos x="256" y="10"/>
              </a:cxn>
              <a:cxn ang="0">
                <a:pos x="256" y="10"/>
              </a:cxn>
              <a:cxn ang="0">
                <a:pos x="256" y="4"/>
              </a:cxn>
              <a:cxn ang="0">
                <a:pos x="252" y="2"/>
              </a:cxn>
              <a:cxn ang="0">
                <a:pos x="26" y="166"/>
              </a:cxn>
              <a:cxn ang="0">
                <a:pos x="210" y="42"/>
              </a:cxn>
              <a:cxn ang="0">
                <a:pos x="76" y="186"/>
              </a:cxn>
              <a:cxn ang="0">
                <a:pos x="76" y="186"/>
              </a:cxn>
              <a:cxn ang="0">
                <a:pos x="74" y="186"/>
              </a:cxn>
              <a:cxn ang="0">
                <a:pos x="26" y="166"/>
              </a:cxn>
              <a:cxn ang="0">
                <a:pos x="82" y="192"/>
              </a:cxn>
              <a:cxn ang="0">
                <a:pos x="82" y="192"/>
              </a:cxn>
              <a:cxn ang="0">
                <a:pos x="82" y="192"/>
              </a:cxn>
              <a:cxn ang="0">
                <a:pos x="234" y="30"/>
              </a:cxn>
              <a:cxn ang="0">
                <a:pos x="104" y="232"/>
              </a:cxn>
              <a:cxn ang="0">
                <a:pos x="82" y="192"/>
              </a:cxn>
              <a:cxn ang="0">
                <a:pos x="202" y="236"/>
              </a:cxn>
              <a:cxn ang="0">
                <a:pos x="134" y="210"/>
              </a:cxn>
              <a:cxn ang="0">
                <a:pos x="134" y="210"/>
              </a:cxn>
              <a:cxn ang="0">
                <a:pos x="128" y="208"/>
              </a:cxn>
              <a:cxn ang="0">
                <a:pos x="234" y="46"/>
              </a:cxn>
              <a:cxn ang="0">
                <a:pos x="202" y="236"/>
              </a:cxn>
            </a:cxnLst>
            <a:rect l="0" t="0" r="r" b="b"/>
            <a:pathLst>
              <a:path w="256" h="256">
                <a:moveTo>
                  <a:pt x="252" y="2"/>
                </a:moveTo>
                <a:lnTo>
                  <a:pt x="252" y="2"/>
                </a:lnTo>
                <a:lnTo>
                  <a:pt x="248" y="0"/>
                </a:lnTo>
                <a:lnTo>
                  <a:pt x="248" y="0"/>
                </a:lnTo>
                <a:lnTo>
                  <a:pt x="244" y="2"/>
                </a:lnTo>
                <a:lnTo>
                  <a:pt x="4" y="162"/>
                </a:lnTo>
                <a:lnTo>
                  <a:pt x="4" y="162"/>
                </a:lnTo>
                <a:lnTo>
                  <a:pt x="0" y="164"/>
                </a:lnTo>
                <a:lnTo>
                  <a:pt x="0" y="168"/>
                </a:lnTo>
                <a:lnTo>
                  <a:pt x="0" y="168"/>
                </a:lnTo>
                <a:lnTo>
                  <a:pt x="2" y="172"/>
                </a:lnTo>
                <a:lnTo>
                  <a:pt x="6" y="176"/>
                </a:lnTo>
                <a:lnTo>
                  <a:pt x="68" y="200"/>
                </a:lnTo>
                <a:lnTo>
                  <a:pt x="98" y="252"/>
                </a:lnTo>
                <a:lnTo>
                  <a:pt x="98" y="252"/>
                </a:lnTo>
                <a:lnTo>
                  <a:pt x="100" y="254"/>
                </a:lnTo>
                <a:lnTo>
                  <a:pt x="104" y="256"/>
                </a:lnTo>
                <a:lnTo>
                  <a:pt x="104" y="256"/>
                </a:lnTo>
                <a:lnTo>
                  <a:pt x="104" y="256"/>
                </a:lnTo>
                <a:lnTo>
                  <a:pt x="108" y="254"/>
                </a:lnTo>
                <a:lnTo>
                  <a:pt x="110" y="252"/>
                </a:lnTo>
                <a:lnTo>
                  <a:pt x="128" y="224"/>
                </a:lnTo>
                <a:lnTo>
                  <a:pt x="206" y="256"/>
                </a:lnTo>
                <a:lnTo>
                  <a:pt x="206" y="256"/>
                </a:lnTo>
                <a:lnTo>
                  <a:pt x="208" y="256"/>
                </a:lnTo>
                <a:lnTo>
                  <a:pt x="208" y="256"/>
                </a:lnTo>
                <a:lnTo>
                  <a:pt x="212" y="254"/>
                </a:lnTo>
                <a:lnTo>
                  <a:pt x="212" y="254"/>
                </a:lnTo>
                <a:lnTo>
                  <a:pt x="214" y="252"/>
                </a:lnTo>
                <a:lnTo>
                  <a:pt x="216" y="250"/>
                </a:lnTo>
                <a:lnTo>
                  <a:pt x="256" y="10"/>
                </a:lnTo>
                <a:lnTo>
                  <a:pt x="256" y="10"/>
                </a:lnTo>
                <a:lnTo>
                  <a:pt x="256" y="4"/>
                </a:lnTo>
                <a:lnTo>
                  <a:pt x="252" y="2"/>
                </a:lnTo>
                <a:close/>
                <a:moveTo>
                  <a:pt x="26" y="166"/>
                </a:moveTo>
                <a:lnTo>
                  <a:pt x="210" y="42"/>
                </a:lnTo>
                <a:lnTo>
                  <a:pt x="76" y="186"/>
                </a:lnTo>
                <a:lnTo>
                  <a:pt x="76" y="186"/>
                </a:lnTo>
                <a:lnTo>
                  <a:pt x="74" y="186"/>
                </a:lnTo>
                <a:lnTo>
                  <a:pt x="26" y="166"/>
                </a:lnTo>
                <a:close/>
                <a:moveTo>
                  <a:pt x="82" y="192"/>
                </a:moveTo>
                <a:lnTo>
                  <a:pt x="82" y="192"/>
                </a:lnTo>
                <a:lnTo>
                  <a:pt x="82" y="192"/>
                </a:lnTo>
                <a:lnTo>
                  <a:pt x="234" y="30"/>
                </a:lnTo>
                <a:lnTo>
                  <a:pt x="104" y="232"/>
                </a:lnTo>
                <a:lnTo>
                  <a:pt x="82" y="192"/>
                </a:lnTo>
                <a:close/>
                <a:moveTo>
                  <a:pt x="202" y="236"/>
                </a:moveTo>
                <a:lnTo>
                  <a:pt x="134" y="210"/>
                </a:lnTo>
                <a:lnTo>
                  <a:pt x="134" y="210"/>
                </a:lnTo>
                <a:lnTo>
                  <a:pt x="128" y="208"/>
                </a:lnTo>
                <a:lnTo>
                  <a:pt x="234" y="46"/>
                </a:lnTo>
                <a:lnTo>
                  <a:pt x="202" y="236"/>
                </a:lnTo>
                <a:close/>
              </a:path>
            </a:pathLst>
          </a:custGeom>
          <a:solidFill>
            <a:srgbClr val="F4F5FC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SA" sz="1800" b="0" i="0" u="none" strike="noStrike" kern="0" cap="none" spc="0" normalizeH="0" baseline="0" noProof="0" smtClean="0">
              <a:ln>
                <a:noFill/>
              </a:ln>
              <a:solidFill>
                <a:srgbClr val="333639"/>
              </a:solidFill>
              <a:effectLst/>
              <a:uLnTx/>
              <a:uFillTx/>
              <a:latin typeface="Arial"/>
              <a:ea typeface="思源黑体 CN Light"/>
            </a:endParaRPr>
          </a:p>
        </p:txBody>
      </p:sp>
      <p:sp>
        <p:nvSpPr>
          <p:cNvPr id="43" name="Freeform 60"/>
          <p:cNvSpPr>
            <a:spLocks noEditPoints="1"/>
          </p:cNvSpPr>
          <p:nvPr/>
        </p:nvSpPr>
        <p:spPr bwMode="auto">
          <a:xfrm>
            <a:off x="4439677" y="5324191"/>
            <a:ext cx="222510" cy="323650"/>
          </a:xfrm>
          <a:custGeom>
            <a:avLst/>
            <a:gdLst/>
            <a:ahLst/>
            <a:cxnLst>
              <a:cxn ang="0">
                <a:pos x="88" y="0"/>
              </a:cxn>
              <a:cxn ang="0">
                <a:pos x="54" y="6"/>
              </a:cxn>
              <a:cxn ang="0">
                <a:pos x="26" y="26"/>
              </a:cxn>
              <a:cxn ang="0">
                <a:pos x="6" y="54"/>
              </a:cxn>
              <a:cxn ang="0">
                <a:pos x="0" y="88"/>
              </a:cxn>
              <a:cxn ang="0">
                <a:pos x="2" y="100"/>
              </a:cxn>
              <a:cxn ang="0">
                <a:pos x="16" y="138"/>
              </a:cxn>
              <a:cxn ang="0">
                <a:pos x="40" y="184"/>
              </a:cxn>
              <a:cxn ang="0">
                <a:pos x="50" y="214"/>
              </a:cxn>
              <a:cxn ang="0">
                <a:pos x="62" y="246"/>
              </a:cxn>
              <a:cxn ang="0">
                <a:pos x="76" y="254"/>
              </a:cxn>
              <a:cxn ang="0">
                <a:pos x="88" y="256"/>
              </a:cxn>
              <a:cxn ang="0">
                <a:pos x="108" y="252"/>
              </a:cxn>
              <a:cxn ang="0">
                <a:pos x="118" y="238"/>
              </a:cxn>
              <a:cxn ang="0">
                <a:pos x="136" y="184"/>
              </a:cxn>
              <a:cxn ang="0">
                <a:pos x="146" y="162"/>
              </a:cxn>
              <a:cxn ang="0">
                <a:pos x="172" y="112"/>
              </a:cxn>
              <a:cxn ang="0">
                <a:pos x="176" y="88"/>
              </a:cxn>
              <a:cxn ang="0">
                <a:pos x="174" y="70"/>
              </a:cxn>
              <a:cxn ang="0">
                <a:pos x="160" y="38"/>
              </a:cxn>
              <a:cxn ang="0">
                <a:pos x="138" y="16"/>
              </a:cxn>
              <a:cxn ang="0">
                <a:pos x="106" y="2"/>
              </a:cxn>
              <a:cxn ang="0">
                <a:pos x="108" y="218"/>
              </a:cxn>
              <a:cxn ang="0">
                <a:pos x="70" y="222"/>
              </a:cxn>
              <a:cxn ang="0">
                <a:pos x="64" y="208"/>
              </a:cxn>
              <a:cxn ang="0">
                <a:pos x="114" y="200"/>
              </a:cxn>
              <a:cxn ang="0">
                <a:pos x="112" y="208"/>
              </a:cxn>
              <a:cxn ang="0">
                <a:pos x="108" y="218"/>
              </a:cxn>
              <a:cxn ang="0">
                <a:pos x="62" y="200"/>
              </a:cxn>
              <a:cxn ang="0">
                <a:pos x="120" y="184"/>
              </a:cxn>
              <a:cxn ang="0">
                <a:pos x="116" y="192"/>
              </a:cxn>
              <a:cxn ang="0">
                <a:pos x="88" y="240"/>
              </a:cxn>
              <a:cxn ang="0">
                <a:pos x="82" y="240"/>
              </a:cxn>
              <a:cxn ang="0">
                <a:pos x="76" y="236"/>
              </a:cxn>
              <a:cxn ang="0">
                <a:pos x="106" y="226"/>
              </a:cxn>
              <a:cxn ang="0">
                <a:pos x="102" y="234"/>
              </a:cxn>
              <a:cxn ang="0">
                <a:pos x="94" y="240"/>
              </a:cxn>
              <a:cxn ang="0">
                <a:pos x="126" y="168"/>
              </a:cxn>
              <a:cxn ang="0">
                <a:pos x="50" y="168"/>
              </a:cxn>
              <a:cxn ang="0">
                <a:pos x="38" y="142"/>
              </a:cxn>
              <a:cxn ang="0">
                <a:pos x="18" y="100"/>
              </a:cxn>
              <a:cxn ang="0">
                <a:pos x="16" y="88"/>
              </a:cxn>
              <a:cxn ang="0">
                <a:pos x="22" y="60"/>
              </a:cxn>
              <a:cxn ang="0">
                <a:pos x="38" y="38"/>
              </a:cxn>
              <a:cxn ang="0">
                <a:pos x="60" y="22"/>
              </a:cxn>
              <a:cxn ang="0">
                <a:pos x="88" y="16"/>
              </a:cxn>
              <a:cxn ang="0">
                <a:pos x="102" y="18"/>
              </a:cxn>
              <a:cxn ang="0">
                <a:pos x="128" y="28"/>
              </a:cxn>
              <a:cxn ang="0">
                <a:pos x="148" y="48"/>
              </a:cxn>
              <a:cxn ang="0">
                <a:pos x="158" y="74"/>
              </a:cxn>
              <a:cxn ang="0">
                <a:pos x="160" y="88"/>
              </a:cxn>
              <a:cxn ang="0">
                <a:pos x="154" y="114"/>
              </a:cxn>
              <a:cxn ang="0">
                <a:pos x="138" y="142"/>
              </a:cxn>
            </a:cxnLst>
            <a:rect l="0" t="0" r="r" b="b"/>
            <a:pathLst>
              <a:path w="176" h="256">
                <a:moveTo>
                  <a:pt x="88" y="0"/>
                </a:moveTo>
                <a:lnTo>
                  <a:pt x="88" y="0"/>
                </a:lnTo>
                <a:lnTo>
                  <a:pt x="70" y="2"/>
                </a:lnTo>
                <a:lnTo>
                  <a:pt x="54" y="6"/>
                </a:lnTo>
                <a:lnTo>
                  <a:pt x="38" y="16"/>
                </a:lnTo>
                <a:lnTo>
                  <a:pt x="26" y="26"/>
                </a:lnTo>
                <a:lnTo>
                  <a:pt x="16" y="38"/>
                </a:lnTo>
                <a:lnTo>
                  <a:pt x="6" y="54"/>
                </a:lnTo>
                <a:lnTo>
                  <a:pt x="2" y="70"/>
                </a:lnTo>
                <a:lnTo>
                  <a:pt x="0" y="88"/>
                </a:lnTo>
                <a:lnTo>
                  <a:pt x="0" y="88"/>
                </a:lnTo>
                <a:lnTo>
                  <a:pt x="2" y="100"/>
                </a:lnTo>
                <a:lnTo>
                  <a:pt x="4" y="112"/>
                </a:lnTo>
                <a:lnTo>
                  <a:pt x="16" y="138"/>
                </a:lnTo>
                <a:lnTo>
                  <a:pt x="30" y="162"/>
                </a:lnTo>
                <a:lnTo>
                  <a:pt x="40" y="184"/>
                </a:lnTo>
                <a:lnTo>
                  <a:pt x="40" y="184"/>
                </a:lnTo>
                <a:lnTo>
                  <a:pt x="50" y="214"/>
                </a:lnTo>
                <a:lnTo>
                  <a:pt x="58" y="238"/>
                </a:lnTo>
                <a:lnTo>
                  <a:pt x="62" y="246"/>
                </a:lnTo>
                <a:lnTo>
                  <a:pt x="68" y="252"/>
                </a:lnTo>
                <a:lnTo>
                  <a:pt x="76" y="254"/>
                </a:lnTo>
                <a:lnTo>
                  <a:pt x="88" y="256"/>
                </a:lnTo>
                <a:lnTo>
                  <a:pt x="88" y="256"/>
                </a:lnTo>
                <a:lnTo>
                  <a:pt x="100" y="254"/>
                </a:lnTo>
                <a:lnTo>
                  <a:pt x="108" y="252"/>
                </a:lnTo>
                <a:lnTo>
                  <a:pt x="114" y="246"/>
                </a:lnTo>
                <a:lnTo>
                  <a:pt x="118" y="238"/>
                </a:lnTo>
                <a:lnTo>
                  <a:pt x="126" y="214"/>
                </a:lnTo>
                <a:lnTo>
                  <a:pt x="136" y="184"/>
                </a:lnTo>
                <a:lnTo>
                  <a:pt x="136" y="184"/>
                </a:lnTo>
                <a:lnTo>
                  <a:pt x="146" y="162"/>
                </a:lnTo>
                <a:lnTo>
                  <a:pt x="160" y="138"/>
                </a:lnTo>
                <a:lnTo>
                  <a:pt x="172" y="112"/>
                </a:lnTo>
                <a:lnTo>
                  <a:pt x="174" y="100"/>
                </a:lnTo>
                <a:lnTo>
                  <a:pt x="176" y="88"/>
                </a:lnTo>
                <a:lnTo>
                  <a:pt x="176" y="88"/>
                </a:lnTo>
                <a:lnTo>
                  <a:pt x="174" y="70"/>
                </a:lnTo>
                <a:lnTo>
                  <a:pt x="170" y="54"/>
                </a:lnTo>
                <a:lnTo>
                  <a:pt x="160" y="38"/>
                </a:lnTo>
                <a:lnTo>
                  <a:pt x="150" y="26"/>
                </a:lnTo>
                <a:lnTo>
                  <a:pt x="138" y="16"/>
                </a:lnTo>
                <a:lnTo>
                  <a:pt x="122" y="6"/>
                </a:lnTo>
                <a:lnTo>
                  <a:pt x="106" y="2"/>
                </a:lnTo>
                <a:lnTo>
                  <a:pt x="88" y="0"/>
                </a:lnTo>
                <a:close/>
                <a:moveTo>
                  <a:pt x="108" y="218"/>
                </a:moveTo>
                <a:lnTo>
                  <a:pt x="70" y="222"/>
                </a:lnTo>
                <a:lnTo>
                  <a:pt x="70" y="222"/>
                </a:lnTo>
                <a:lnTo>
                  <a:pt x="64" y="208"/>
                </a:lnTo>
                <a:lnTo>
                  <a:pt x="64" y="208"/>
                </a:lnTo>
                <a:lnTo>
                  <a:pt x="64" y="206"/>
                </a:lnTo>
                <a:lnTo>
                  <a:pt x="114" y="200"/>
                </a:lnTo>
                <a:lnTo>
                  <a:pt x="114" y="200"/>
                </a:lnTo>
                <a:lnTo>
                  <a:pt x="112" y="208"/>
                </a:lnTo>
                <a:lnTo>
                  <a:pt x="112" y="208"/>
                </a:lnTo>
                <a:lnTo>
                  <a:pt x="108" y="218"/>
                </a:lnTo>
                <a:close/>
                <a:moveTo>
                  <a:pt x="62" y="200"/>
                </a:moveTo>
                <a:lnTo>
                  <a:pt x="62" y="200"/>
                </a:lnTo>
                <a:lnTo>
                  <a:pt x="56" y="184"/>
                </a:lnTo>
                <a:lnTo>
                  <a:pt x="120" y="184"/>
                </a:lnTo>
                <a:lnTo>
                  <a:pt x="120" y="184"/>
                </a:lnTo>
                <a:lnTo>
                  <a:pt x="116" y="192"/>
                </a:lnTo>
                <a:lnTo>
                  <a:pt x="62" y="200"/>
                </a:lnTo>
                <a:close/>
                <a:moveTo>
                  <a:pt x="88" y="240"/>
                </a:moveTo>
                <a:lnTo>
                  <a:pt x="88" y="240"/>
                </a:lnTo>
                <a:lnTo>
                  <a:pt x="82" y="240"/>
                </a:lnTo>
                <a:lnTo>
                  <a:pt x="78" y="238"/>
                </a:lnTo>
                <a:lnTo>
                  <a:pt x="76" y="236"/>
                </a:lnTo>
                <a:lnTo>
                  <a:pt x="72" y="230"/>
                </a:lnTo>
                <a:lnTo>
                  <a:pt x="106" y="226"/>
                </a:lnTo>
                <a:lnTo>
                  <a:pt x="106" y="226"/>
                </a:lnTo>
                <a:lnTo>
                  <a:pt x="102" y="234"/>
                </a:lnTo>
                <a:lnTo>
                  <a:pt x="98" y="238"/>
                </a:lnTo>
                <a:lnTo>
                  <a:pt x="94" y="240"/>
                </a:lnTo>
                <a:lnTo>
                  <a:pt x="88" y="240"/>
                </a:lnTo>
                <a:close/>
                <a:moveTo>
                  <a:pt x="126" y="168"/>
                </a:moveTo>
                <a:lnTo>
                  <a:pt x="50" y="168"/>
                </a:lnTo>
                <a:lnTo>
                  <a:pt x="50" y="168"/>
                </a:lnTo>
                <a:lnTo>
                  <a:pt x="38" y="142"/>
                </a:lnTo>
                <a:lnTo>
                  <a:pt x="38" y="142"/>
                </a:lnTo>
                <a:lnTo>
                  <a:pt x="22" y="114"/>
                </a:lnTo>
                <a:lnTo>
                  <a:pt x="18" y="100"/>
                </a:lnTo>
                <a:lnTo>
                  <a:pt x="16" y="88"/>
                </a:lnTo>
                <a:lnTo>
                  <a:pt x="16" y="88"/>
                </a:lnTo>
                <a:lnTo>
                  <a:pt x="18" y="74"/>
                </a:lnTo>
                <a:lnTo>
                  <a:pt x="22" y="60"/>
                </a:lnTo>
                <a:lnTo>
                  <a:pt x="28" y="48"/>
                </a:lnTo>
                <a:lnTo>
                  <a:pt x="38" y="38"/>
                </a:lnTo>
                <a:lnTo>
                  <a:pt x="48" y="28"/>
                </a:lnTo>
                <a:lnTo>
                  <a:pt x="60" y="22"/>
                </a:lnTo>
                <a:lnTo>
                  <a:pt x="74" y="18"/>
                </a:lnTo>
                <a:lnTo>
                  <a:pt x="88" y="16"/>
                </a:lnTo>
                <a:lnTo>
                  <a:pt x="88" y="16"/>
                </a:lnTo>
                <a:lnTo>
                  <a:pt x="102" y="18"/>
                </a:lnTo>
                <a:lnTo>
                  <a:pt x="116" y="22"/>
                </a:lnTo>
                <a:lnTo>
                  <a:pt x="128" y="28"/>
                </a:lnTo>
                <a:lnTo>
                  <a:pt x="138" y="38"/>
                </a:lnTo>
                <a:lnTo>
                  <a:pt x="148" y="48"/>
                </a:lnTo>
                <a:lnTo>
                  <a:pt x="154" y="60"/>
                </a:lnTo>
                <a:lnTo>
                  <a:pt x="158" y="74"/>
                </a:lnTo>
                <a:lnTo>
                  <a:pt x="160" y="88"/>
                </a:lnTo>
                <a:lnTo>
                  <a:pt x="160" y="88"/>
                </a:lnTo>
                <a:lnTo>
                  <a:pt x="158" y="100"/>
                </a:lnTo>
                <a:lnTo>
                  <a:pt x="154" y="114"/>
                </a:lnTo>
                <a:lnTo>
                  <a:pt x="138" y="142"/>
                </a:lnTo>
                <a:lnTo>
                  <a:pt x="138" y="142"/>
                </a:lnTo>
                <a:lnTo>
                  <a:pt x="126" y="168"/>
                </a:lnTo>
                <a:close/>
              </a:path>
            </a:pathLst>
          </a:custGeom>
          <a:solidFill>
            <a:srgbClr val="F4F5FC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SA" sz="1800" b="0" i="0" u="none" strike="noStrike" kern="0" cap="none" spc="0" normalizeH="0" baseline="0" noProof="0" smtClean="0">
              <a:ln>
                <a:noFill/>
              </a:ln>
              <a:solidFill>
                <a:srgbClr val="333639"/>
              </a:solidFill>
              <a:effectLst/>
              <a:uLnTx/>
              <a:uFillTx/>
              <a:latin typeface="Arial"/>
              <a:ea typeface="思源黑体 CN Light"/>
            </a:endParaRPr>
          </a:p>
        </p:txBody>
      </p:sp>
      <p:sp>
        <p:nvSpPr>
          <p:cNvPr id="44" name="Freeform 66"/>
          <p:cNvSpPr>
            <a:spLocks/>
          </p:cNvSpPr>
          <p:nvPr/>
        </p:nvSpPr>
        <p:spPr bwMode="auto">
          <a:xfrm>
            <a:off x="4490247" y="5374761"/>
            <a:ext cx="65742" cy="65741"/>
          </a:xfrm>
          <a:custGeom>
            <a:avLst/>
            <a:gdLst/>
            <a:ahLst/>
            <a:cxnLst>
              <a:cxn ang="0">
                <a:pos x="48" y="0"/>
              </a:cxn>
              <a:cxn ang="0">
                <a:pos x="48" y="0"/>
              </a:cxn>
              <a:cxn ang="0">
                <a:pos x="38" y="0"/>
              </a:cxn>
              <a:cxn ang="0">
                <a:pos x="30" y="4"/>
              </a:cxn>
              <a:cxn ang="0">
                <a:pos x="22" y="8"/>
              </a:cxn>
              <a:cxn ang="0">
                <a:pos x="14" y="14"/>
              </a:cxn>
              <a:cxn ang="0">
                <a:pos x="8" y="22"/>
              </a:cxn>
              <a:cxn ang="0">
                <a:pos x="4" y="30"/>
              </a:cxn>
              <a:cxn ang="0">
                <a:pos x="0" y="38"/>
              </a:cxn>
              <a:cxn ang="0">
                <a:pos x="0" y="48"/>
              </a:cxn>
              <a:cxn ang="0">
                <a:pos x="0" y="48"/>
              </a:cxn>
              <a:cxn ang="0">
                <a:pos x="2" y="50"/>
              </a:cxn>
              <a:cxn ang="0">
                <a:pos x="4" y="52"/>
              </a:cxn>
              <a:cxn ang="0">
                <a:pos x="4" y="52"/>
              </a:cxn>
              <a:cxn ang="0">
                <a:pos x="6" y="50"/>
              </a:cxn>
              <a:cxn ang="0">
                <a:pos x="8" y="48"/>
              </a:cxn>
              <a:cxn ang="0">
                <a:pos x="8" y="48"/>
              </a:cxn>
              <a:cxn ang="0">
                <a:pos x="8" y="40"/>
              </a:cxn>
              <a:cxn ang="0">
                <a:pos x="12" y="32"/>
              </a:cxn>
              <a:cxn ang="0">
                <a:pos x="14" y="26"/>
              </a:cxn>
              <a:cxn ang="0">
                <a:pos x="20" y="20"/>
              </a:cxn>
              <a:cxn ang="0">
                <a:pos x="26" y="14"/>
              </a:cxn>
              <a:cxn ang="0">
                <a:pos x="32" y="12"/>
              </a:cxn>
              <a:cxn ang="0">
                <a:pos x="40" y="8"/>
              </a:cxn>
              <a:cxn ang="0">
                <a:pos x="48" y="8"/>
              </a:cxn>
              <a:cxn ang="0">
                <a:pos x="48" y="8"/>
              </a:cxn>
              <a:cxn ang="0">
                <a:pos x="50" y="6"/>
              </a:cxn>
              <a:cxn ang="0">
                <a:pos x="52" y="4"/>
              </a:cxn>
              <a:cxn ang="0">
                <a:pos x="52" y="4"/>
              </a:cxn>
              <a:cxn ang="0">
                <a:pos x="50" y="2"/>
              </a:cxn>
              <a:cxn ang="0">
                <a:pos x="48" y="0"/>
              </a:cxn>
            </a:cxnLst>
            <a:rect l="0" t="0" r="r" b="b"/>
            <a:pathLst>
              <a:path w="52" h="52">
                <a:moveTo>
                  <a:pt x="48" y="0"/>
                </a:moveTo>
                <a:lnTo>
                  <a:pt x="48" y="0"/>
                </a:lnTo>
                <a:lnTo>
                  <a:pt x="38" y="0"/>
                </a:lnTo>
                <a:lnTo>
                  <a:pt x="30" y="4"/>
                </a:lnTo>
                <a:lnTo>
                  <a:pt x="22" y="8"/>
                </a:lnTo>
                <a:lnTo>
                  <a:pt x="14" y="14"/>
                </a:lnTo>
                <a:lnTo>
                  <a:pt x="8" y="22"/>
                </a:lnTo>
                <a:lnTo>
                  <a:pt x="4" y="30"/>
                </a:lnTo>
                <a:lnTo>
                  <a:pt x="0" y="38"/>
                </a:lnTo>
                <a:lnTo>
                  <a:pt x="0" y="48"/>
                </a:lnTo>
                <a:lnTo>
                  <a:pt x="0" y="48"/>
                </a:lnTo>
                <a:lnTo>
                  <a:pt x="2" y="50"/>
                </a:lnTo>
                <a:lnTo>
                  <a:pt x="4" y="52"/>
                </a:lnTo>
                <a:lnTo>
                  <a:pt x="4" y="52"/>
                </a:lnTo>
                <a:lnTo>
                  <a:pt x="6" y="50"/>
                </a:lnTo>
                <a:lnTo>
                  <a:pt x="8" y="48"/>
                </a:lnTo>
                <a:lnTo>
                  <a:pt x="8" y="48"/>
                </a:lnTo>
                <a:lnTo>
                  <a:pt x="8" y="40"/>
                </a:lnTo>
                <a:lnTo>
                  <a:pt x="12" y="32"/>
                </a:lnTo>
                <a:lnTo>
                  <a:pt x="14" y="26"/>
                </a:lnTo>
                <a:lnTo>
                  <a:pt x="20" y="20"/>
                </a:lnTo>
                <a:lnTo>
                  <a:pt x="26" y="14"/>
                </a:lnTo>
                <a:lnTo>
                  <a:pt x="32" y="12"/>
                </a:lnTo>
                <a:lnTo>
                  <a:pt x="40" y="8"/>
                </a:lnTo>
                <a:lnTo>
                  <a:pt x="48" y="8"/>
                </a:lnTo>
                <a:lnTo>
                  <a:pt x="48" y="8"/>
                </a:lnTo>
                <a:lnTo>
                  <a:pt x="50" y="6"/>
                </a:lnTo>
                <a:lnTo>
                  <a:pt x="52" y="4"/>
                </a:lnTo>
                <a:lnTo>
                  <a:pt x="52" y="4"/>
                </a:lnTo>
                <a:lnTo>
                  <a:pt x="50" y="2"/>
                </a:lnTo>
                <a:lnTo>
                  <a:pt x="48" y="0"/>
                </a:lnTo>
                <a:close/>
              </a:path>
            </a:pathLst>
          </a:custGeom>
          <a:solidFill>
            <a:srgbClr val="F4F5FC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SA" sz="1800" b="0" i="0" u="none" strike="noStrike" kern="0" cap="none" spc="0" normalizeH="0" baseline="0" noProof="0" smtClean="0">
              <a:ln>
                <a:noFill/>
              </a:ln>
              <a:solidFill>
                <a:srgbClr val="333639"/>
              </a:solidFill>
              <a:effectLst/>
              <a:uLnTx/>
              <a:uFillTx/>
              <a:latin typeface="Arial"/>
              <a:ea typeface="思源黑体 CN Light"/>
            </a:endParaRPr>
          </a:p>
        </p:txBody>
      </p:sp>
      <p:sp>
        <p:nvSpPr>
          <p:cNvPr id="45" name="Freeform 67"/>
          <p:cNvSpPr>
            <a:spLocks/>
          </p:cNvSpPr>
          <p:nvPr/>
        </p:nvSpPr>
        <p:spPr bwMode="auto">
          <a:xfrm>
            <a:off x="4490247" y="5374761"/>
            <a:ext cx="65742" cy="65741"/>
          </a:xfrm>
          <a:custGeom>
            <a:avLst/>
            <a:gdLst/>
            <a:ahLst/>
            <a:cxnLst>
              <a:cxn ang="0">
                <a:pos x="48" y="0"/>
              </a:cxn>
              <a:cxn ang="0">
                <a:pos x="48" y="0"/>
              </a:cxn>
              <a:cxn ang="0">
                <a:pos x="38" y="0"/>
              </a:cxn>
              <a:cxn ang="0">
                <a:pos x="30" y="4"/>
              </a:cxn>
              <a:cxn ang="0">
                <a:pos x="22" y="8"/>
              </a:cxn>
              <a:cxn ang="0">
                <a:pos x="14" y="14"/>
              </a:cxn>
              <a:cxn ang="0">
                <a:pos x="8" y="22"/>
              </a:cxn>
              <a:cxn ang="0">
                <a:pos x="4" y="30"/>
              </a:cxn>
              <a:cxn ang="0">
                <a:pos x="0" y="38"/>
              </a:cxn>
              <a:cxn ang="0">
                <a:pos x="0" y="48"/>
              </a:cxn>
              <a:cxn ang="0">
                <a:pos x="0" y="48"/>
              </a:cxn>
              <a:cxn ang="0">
                <a:pos x="2" y="50"/>
              </a:cxn>
              <a:cxn ang="0">
                <a:pos x="4" y="52"/>
              </a:cxn>
              <a:cxn ang="0">
                <a:pos x="4" y="52"/>
              </a:cxn>
              <a:cxn ang="0">
                <a:pos x="6" y="50"/>
              </a:cxn>
              <a:cxn ang="0">
                <a:pos x="8" y="48"/>
              </a:cxn>
              <a:cxn ang="0">
                <a:pos x="8" y="48"/>
              </a:cxn>
              <a:cxn ang="0">
                <a:pos x="8" y="40"/>
              </a:cxn>
              <a:cxn ang="0">
                <a:pos x="12" y="32"/>
              </a:cxn>
              <a:cxn ang="0">
                <a:pos x="14" y="26"/>
              </a:cxn>
              <a:cxn ang="0">
                <a:pos x="20" y="20"/>
              </a:cxn>
              <a:cxn ang="0">
                <a:pos x="26" y="14"/>
              </a:cxn>
              <a:cxn ang="0">
                <a:pos x="32" y="12"/>
              </a:cxn>
              <a:cxn ang="0">
                <a:pos x="40" y="8"/>
              </a:cxn>
              <a:cxn ang="0">
                <a:pos x="48" y="8"/>
              </a:cxn>
              <a:cxn ang="0">
                <a:pos x="48" y="8"/>
              </a:cxn>
              <a:cxn ang="0">
                <a:pos x="50" y="6"/>
              </a:cxn>
              <a:cxn ang="0">
                <a:pos x="52" y="4"/>
              </a:cxn>
              <a:cxn ang="0">
                <a:pos x="52" y="4"/>
              </a:cxn>
              <a:cxn ang="0">
                <a:pos x="50" y="2"/>
              </a:cxn>
              <a:cxn ang="0">
                <a:pos x="48" y="0"/>
              </a:cxn>
            </a:cxnLst>
            <a:rect l="0" t="0" r="r" b="b"/>
            <a:pathLst>
              <a:path w="52" h="52">
                <a:moveTo>
                  <a:pt x="48" y="0"/>
                </a:moveTo>
                <a:lnTo>
                  <a:pt x="48" y="0"/>
                </a:lnTo>
                <a:lnTo>
                  <a:pt x="38" y="0"/>
                </a:lnTo>
                <a:lnTo>
                  <a:pt x="30" y="4"/>
                </a:lnTo>
                <a:lnTo>
                  <a:pt x="22" y="8"/>
                </a:lnTo>
                <a:lnTo>
                  <a:pt x="14" y="14"/>
                </a:lnTo>
                <a:lnTo>
                  <a:pt x="8" y="22"/>
                </a:lnTo>
                <a:lnTo>
                  <a:pt x="4" y="30"/>
                </a:lnTo>
                <a:lnTo>
                  <a:pt x="0" y="38"/>
                </a:lnTo>
                <a:lnTo>
                  <a:pt x="0" y="48"/>
                </a:lnTo>
                <a:lnTo>
                  <a:pt x="0" y="48"/>
                </a:lnTo>
                <a:lnTo>
                  <a:pt x="2" y="50"/>
                </a:lnTo>
                <a:lnTo>
                  <a:pt x="4" y="52"/>
                </a:lnTo>
                <a:lnTo>
                  <a:pt x="4" y="52"/>
                </a:lnTo>
                <a:lnTo>
                  <a:pt x="6" y="50"/>
                </a:lnTo>
                <a:lnTo>
                  <a:pt x="8" y="48"/>
                </a:lnTo>
                <a:lnTo>
                  <a:pt x="8" y="48"/>
                </a:lnTo>
                <a:lnTo>
                  <a:pt x="8" y="40"/>
                </a:lnTo>
                <a:lnTo>
                  <a:pt x="12" y="32"/>
                </a:lnTo>
                <a:lnTo>
                  <a:pt x="14" y="26"/>
                </a:lnTo>
                <a:lnTo>
                  <a:pt x="20" y="20"/>
                </a:lnTo>
                <a:lnTo>
                  <a:pt x="26" y="14"/>
                </a:lnTo>
                <a:lnTo>
                  <a:pt x="32" y="12"/>
                </a:lnTo>
                <a:lnTo>
                  <a:pt x="40" y="8"/>
                </a:lnTo>
                <a:lnTo>
                  <a:pt x="48" y="8"/>
                </a:lnTo>
                <a:lnTo>
                  <a:pt x="48" y="8"/>
                </a:lnTo>
                <a:lnTo>
                  <a:pt x="50" y="6"/>
                </a:lnTo>
                <a:lnTo>
                  <a:pt x="52" y="4"/>
                </a:lnTo>
                <a:lnTo>
                  <a:pt x="52" y="4"/>
                </a:lnTo>
                <a:lnTo>
                  <a:pt x="50" y="2"/>
                </a:lnTo>
                <a:lnTo>
                  <a:pt x="48" y="0"/>
                </a:lnTo>
              </a:path>
            </a:pathLst>
          </a:custGeom>
          <a:solidFill>
            <a:srgbClr val="F4F5FC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SA" sz="1800" b="0" i="0" u="none" strike="noStrike" kern="0" cap="none" spc="0" normalizeH="0" baseline="0" noProof="0" smtClean="0">
              <a:ln>
                <a:noFill/>
              </a:ln>
              <a:solidFill>
                <a:srgbClr val="333639"/>
              </a:solidFill>
              <a:effectLst/>
              <a:uLnTx/>
              <a:uFillTx/>
              <a:latin typeface="Arial"/>
              <a:ea typeface="思源黑体 CN Light"/>
            </a:endParaRPr>
          </a:p>
        </p:txBody>
      </p:sp>
      <p:sp>
        <p:nvSpPr>
          <p:cNvPr id="46" name="Freeform 106"/>
          <p:cNvSpPr>
            <a:spLocks noEditPoints="1"/>
          </p:cNvSpPr>
          <p:nvPr/>
        </p:nvSpPr>
        <p:spPr bwMode="auto">
          <a:xfrm>
            <a:off x="7011200" y="5324194"/>
            <a:ext cx="323650" cy="323647"/>
          </a:xfrm>
          <a:custGeom>
            <a:avLst/>
            <a:gdLst/>
            <a:ahLst/>
            <a:cxnLst>
              <a:cxn ang="0">
                <a:pos x="214" y="86"/>
              </a:cxn>
              <a:cxn ang="0">
                <a:pos x="230" y="54"/>
              </a:cxn>
              <a:cxn ang="0">
                <a:pos x="210" y="30"/>
              </a:cxn>
              <a:cxn ang="0">
                <a:pos x="194" y="26"/>
              </a:cxn>
              <a:cxn ang="0">
                <a:pos x="160" y="38"/>
              </a:cxn>
              <a:cxn ang="0">
                <a:pos x="150" y="4"/>
              </a:cxn>
              <a:cxn ang="0">
                <a:pos x="118" y="0"/>
              </a:cxn>
              <a:cxn ang="0">
                <a:pos x="102" y="12"/>
              </a:cxn>
              <a:cxn ang="0">
                <a:pos x="66" y="28"/>
              </a:cxn>
              <a:cxn ang="0">
                <a:pos x="56" y="26"/>
              </a:cxn>
              <a:cxn ang="0">
                <a:pos x="30" y="46"/>
              </a:cxn>
              <a:cxn ang="0">
                <a:pos x="28" y="66"/>
              </a:cxn>
              <a:cxn ang="0">
                <a:pos x="12" y="102"/>
              </a:cxn>
              <a:cxn ang="0">
                <a:pos x="0" y="112"/>
              </a:cxn>
              <a:cxn ang="0">
                <a:pos x="0" y="144"/>
              </a:cxn>
              <a:cxn ang="0">
                <a:pos x="38" y="160"/>
              </a:cxn>
              <a:cxn ang="0">
                <a:pos x="28" y="190"/>
              </a:cxn>
              <a:cxn ang="0">
                <a:pos x="30" y="210"/>
              </a:cxn>
              <a:cxn ang="0">
                <a:pos x="56" y="230"/>
              </a:cxn>
              <a:cxn ang="0">
                <a:pos x="86" y="214"/>
              </a:cxn>
              <a:cxn ang="0">
                <a:pos x="102" y="244"/>
              </a:cxn>
              <a:cxn ang="0">
                <a:pos x="118" y="256"/>
              </a:cxn>
              <a:cxn ang="0">
                <a:pos x="150" y="252"/>
              </a:cxn>
              <a:cxn ang="0">
                <a:pos x="160" y="218"/>
              </a:cxn>
              <a:cxn ang="0">
                <a:pos x="194" y="230"/>
              </a:cxn>
              <a:cxn ang="0">
                <a:pos x="210" y="226"/>
              </a:cxn>
              <a:cxn ang="0">
                <a:pos x="230" y="202"/>
              </a:cxn>
              <a:cxn ang="0">
                <a:pos x="214" y="170"/>
              </a:cxn>
              <a:cxn ang="0">
                <a:pos x="248" y="152"/>
              </a:cxn>
              <a:cxn ang="0">
                <a:pos x="256" y="118"/>
              </a:cxn>
              <a:cxn ang="0">
                <a:pos x="248" y="104"/>
              </a:cxn>
              <a:cxn ang="0">
                <a:pos x="208" y="148"/>
              </a:cxn>
              <a:cxn ang="0">
                <a:pos x="200" y="162"/>
              </a:cxn>
              <a:cxn ang="0">
                <a:pos x="200" y="214"/>
              </a:cxn>
              <a:cxn ang="0">
                <a:pos x="170" y="198"/>
              </a:cxn>
              <a:cxn ang="0">
                <a:pos x="154" y="204"/>
              </a:cxn>
              <a:cxn ang="0">
                <a:pos x="138" y="240"/>
              </a:cxn>
              <a:cxn ang="0">
                <a:pos x="108" y="208"/>
              </a:cxn>
              <a:cxn ang="0">
                <a:pos x="94" y="200"/>
              </a:cxn>
              <a:cxn ang="0">
                <a:pos x="78" y="202"/>
              </a:cxn>
              <a:cxn ang="0">
                <a:pos x="54" y="178"/>
              </a:cxn>
              <a:cxn ang="0">
                <a:pos x="52" y="154"/>
              </a:cxn>
              <a:cxn ang="0">
                <a:pos x="16" y="138"/>
              </a:cxn>
              <a:cxn ang="0">
                <a:pos x="48" y="108"/>
              </a:cxn>
              <a:cxn ang="0">
                <a:pos x="56" y="94"/>
              </a:cxn>
              <a:cxn ang="0">
                <a:pos x="56" y="42"/>
              </a:cxn>
              <a:cxn ang="0">
                <a:pos x="86" y="58"/>
              </a:cxn>
              <a:cxn ang="0">
                <a:pos x="102" y="52"/>
              </a:cxn>
              <a:cxn ang="0">
                <a:pos x="118" y="16"/>
              </a:cxn>
              <a:cxn ang="0">
                <a:pos x="148" y="48"/>
              </a:cxn>
              <a:cxn ang="0">
                <a:pos x="162" y="56"/>
              </a:cxn>
              <a:cxn ang="0">
                <a:pos x="178" y="54"/>
              </a:cxn>
              <a:cxn ang="0">
                <a:pos x="202" y="78"/>
              </a:cxn>
              <a:cxn ang="0">
                <a:pos x="204" y="102"/>
              </a:cxn>
              <a:cxn ang="0">
                <a:pos x="240" y="118"/>
              </a:cxn>
            </a:cxnLst>
            <a:rect l="0" t="0" r="r" b="b"/>
            <a:pathLst>
              <a:path w="256" h="256">
                <a:moveTo>
                  <a:pt x="244" y="102"/>
                </a:moveTo>
                <a:lnTo>
                  <a:pt x="218" y="96"/>
                </a:lnTo>
                <a:lnTo>
                  <a:pt x="218" y="96"/>
                </a:lnTo>
                <a:lnTo>
                  <a:pt x="214" y="86"/>
                </a:lnTo>
                <a:lnTo>
                  <a:pt x="228" y="66"/>
                </a:lnTo>
                <a:lnTo>
                  <a:pt x="228" y="66"/>
                </a:lnTo>
                <a:lnTo>
                  <a:pt x="230" y="60"/>
                </a:lnTo>
                <a:lnTo>
                  <a:pt x="230" y="54"/>
                </a:lnTo>
                <a:lnTo>
                  <a:pt x="230" y="50"/>
                </a:lnTo>
                <a:lnTo>
                  <a:pt x="226" y="46"/>
                </a:lnTo>
                <a:lnTo>
                  <a:pt x="210" y="30"/>
                </a:lnTo>
                <a:lnTo>
                  <a:pt x="210" y="30"/>
                </a:lnTo>
                <a:lnTo>
                  <a:pt x="206" y="26"/>
                </a:lnTo>
                <a:lnTo>
                  <a:pt x="200" y="26"/>
                </a:lnTo>
                <a:lnTo>
                  <a:pt x="200" y="26"/>
                </a:lnTo>
                <a:lnTo>
                  <a:pt x="194" y="26"/>
                </a:lnTo>
                <a:lnTo>
                  <a:pt x="190" y="28"/>
                </a:lnTo>
                <a:lnTo>
                  <a:pt x="170" y="42"/>
                </a:lnTo>
                <a:lnTo>
                  <a:pt x="170" y="42"/>
                </a:lnTo>
                <a:lnTo>
                  <a:pt x="160" y="38"/>
                </a:lnTo>
                <a:lnTo>
                  <a:pt x="154" y="12"/>
                </a:lnTo>
                <a:lnTo>
                  <a:pt x="154" y="12"/>
                </a:lnTo>
                <a:lnTo>
                  <a:pt x="152" y="8"/>
                </a:lnTo>
                <a:lnTo>
                  <a:pt x="150" y="4"/>
                </a:lnTo>
                <a:lnTo>
                  <a:pt x="144" y="0"/>
                </a:lnTo>
                <a:lnTo>
                  <a:pt x="138" y="0"/>
                </a:lnTo>
                <a:lnTo>
                  <a:pt x="118" y="0"/>
                </a:lnTo>
                <a:lnTo>
                  <a:pt x="118" y="0"/>
                </a:lnTo>
                <a:lnTo>
                  <a:pt x="112" y="0"/>
                </a:lnTo>
                <a:lnTo>
                  <a:pt x="106" y="4"/>
                </a:lnTo>
                <a:lnTo>
                  <a:pt x="104" y="8"/>
                </a:lnTo>
                <a:lnTo>
                  <a:pt x="102" y="12"/>
                </a:lnTo>
                <a:lnTo>
                  <a:pt x="96" y="38"/>
                </a:lnTo>
                <a:lnTo>
                  <a:pt x="96" y="38"/>
                </a:lnTo>
                <a:lnTo>
                  <a:pt x="86" y="42"/>
                </a:lnTo>
                <a:lnTo>
                  <a:pt x="66" y="28"/>
                </a:lnTo>
                <a:lnTo>
                  <a:pt x="66" y="28"/>
                </a:lnTo>
                <a:lnTo>
                  <a:pt x="62" y="26"/>
                </a:lnTo>
                <a:lnTo>
                  <a:pt x="56" y="26"/>
                </a:lnTo>
                <a:lnTo>
                  <a:pt x="56" y="26"/>
                </a:lnTo>
                <a:lnTo>
                  <a:pt x="50" y="26"/>
                </a:lnTo>
                <a:lnTo>
                  <a:pt x="46" y="30"/>
                </a:lnTo>
                <a:lnTo>
                  <a:pt x="30" y="46"/>
                </a:lnTo>
                <a:lnTo>
                  <a:pt x="30" y="46"/>
                </a:lnTo>
                <a:lnTo>
                  <a:pt x="26" y="50"/>
                </a:lnTo>
                <a:lnTo>
                  <a:pt x="26" y="54"/>
                </a:lnTo>
                <a:lnTo>
                  <a:pt x="26" y="60"/>
                </a:lnTo>
                <a:lnTo>
                  <a:pt x="28" y="66"/>
                </a:lnTo>
                <a:lnTo>
                  <a:pt x="42" y="86"/>
                </a:lnTo>
                <a:lnTo>
                  <a:pt x="42" y="86"/>
                </a:lnTo>
                <a:lnTo>
                  <a:pt x="38" y="96"/>
                </a:lnTo>
                <a:lnTo>
                  <a:pt x="12" y="102"/>
                </a:lnTo>
                <a:lnTo>
                  <a:pt x="12" y="102"/>
                </a:lnTo>
                <a:lnTo>
                  <a:pt x="8" y="104"/>
                </a:lnTo>
                <a:lnTo>
                  <a:pt x="4" y="106"/>
                </a:lnTo>
                <a:lnTo>
                  <a:pt x="0" y="112"/>
                </a:lnTo>
                <a:lnTo>
                  <a:pt x="0" y="118"/>
                </a:lnTo>
                <a:lnTo>
                  <a:pt x="0" y="138"/>
                </a:lnTo>
                <a:lnTo>
                  <a:pt x="0" y="138"/>
                </a:lnTo>
                <a:lnTo>
                  <a:pt x="0" y="144"/>
                </a:lnTo>
                <a:lnTo>
                  <a:pt x="4" y="150"/>
                </a:lnTo>
                <a:lnTo>
                  <a:pt x="8" y="152"/>
                </a:lnTo>
                <a:lnTo>
                  <a:pt x="12" y="154"/>
                </a:lnTo>
                <a:lnTo>
                  <a:pt x="38" y="160"/>
                </a:lnTo>
                <a:lnTo>
                  <a:pt x="38" y="160"/>
                </a:lnTo>
                <a:lnTo>
                  <a:pt x="42" y="170"/>
                </a:lnTo>
                <a:lnTo>
                  <a:pt x="28" y="190"/>
                </a:lnTo>
                <a:lnTo>
                  <a:pt x="28" y="190"/>
                </a:lnTo>
                <a:lnTo>
                  <a:pt x="26" y="196"/>
                </a:lnTo>
                <a:lnTo>
                  <a:pt x="26" y="202"/>
                </a:lnTo>
                <a:lnTo>
                  <a:pt x="26" y="206"/>
                </a:lnTo>
                <a:lnTo>
                  <a:pt x="30" y="210"/>
                </a:lnTo>
                <a:lnTo>
                  <a:pt x="46" y="226"/>
                </a:lnTo>
                <a:lnTo>
                  <a:pt x="46" y="226"/>
                </a:lnTo>
                <a:lnTo>
                  <a:pt x="50" y="230"/>
                </a:lnTo>
                <a:lnTo>
                  <a:pt x="56" y="230"/>
                </a:lnTo>
                <a:lnTo>
                  <a:pt x="56" y="230"/>
                </a:lnTo>
                <a:lnTo>
                  <a:pt x="62" y="230"/>
                </a:lnTo>
                <a:lnTo>
                  <a:pt x="66" y="228"/>
                </a:lnTo>
                <a:lnTo>
                  <a:pt x="86" y="214"/>
                </a:lnTo>
                <a:lnTo>
                  <a:pt x="86" y="214"/>
                </a:lnTo>
                <a:lnTo>
                  <a:pt x="96" y="218"/>
                </a:lnTo>
                <a:lnTo>
                  <a:pt x="102" y="244"/>
                </a:lnTo>
                <a:lnTo>
                  <a:pt x="102" y="244"/>
                </a:lnTo>
                <a:lnTo>
                  <a:pt x="104" y="248"/>
                </a:lnTo>
                <a:lnTo>
                  <a:pt x="106" y="252"/>
                </a:lnTo>
                <a:lnTo>
                  <a:pt x="112" y="256"/>
                </a:lnTo>
                <a:lnTo>
                  <a:pt x="118" y="256"/>
                </a:lnTo>
                <a:lnTo>
                  <a:pt x="138" y="256"/>
                </a:lnTo>
                <a:lnTo>
                  <a:pt x="138" y="256"/>
                </a:lnTo>
                <a:lnTo>
                  <a:pt x="144" y="256"/>
                </a:lnTo>
                <a:lnTo>
                  <a:pt x="150" y="252"/>
                </a:lnTo>
                <a:lnTo>
                  <a:pt x="152" y="248"/>
                </a:lnTo>
                <a:lnTo>
                  <a:pt x="154" y="244"/>
                </a:lnTo>
                <a:lnTo>
                  <a:pt x="160" y="218"/>
                </a:lnTo>
                <a:lnTo>
                  <a:pt x="160" y="218"/>
                </a:lnTo>
                <a:lnTo>
                  <a:pt x="170" y="214"/>
                </a:lnTo>
                <a:lnTo>
                  <a:pt x="190" y="228"/>
                </a:lnTo>
                <a:lnTo>
                  <a:pt x="190" y="228"/>
                </a:lnTo>
                <a:lnTo>
                  <a:pt x="194" y="230"/>
                </a:lnTo>
                <a:lnTo>
                  <a:pt x="200" y="230"/>
                </a:lnTo>
                <a:lnTo>
                  <a:pt x="200" y="230"/>
                </a:lnTo>
                <a:lnTo>
                  <a:pt x="206" y="230"/>
                </a:lnTo>
                <a:lnTo>
                  <a:pt x="210" y="226"/>
                </a:lnTo>
                <a:lnTo>
                  <a:pt x="226" y="210"/>
                </a:lnTo>
                <a:lnTo>
                  <a:pt x="226" y="210"/>
                </a:lnTo>
                <a:lnTo>
                  <a:pt x="230" y="206"/>
                </a:lnTo>
                <a:lnTo>
                  <a:pt x="230" y="202"/>
                </a:lnTo>
                <a:lnTo>
                  <a:pt x="230" y="196"/>
                </a:lnTo>
                <a:lnTo>
                  <a:pt x="228" y="190"/>
                </a:lnTo>
                <a:lnTo>
                  <a:pt x="214" y="170"/>
                </a:lnTo>
                <a:lnTo>
                  <a:pt x="214" y="170"/>
                </a:lnTo>
                <a:lnTo>
                  <a:pt x="218" y="160"/>
                </a:lnTo>
                <a:lnTo>
                  <a:pt x="244" y="154"/>
                </a:lnTo>
                <a:lnTo>
                  <a:pt x="244" y="154"/>
                </a:lnTo>
                <a:lnTo>
                  <a:pt x="248" y="152"/>
                </a:lnTo>
                <a:lnTo>
                  <a:pt x="252" y="150"/>
                </a:lnTo>
                <a:lnTo>
                  <a:pt x="256" y="144"/>
                </a:lnTo>
                <a:lnTo>
                  <a:pt x="256" y="138"/>
                </a:lnTo>
                <a:lnTo>
                  <a:pt x="256" y="118"/>
                </a:lnTo>
                <a:lnTo>
                  <a:pt x="256" y="118"/>
                </a:lnTo>
                <a:lnTo>
                  <a:pt x="256" y="112"/>
                </a:lnTo>
                <a:lnTo>
                  <a:pt x="252" y="106"/>
                </a:lnTo>
                <a:lnTo>
                  <a:pt x="248" y="104"/>
                </a:lnTo>
                <a:lnTo>
                  <a:pt x="244" y="102"/>
                </a:lnTo>
                <a:close/>
                <a:moveTo>
                  <a:pt x="216" y="144"/>
                </a:moveTo>
                <a:lnTo>
                  <a:pt x="216" y="144"/>
                </a:lnTo>
                <a:lnTo>
                  <a:pt x="208" y="148"/>
                </a:lnTo>
                <a:lnTo>
                  <a:pt x="204" y="154"/>
                </a:lnTo>
                <a:lnTo>
                  <a:pt x="204" y="154"/>
                </a:lnTo>
                <a:lnTo>
                  <a:pt x="200" y="162"/>
                </a:lnTo>
                <a:lnTo>
                  <a:pt x="200" y="162"/>
                </a:lnTo>
                <a:lnTo>
                  <a:pt x="198" y="170"/>
                </a:lnTo>
                <a:lnTo>
                  <a:pt x="202" y="178"/>
                </a:lnTo>
                <a:lnTo>
                  <a:pt x="214" y="200"/>
                </a:lnTo>
                <a:lnTo>
                  <a:pt x="200" y="214"/>
                </a:lnTo>
                <a:lnTo>
                  <a:pt x="178" y="202"/>
                </a:lnTo>
                <a:lnTo>
                  <a:pt x="178" y="202"/>
                </a:lnTo>
                <a:lnTo>
                  <a:pt x="174" y="198"/>
                </a:lnTo>
                <a:lnTo>
                  <a:pt x="170" y="198"/>
                </a:lnTo>
                <a:lnTo>
                  <a:pt x="170" y="198"/>
                </a:lnTo>
                <a:lnTo>
                  <a:pt x="162" y="200"/>
                </a:lnTo>
                <a:lnTo>
                  <a:pt x="162" y="200"/>
                </a:lnTo>
                <a:lnTo>
                  <a:pt x="154" y="204"/>
                </a:lnTo>
                <a:lnTo>
                  <a:pt x="154" y="204"/>
                </a:lnTo>
                <a:lnTo>
                  <a:pt x="148" y="208"/>
                </a:lnTo>
                <a:lnTo>
                  <a:pt x="144" y="216"/>
                </a:lnTo>
                <a:lnTo>
                  <a:pt x="138" y="240"/>
                </a:lnTo>
                <a:lnTo>
                  <a:pt x="118" y="240"/>
                </a:lnTo>
                <a:lnTo>
                  <a:pt x="112" y="216"/>
                </a:lnTo>
                <a:lnTo>
                  <a:pt x="112" y="216"/>
                </a:lnTo>
                <a:lnTo>
                  <a:pt x="108" y="208"/>
                </a:lnTo>
                <a:lnTo>
                  <a:pt x="102" y="204"/>
                </a:lnTo>
                <a:lnTo>
                  <a:pt x="102" y="204"/>
                </a:lnTo>
                <a:lnTo>
                  <a:pt x="94" y="200"/>
                </a:lnTo>
                <a:lnTo>
                  <a:pt x="94" y="200"/>
                </a:lnTo>
                <a:lnTo>
                  <a:pt x="86" y="198"/>
                </a:lnTo>
                <a:lnTo>
                  <a:pt x="86" y="198"/>
                </a:lnTo>
                <a:lnTo>
                  <a:pt x="82" y="198"/>
                </a:lnTo>
                <a:lnTo>
                  <a:pt x="78" y="202"/>
                </a:lnTo>
                <a:lnTo>
                  <a:pt x="56" y="214"/>
                </a:lnTo>
                <a:lnTo>
                  <a:pt x="42" y="200"/>
                </a:lnTo>
                <a:lnTo>
                  <a:pt x="54" y="178"/>
                </a:lnTo>
                <a:lnTo>
                  <a:pt x="54" y="178"/>
                </a:lnTo>
                <a:lnTo>
                  <a:pt x="58" y="170"/>
                </a:lnTo>
                <a:lnTo>
                  <a:pt x="56" y="162"/>
                </a:lnTo>
                <a:lnTo>
                  <a:pt x="56" y="162"/>
                </a:lnTo>
                <a:lnTo>
                  <a:pt x="52" y="154"/>
                </a:lnTo>
                <a:lnTo>
                  <a:pt x="52" y="154"/>
                </a:lnTo>
                <a:lnTo>
                  <a:pt x="48" y="148"/>
                </a:lnTo>
                <a:lnTo>
                  <a:pt x="40" y="144"/>
                </a:lnTo>
                <a:lnTo>
                  <a:pt x="16" y="138"/>
                </a:lnTo>
                <a:lnTo>
                  <a:pt x="16" y="118"/>
                </a:lnTo>
                <a:lnTo>
                  <a:pt x="40" y="112"/>
                </a:lnTo>
                <a:lnTo>
                  <a:pt x="40" y="112"/>
                </a:lnTo>
                <a:lnTo>
                  <a:pt x="48" y="108"/>
                </a:lnTo>
                <a:lnTo>
                  <a:pt x="52" y="102"/>
                </a:lnTo>
                <a:lnTo>
                  <a:pt x="52" y="102"/>
                </a:lnTo>
                <a:lnTo>
                  <a:pt x="56" y="94"/>
                </a:lnTo>
                <a:lnTo>
                  <a:pt x="56" y="94"/>
                </a:lnTo>
                <a:lnTo>
                  <a:pt x="58" y="86"/>
                </a:lnTo>
                <a:lnTo>
                  <a:pt x="54" y="78"/>
                </a:lnTo>
                <a:lnTo>
                  <a:pt x="42" y="56"/>
                </a:lnTo>
                <a:lnTo>
                  <a:pt x="56" y="42"/>
                </a:lnTo>
                <a:lnTo>
                  <a:pt x="78" y="54"/>
                </a:lnTo>
                <a:lnTo>
                  <a:pt x="78" y="54"/>
                </a:lnTo>
                <a:lnTo>
                  <a:pt x="82" y="58"/>
                </a:lnTo>
                <a:lnTo>
                  <a:pt x="86" y="58"/>
                </a:lnTo>
                <a:lnTo>
                  <a:pt x="86" y="58"/>
                </a:lnTo>
                <a:lnTo>
                  <a:pt x="94" y="56"/>
                </a:lnTo>
                <a:lnTo>
                  <a:pt x="94" y="56"/>
                </a:lnTo>
                <a:lnTo>
                  <a:pt x="102" y="52"/>
                </a:lnTo>
                <a:lnTo>
                  <a:pt x="102" y="52"/>
                </a:lnTo>
                <a:lnTo>
                  <a:pt x="108" y="48"/>
                </a:lnTo>
                <a:lnTo>
                  <a:pt x="112" y="40"/>
                </a:lnTo>
                <a:lnTo>
                  <a:pt x="118" y="16"/>
                </a:lnTo>
                <a:lnTo>
                  <a:pt x="138" y="16"/>
                </a:lnTo>
                <a:lnTo>
                  <a:pt x="144" y="40"/>
                </a:lnTo>
                <a:lnTo>
                  <a:pt x="144" y="40"/>
                </a:lnTo>
                <a:lnTo>
                  <a:pt x="148" y="48"/>
                </a:lnTo>
                <a:lnTo>
                  <a:pt x="154" y="52"/>
                </a:lnTo>
                <a:lnTo>
                  <a:pt x="154" y="52"/>
                </a:lnTo>
                <a:lnTo>
                  <a:pt x="162" y="56"/>
                </a:lnTo>
                <a:lnTo>
                  <a:pt x="162" y="56"/>
                </a:lnTo>
                <a:lnTo>
                  <a:pt x="170" y="58"/>
                </a:lnTo>
                <a:lnTo>
                  <a:pt x="170" y="58"/>
                </a:lnTo>
                <a:lnTo>
                  <a:pt x="174" y="58"/>
                </a:lnTo>
                <a:lnTo>
                  <a:pt x="178" y="54"/>
                </a:lnTo>
                <a:lnTo>
                  <a:pt x="200" y="42"/>
                </a:lnTo>
                <a:lnTo>
                  <a:pt x="214" y="56"/>
                </a:lnTo>
                <a:lnTo>
                  <a:pt x="202" y="78"/>
                </a:lnTo>
                <a:lnTo>
                  <a:pt x="202" y="78"/>
                </a:lnTo>
                <a:lnTo>
                  <a:pt x="198" y="86"/>
                </a:lnTo>
                <a:lnTo>
                  <a:pt x="200" y="94"/>
                </a:lnTo>
                <a:lnTo>
                  <a:pt x="200" y="94"/>
                </a:lnTo>
                <a:lnTo>
                  <a:pt x="204" y="102"/>
                </a:lnTo>
                <a:lnTo>
                  <a:pt x="204" y="102"/>
                </a:lnTo>
                <a:lnTo>
                  <a:pt x="208" y="108"/>
                </a:lnTo>
                <a:lnTo>
                  <a:pt x="216" y="112"/>
                </a:lnTo>
                <a:lnTo>
                  <a:pt x="240" y="118"/>
                </a:lnTo>
                <a:lnTo>
                  <a:pt x="240" y="138"/>
                </a:lnTo>
                <a:lnTo>
                  <a:pt x="216" y="144"/>
                </a:lnTo>
                <a:close/>
              </a:path>
            </a:pathLst>
          </a:custGeom>
          <a:solidFill>
            <a:srgbClr val="F4F5FC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SA" sz="1800" b="0" i="0" u="none" strike="noStrike" kern="0" cap="none" spc="0" normalizeH="0" baseline="0" noProof="0" smtClean="0">
              <a:ln>
                <a:noFill/>
              </a:ln>
              <a:solidFill>
                <a:srgbClr val="333639"/>
              </a:solidFill>
              <a:effectLst/>
              <a:uLnTx/>
              <a:uFillTx/>
              <a:latin typeface="Arial"/>
              <a:ea typeface="思源黑体 CN Light"/>
            </a:endParaRPr>
          </a:p>
        </p:txBody>
      </p:sp>
      <p:sp>
        <p:nvSpPr>
          <p:cNvPr id="47" name="Freeform 109"/>
          <p:cNvSpPr>
            <a:spLocks noEditPoints="1"/>
          </p:cNvSpPr>
          <p:nvPr/>
        </p:nvSpPr>
        <p:spPr bwMode="auto">
          <a:xfrm>
            <a:off x="7102227" y="5415220"/>
            <a:ext cx="141597" cy="141596"/>
          </a:xfrm>
          <a:custGeom>
            <a:avLst/>
            <a:gdLst/>
            <a:ahLst/>
            <a:cxnLst>
              <a:cxn ang="0">
                <a:pos x="56" y="0"/>
              </a:cxn>
              <a:cxn ang="0">
                <a:pos x="34" y="4"/>
              </a:cxn>
              <a:cxn ang="0">
                <a:pos x="16" y="16"/>
              </a:cxn>
              <a:cxn ang="0">
                <a:pos x="4" y="34"/>
              </a:cxn>
              <a:cxn ang="0">
                <a:pos x="0" y="56"/>
              </a:cxn>
              <a:cxn ang="0">
                <a:pos x="2" y="68"/>
              </a:cxn>
              <a:cxn ang="0">
                <a:pos x="10" y="88"/>
              </a:cxn>
              <a:cxn ang="0">
                <a:pos x="24" y="102"/>
              </a:cxn>
              <a:cxn ang="0">
                <a:pos x="44" y="110"/>
              </a:cxn>
              <a:cxn ang="0">
                <a:pos x="56" y="112"/>
              </a:cxn>
              <a:cxn ang="0">
                <a:pos x="78" y="108"/>
              </a:cxn>
              <a:cxn ang="0">
                <a:pos x="96" y="96"/>
              </a:cxn>
              <a:cxn ang="0">
                <a:pos x="108" y="78"/>
              </a:cxn>
              <a:cxn ang="0">
                <a:pos x="112" y="56"/>
              </a:cxn>
              <a:cxn ang="0">
                <a:pos x="110" y="44"/>
              </a:cxn>
              <a:cxn ang="0">
                <a:pos x="102" y="24"/>
              </a:cxn>
              <a:cxn ang="0">
                <a:pos x="88" y="10"/>
              </a:cxn>
              <a:cxn ang="0">
                <a:pos x="68" y="2"/>
              </a:cxn>
              <a:cxn ang="0">
                <a:pos x="56" y="104"/>
              </a:cxn>
              <a:cxn ang="0">
                <a:pos x="46" y="104"/>
              </a:cxn>
              <a:cxn ang="0">
                <a:pos x="28" y="96"/>
              </a:cxn>
              <a:cxn ang="0">
                <a:pos x="16" y="84"/>
              </a:cxn>
              <a:cxn ang="0">
                <a:pos x="8" y="66"/>
              </a:cxn>
              <a:cxn ang="0">
                <a:pos x="8" y="56"/>
              </a:cxn>
              <a:cxn ang="0">
                <a:pos x="10" y="36"/>
              </a:cxn>
              <a:cxn ang="0">
                <a:pos x="22" y="22"/>
              </a:cxn>
              <a:cxn ang="0">
                <a:pos x="36" y="10"/>
              </a:cxn>
              <a:cxn ang="0">
                <a:pos x="56" y="6"/>
              </a:cxn>
              <a:cxn ang="0">
                <a:pos x="66" y="8"/>
              </a:cxn>
              <a:cxn ang="0">
                <a:pos x="84" y="16"/>
              </a:cxn>
              <a:cxn ang="0">
                <a:pos x="96" y="28"/>
              </a:cxn>
              <a:cxn ang="0">
                <a:pos x="104" y="46"/>
              </a:cxn>
              <a:cxn ang="0">
                <a:pos x="106" y="56"/>
              </a:cxn>
              <a:cxn ang="0">
                <a:pos x="102" y="76"/>
              </a:cxn>
              <a:cxn ang="0">
                <a:pos x="90" y="90"/>
              </a:cxn>
              <a:cxn ang="0">
                <a:pos x="76" y="102"/>
              </a:cxn>
              <a:cxn ang="0">
                <a:pos x="56" y="104"/>
              </a:cxn>
            </a:cxnLst>
            <a:rect l="0" t="0" r="r" b="b"/>
            <a:pathLst>
              <a:path w="112" h="112">
                <a:moveTo>
                  <a:pt x="56" y="0"/>
                </a:moveTo>
                <a:lnTo>
                  <a:pt x="56" y="0"/>
                </a:lnTo>
                <a:lnTo>
                  <a:pt x="44" y="2"/>
                </a:lnTo>
                <a:lnTo>
                  <a:pt x="34" y="4"/>
                </a:lnTo>
                <a:lnTo>
                  <a:pt x="24" y="10"/>
                </a:lnTo>
                <a:lnTo>
                  <a:pt x="16" y="16"/>
                </a:lnTo>
                <a:lnTo>
                  <a:pt x="10" y="24"/>
                </a:lnTo>
                <a:lnTo>
                  <a:pt x="4" y="34"/>
                </a:lnTo>
                <a:lnTo>
                  <a:pt x="2" y="44"/>
                </a:lnTo>
                <a:lnTo>
                  <a:pt x="0" y="56"/>
                </a:lnTo>
                <a:lnTo>
                  <a:pt x="0" y="56"/>
                </a:lnTo>
                <a:lnTo>
                  <a:pt x="2" y="68"/>
                </a:lnTo>
                <a:lnTo>
                  <a:pt x="4" y="78"/>
                </a:lnTo>
                <a:lnTo>
                  <a:pt x="10" y="88"/>
                </a:lnTo>
                <a:lnTo>
                  <a:pt x="16" y="96"/>
                </a:lnTo>
                <a:lnTo>
                  <a:pt x="24" y="102"/>
                </a:lnTo>
                <a:lnTo>
                  <a:pt x="34" y="108"/>
                </a:lnTo>
                <a:lnTo>
                  <a:pt x="44" y="110"/>
                </a:lnTo>
                <a:lnTo>
                  <a:pt x="56" y="112"/>
                </a:lnTo>
                <a:lnTo>
                  <a:pt x="56" y="112"/>
                </a:lnTo>
                <a:lnTo>
                  <a:pt x="68" y="110"/>
                </a:lnTo>
                <a:lnTo>
                  <a:pt x="78" y="108"/>
                </a:lnTo>
                <a:lnTo>
                  <a:pt x="88" y="102"/>
                </a:lnTo>
                <a:lnTo>
                  <a:pt x="96" y="96"/>
                </a:lnTo>
                <a:lnTo>
                  <a:pt x="102" y="88"/>
                </a:lnTo>
                <a:lnTo>
                  <a:pt x="108" y="78"/>
                </a:lnTo>
                <a:lnTo>
                  <a:pt x="110" y="68"/>
                </a:lnTo>
                <a:lnTo>
                  <a:pt x="112" y="56"/>
                </a:lnTo>
                <a:lnTo>
                  <a:pt x="112" y="56"/>
                </a:lnTo>
                <a:lnTo>
                  <a:pt x="110" y="44"/>
                </a:lnTo>
                <a:lnTo>
                  <a:pt x="108" y="34"/>
                </a:lnTo>
                <a:lnTo>
                  <a:pt x="102" y="24"/>
                </a:lnTo>
                <a:lnTo>
                  <a:pt x="96" y="16"/>
                </a:lnTo>
                <a:lnTo>
                  <a:pt x="88" y="10"/>
                </a:lnTo>
                <a:lnTo>
                  <a:pt x="78" y="4"/>
                </a:lnTo>
                <a:lnTo>
                  <a:pt x="68" y="2"/>
                </a:lnTo>
                <a:lnTo>
                  <a:pt x="56" y="0"/>
                </a:lnTo>
                <a:close/>
                <a:moveTo>
                  <a:pt x="56" y="104"/>
                </a:moveTo>
                <a:lnTo>
                  <a:pt x="56" y="104"/>
                </a:lnTo>
                <a:lnTo>
                  <a:pt x="46" y="104"/>
                </a:lnTo>
                <a:lnTo>
                  <a:pt x="36" y="102"/>
                </a:lnTo>
                <a:lnTo>
                  <a:pt x="28" y="96"/>
                </a:lnTo>
                <a:lnTo>
                  <a:pt x="22" y="90"/>
                </a:lnTo>
                <a:lnTo>
                  <a:pt x="16" y="84"/>
                </a:lnTo>
                <a:lnTo>
                  <a:pt x="10" y="76"/>
                </a:lnTo>
                <a:lnTo>
                  <a:pt x="8" y="66"/>
                </a:lnTo>
                <a:lnTo>
                  <a:pt x="8" y="56"/>
                </a:lnTo>
                <a:lnTo>
                  <a:pt x="8" y="56"/>
                </a:lnTo>
                <a:lnTo>
                  <a:pt x="8" y="46"/>
                </a:lnTo>
                <a:lnTo>
                  <a:pt x="10" y="36"/>
                </a:lnTo>
                <a:lnTo>
                  <a:pt x="16" y="28"/>
                </a:lnTo>
                <a:lnTo>
                  <a:pt x="22" y="22"/>
                </a:lnTo>
                <a:lnTo>
                  <a:pt x="28" y="16"/>
                </a:lnTo>
                <a:lnTo>
                  <a:pt x="36" y="10"/>
                </a:lnTo>
                <a:lnTo>
                  <a:pt x="46" y="8"/>
                </a:lnTo>
                <a:lnTo>
                  <a:pt x="56" y="6"/>
                </a:lnTo>
                <a:lnTo>
                  <a:pt x="56" y="6"/>
                </a:lnTo>
                <a:lnTo>
                  <a:pt x="66" y="8"/>
                </a:lnTo>
                <a:lnTo>
                  <a:pt x="76" y="10"/>
                </a:lnTo>
                <a:lnTo>
                  <a:pt x="84" y="16"/>
                </a:lnTo>
                <a:lnTo>
                  <a:pt x="90" y="22"/>
                </a:lnTo>
                <a:lnTo>
                  <a:pt x="96" y="28"/>
                </a:lnTo>
                <a:lnTo>
                  <a:pt x="102" y="36"/>
                </a:lnTo>
                <a:lnTo>
                  <a:pt x="104" y="46"/>
                </a:lnTo>
                <a:lnTo>
                  <a:pt x="106" y="56"/>
                </a:lnTo>
                <a:lnTo>
                  <a:pt x="106" y="56"/>
                </a:lnTo>
                <a:lnTo>
                  <a:pt x="104" y="66"/>
                </a:lnTo>
                <a:lnTo>
                  <a:pt x="102" y="76"/>
                </a:lnTo>
                <a:lnTo>
                  <a:pt x="96" y="84"/>
                </a:lnTo>
                <a:lnTo>
                  <a:pt x="90" y="90"/>
                </a:lnTo>
                <a:lnTo>
                  <a:pt x="84" y="96"/>
                </a:lnTo>
                <a:lnTo>
                  <a:pt x="76" y="102"/>
                </a:lnTo>
                <a:lnTo>
                  <a:pt x="66" y="104"/>
                </a:lnTo>
                <a:lnTo>
                  <a:pt x="56" y="104"/>
                </a:lnTo>
                <a:close/>
              </a:path>
            </a:pathLst>
          </a:custGeom>
          <a:solidFill>
            <a:srgbClr val="F4F5FC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SA" sz="1800" b="0" i="0" u="none" strike="noStrike" kern="0" cap="none" spc="0" normalizeH="0" baseline="0" noProof="0" smtClean="0">
              <a:ln>
                <a:noFill/>
              </a:ln>
              <a:solidFill>
                <a:srgbClr val="333639"/>
              </a:solidFill>
              <a:effectLst/>
              <a:uLnTx/>
              <a:uFillTx/>
              <a:latin typeface="Arial"/>
              <a:ea typeface="思源黑体 CN Light"/>
            </a:endParaRPr>
          </a:p>
        </p:txBody>
      </p:sp>
      <p:sp>
        <p:nvSpPr>
          <p:cNvPr id="48" name="Freeform 27"/>
          <p:cNvSpPr>
            <a:spLocks noEditPoints="1"/>
          </p:cNvSpPr>
          <p:nvPr/>
        </p:nvSpPr>
        <p:spPr bwMode="auto">
          <a:xfrm>
            <a:off x="7132569" y="5445562"/>
            <a:ext cx="80913" cy="80912"/>
          </a:xfrm>
          <a:custGeom>
            <a:avLst/>
            <a:gdLst/>
            <a:ahLst/>
            <a:cxnLst>
              <a:cxn ang="0">
                <a:pos x="32" y="0"/>
              </a:cxn>
              <a:cxn ang="0">
                <a:pos x="32" y="0"/>
              </a:cxn>
              <a:cxn ang="0">
                <a:pos x="26" y="0"/>
              </a:cxn>
              <a:cxn ang="0">
                <a:pos x="20" y="2"/>
              </a:cxn>
              <a:cxn ang="0">
                <a:pos x="10" y="10"/>
              </a:cxn>
              <a:cxn ang="0">
                <a:pos x="2" y="20"/>
              </a:cxn>
              <a:cxn ang="0">
                <a:pos x="0" y="26"/>
              </a:cxn>
              <a:cxn ang="0">
                <a:pos x="0" y="32"/>
              </a:cxn>
              <a:cxn ang="0">
                <a:pos x="0" y="32"/>
              </a:cxn>
              <a:cxn ang="0">
                <a:pos x="0" y="38"/>
              </a:cxn>
              <a:cxn ang="0">
                <a:pos x="2" y="44"/>
              </a:cxn>
              <a:cxn ang="0">
                <a:pos x="10" y="54"/>
              </a:cxn>
              <a:cxn ang="0">
                <a:pos x="20" y="62"/>
              </a:cxn>
              <a:cxn ang="0">
                <a:pos x="26" y="64"/>
              </a:cxn>
              <a:cxn ang="0">
                <a:pos x="32" y="64"/>
              </a:cxn>
              <a:cxn ang="0">
                <a:pos x="32" y="64"/>
              </a:cxn>
              <a:cxn ang="0">
                <a:pos x="38" y="64"/>
              </a:cxn>
              <a:cxn ang="0">
                <a:pos x="44" y="62"/>
              </a:cxn>
              <a:cxn ang="0">
                <a:pos x="54" y="54"/>
              </a:cxn>
              <a:cxn ang="0">
                <a:pos x="62" y="44"/>
              </a:cxn>
              <a:cxn ang="0">
                <a:pos x="64" y="38"/>
              </a:cxn>
              <a:cxn ang="0">
                <a:pos x="64" y="32"/>
              </a:cxn>
              <a:cxn ang="0">
                <a:pos x="64" y="32"/>
              </a:cxn>
              <a:cxn ang="0">
                <a:pos x="64" y="26"/>
              </a:cxn>
              <a:cxn ang="0">
                <a:pos x="62" y="20"/>
              </a:cxn>
              <a:cxn ang="0">
                <a:pos x="54" y="10"/>
              </a:cxn>
              <a:cxn ang="0">
                <a:pos x="44" y="2"/>
              </a:cxn>
              <a:cxn ang="0">
                <a:pos x="38" y="0"/>
              </a:cxn>
              <a:cxn ang="0">
                <a:pos x="32" y="0"/>
              </a:cxn>
              <a:cxn ang="0">
                <a:pos x="32" y="56"/>
              </a:cxn>
              <a:cxn ang="0">
                <a:pos x="32" y="56"/>
              </a:cxn>
              <a:cxn ang="0">
                <a:pos x="22" y="54"/>
              </a:cxn>
              <a:cxn ang="0">
                <a:pos x="16" y="48"/>
              </a:cxn>
              <a:cxn ang="0">
                <a:pos x="10" y="42"/>
              </a:cxn>
              <a:cxn ang="0">
                <a:pos x="8" y="32"/>
              </a:cxn>
              <a:cxn ang="0">
                <a:pos x="8" y="32"/>
              </a:cxn>
              <a:cxn ang="0">
                <a:pos x="10" y="22"/>
              </a:cxn>
              <a:cxn ang="0">
                <a:pos x="16" y="16"/>
              </a:cxn>
              <a:cxn ang="0">
                <a:pos x="22" y="10"/>
              </a:cxn>
              <a:cxn ang="0">
                <a:pos x="32" y="8"/>
              </a:cxn>
              <a:cxn ang="0">
                <a:pos x="32" y="8"/>
              </a:cxn>
              <a:cxn ang="0">
                <a:pos x="42" y="10"/>
              </a:cxn>
              <a:cxn ang="0">
                <a:pos x="48" y="16"/>
              </a:cxn>
              <a:cxn ang="0">
                <a:pos x="54" y="22"/>
              </a:cxn>
              <a:cxn ang="0">
                <a:pos x="56" y="32"/>
              </a:cxn>
              <a:cxn ang="0">
                <a:pos x="56" y="32"/>
              </a:cxn>
              <a:cxn ang="0">
                <a:pos x="54" y="42"/>
              </a:cxn>
              <a:cxn ang="0">
                <a:pos x="48" y="48"/>
              </a:cxn>
              <a:cxn ang="0">
                <a:pos x="42" y="54"/>
              </a:cxn>
              <a:cxn ang="0">
                <a:pos x="32" y="56"/>
              </a:cxn>
            </a:cxnLst>
            <a:rect l="0" t="0" r="r" b="b"/>
            <a:pathLst>
              <a:path w="64" h="64">
                <a:moveTo>
                  <a:pt x="32" y="0"/>
                </a:moveTo>
                <a:lnTo>
                  <a:pt x="32" y="0"/>
                </a:lnTo>
                <a:lnTo>
                  <a:pt x="26" y="0"/>
                </a:lnTo>
                <a:lnTo>
                  <a:pt x="20" y="2"/>
                </a:lnTo>
                <a:lnTo>
                  <a:pt x="10" y="10"/>
                </a:lnTo>
                <a:lnTo>
                  <a:pt x="2" y="20"/>
                </a:lnTo>
                <a:lnTo>
                  <a:pt x="0" y="26"/>
                </a:lnTo>
                <a:lnTo>
                  <a:pt x="0" y="32"/>
                </a:lnTo>
                <a:lnTo>
                  <a:pt x="0" y="32"/>
                </a:lnTo>
                <a:lnTo>
                  <a:pt x="0" y="38"/>
                </a:lnTo>
                <a:lnTo>
                  <a:pt x="2" y="44"/>
                </a:lnTo>
                <a:lnTo>
                  <a:pt x="10" y="54"/>
                </a:lnTo>
                <a:lnTo>
                  <a:pt x="20" y="62"/>
                </a:lnTo>
                <a:lnTo>
                  <a:pt x="26" y="64"/>
                </a:lnTo>
                <a:lnTo>
                  <a:pt x="32" y="64"/>
                </a:lnTo>
                <a:lnTo>
                  <a:pt x="32" y="64"/>
                </a:lnTo>
                <a:lnTo>
                  <a:pt x="38" y="64"/>
                </a:lnTo>
                <a:lnTo>
                  <a:pt x="44" y="62"/>
                </a:lnTo>
                <a:lnTo>
                  <a:pt x="54" y="54"/>
                </a:lnTo>
                <a:lnTo>
                  <a:pt x="62" y="44"/>
                </a:lnTo>
                <a:lnTo>
                  <a:pt x="64" y="38"/>
                </a:lnTo>
                <a:lnTo>
                  <a:pt x="64" y="32"/>
                </a:lnTo>
                <a:lnTo>
                  <a:pt x="64" y="32"/>
                </a:lnTo>
                <a:lnTo>
                  <a:pt x="64" y="26"/>
                </a:lnTo>
                <a:lnTo>
                  <a:pt x="62" y="20"/>
                </a:lnTo>
                <a:lnTo>
                  <a:pt x="54" y="10"/>
                </a:lnTo>
                <a:lnTo>
                  <a:pt x="44" y="2"/>
                </a:lnTo>
                <a:lnTo>
                  <a:pt x="38" y="0"/>
                </a:lnTo>
                <a:lnTo>
                  <a:pt x="32" y="0"/>
                </a:lnTo>
                <a:close/>
                <a:moveTo>
                  <a:pt x="32" y="56"/>
                </a:moveTo>
                <a:lnTo>
                  <a:pt x="32" y="56"/>
                </a:lnTo>
                <a:lnTo>
                  <a:pt x="22" y="54"/>
                </a:lnTo>
                <a:lnTo>
                  <a:pt x="16" y="48"/>
                </a:lnTo>
                <a:lnTo>
                  <a:pt x="10" y="42"/>
                </a:lnTo>
                <a:lnTo>
                  <a:pt x="8" y="32"/>
                </a:lnTo>
                <a:lnTo>
                  <a:pt x="8" y="32"/>
                </a:lnTo>
                <a:lnTo>
                  <a:pt x="10" y="22"/>
                </a:lnTo>
                <a:lnTo>
                  <a:pt x="16" y="16"/>
                </a:lnTo>
                <a:lnTo>
                  <a:pt x="22" y="10"/>
                </a:lnTo>
                <a:lnTo>
                  <a:pt x="32" y="8"/>
                </a:lnTo>
                <a:lnTo>
                  <a:pt x="32" y="8"/>
                </a:lnTo>
                <a:lnTo>
                  <a:pt x="42" y="10"/>
                </a:lnTo>
                <a:lnTo>
                  <a:pt x="48" y="16"/>
                </a:lnTo>
                <a:lnTo>
                  <a:pt x="54" y="22"/>
                </a:lnTo>
                <a:lnTo>
                  <a:pt x="56" y="32"/>
                </a:lnTo>
                <a:lnTo>
                  <a:pt x="56" y="32"/>
                </a:lnTo>
                <a:lnTo>
                  <a:pt x="54" y="42"/>
                </a:lnTo>
                <a:lnTo>
                  <a:pt x="48" y="48"/>
                </a:lnTo>
                <a:lnTo>
                  <a:pt x="42" y="54"/>
                </a:lnTo>
                <a:lnTo>
                  <a:pt x="32" y="56"/>
                </a:lnTo>
                <a:close/>
              </a:path>
            </a:pathLst>
          </a:custGeom>
          <a:solidFill>
            <a:srgbClr val="F4F5FC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SA" sz="1800" b="0" i="0" u="none" strike="noStrike" kern="0" cap="none" spc="0" normalizeH="0" baseline="0" noProof="0" smtClean="0">
              <a:ln>
                <a:noFill/>
              </a:ln>
              <a:solidFill>
                <a:srgbClr val="333639"/>
              </a:solidFill>
              <a:effectLst/>
              <a:uLnTx/>
              <a:uFillTx/>
              <a:latin typeface="Arial"/>
              <a:ea typeface="思源黑体 CN Light"/>
            </a:endParaRPr>
          </a:p>
        </p:txBody>
      </p:sp>
      <p:sp>
        <p:nvSpPr>
          <p:cNvPr id="49" name="Freeform 115"/>
          <p:cNvSpPr>
            <a:spLocks noEditPoints="1"/>
          </p:cNvSpPr>
          <p:nvPr/>
        </p:nvSpPr>
        <p:spPr bwMode="auto">
          <a:xfrm>
            <a:off x="3226965" y="4582352"/>
            <a:ext cx="323650" cy="323647"/>
          </a:xfrm>
          <a:custGeom>
            <a:avLst/>
            <a:gdLst/>
            <a:ahLst/>
            <a:cxnLst>
              <a:cxn ang="0">
                <a:pos x="160" y="0"/>
              </a:cxn>
              <a:cxn ang="0">
                <a:pos x="122" y="8"/>
              </a:cxn>
              <a:cxn ang="0">
                <a:pos x="92" y="28"/>
              </a:cxn>
              <a:cxn ang="0">
                <a:pos x="72" y="58"/>
              </a:cxn>
              <a:cxn ang="0">
                <a:pos x="64" y="96"/>
              </a:cxn>
              <a:cxn ang="0">
                <a:pos x="64" y="108"/>
              </a:cxn>
              <a:cxn ang="0">
                <a:pos x="70" y="130"/>
              </a:cxn>
              <a:cxn ang="0">
                <a:pos x="8" y="208"/>
              </a:cxn>
              <a:cxn ang="0">
                <a:pos x="8" y="208"/>
              </a:cxn>
              <a:cxn ang="0">
                <a:pos x="0" y="228"/>
              </a:cxn>
              <a:cxn ang="0">
                <a:pos x="2" y="238"/>
              </a:cxn>
              <a:cxn ang="0">
                <a:pos x="18" y="254"/>
              </a:cxn>
              <a:cxn ang="0">
                <a:pos x="28" y="256"/>
              </a:cxn>
              <a:cxn ang="0">
                <a:pos x="48" y="248"/>
              </a:cxn>
              <a:cxn ang="0">
                <a:pos x="116" y="180"/>
              </a:cxn>
              <a:cxn ang="0">
                <a:pos x="126" y="186"/>
              </a:cxn>
              <a:cxn ang="0">
                <a:pos x="148" y="192"/>
              </a:cxn>
              <a:cxn ang="0">
                <a:pos x="160" y="192"/>
              </a:cxn>
              <a:cxn ang="0">
                <a:pos x="198" y="184"/>
              </a:cxn>
              <a:cxn ang="0">
                <a:pos x="228" y="164"/>
              </a:cxn>
              <a:cxn ang="0">
                <a:pos x="248" y="134"/>
              </a:cxn>
              <a:cxn ang="0">
                <a:pos x="256" y="96"/>
              </a:cxn>
              <a:cxn ang="0">
                <a:pos x="254" y="76"/>
              </a:cxn>
              <a:cxn ang="0">
                <a:pos x="240" y="42"/>
              </a:cxn>
              <a:cxn ang="0">
                <a:pos x="214" y="16"/>
              </a:cxn>
              <a:cxn ang="0">
                <a:pos x="180" y="2"/>
              </a:cxn>
              <a:cxn ang="0">
                <a:pos x="38" y="238"/>
              </a:cxn>
              <a:cxn ang="0">
                <a:pos x="34" y="240"/>
              </a:cxn>
              <a:cxn ang="0">
                <a:pos x="28" y="242"/>
              </a:cxn>
              <a:cxn ang="0">
                <a:pos x="18" y="238"/>
              </a:cxn>
              <a:cxn ang="0">
                <a:pos x="14" y="228"/>
              </a:cxn>
              <a:cxn ang="0">
                <a:pos x="16" y="222"/>
              </a:cxn>
              <a:cxn ang="0">
                <a:pos x="18" y="218"/>
              </a:cxn>
              <a:cxn ang="0">
                <a:pos x="82" y="154"/>
              </a:cxn>
              <a:cxn ang="0">
                <a:pos x="102" y="174"/>
              </a:cxn>
              <a:cxn ang="0">
                <a:pos x="160" y="176"/>
              </a:cxn>
              <a:cxn ang="0">
                <a:pos x="144" y="174"/>
              </a:cxn>
              <a:cxn ang="0">
                <a:pos x="116" y="162"/>
              </a:cxn>
              <a:cxn ang="0">
                <a:pos x="94" y="140"/>
              </a:cxn>
              <a:cxn ang="0">
                <a:pos x="82" y="112"/>
              </a:cxn>
              <a:cxn ang="0">
                <a:pos x="80" y="96"/>
              </a:cxn>
              <a:cxn ang="0">
                <a:pos x="86" y="64"/>
              </a:cxn>
              <a:cxn ang="0">
                <a:pos x="104" y="40"/>
              </a:cxn>
              <a:cxn ang="0">
                <a:pos x="128" y="22"/>
              </a:cxn>
              <a:cxn ang="0">
                <a:pos x="160" y="16"/>
              </a:cxn>
              <a:cxn ang="0">
                <a:pos x="176" y="18"/>
              </a:cxn>
              <a:cxn ang="0">
                <a:pos x="204" y="30"/>
              </a:cxn>
              <a:cxn ang="0">
                <a:pos x="226" y="52"/>
              </a:cxn>
              <a:cxn ang="0">
                <a:pos x="238" y="80"/>
              </a:cxn>
              <a:cxn ang="0">
                <a:pos x="240" y="96"/>
              </a:cxn>
              <a:cxn ang="0">
                <a:pos x="234" y="128"/>
              </a:cxn>
              <a:cxn ang="0">
                <a:pos x="216" y="152"/>
              </a:cxn>
              <a:cxn ang="0">
                <a:pos x="192" y="170"/>
              </a:cxn>
              <a:cxn ang="0">
                <a:pos x="160" y="176"/>
              </a:cxn>
            </a:cxnLst>
            <a:rect l="0" t="0" r="r" b="b"/>
            <a:pathLst>
              <a:path w="256" h="256">
                <a:moveTo>
                  <a:pt x="160" y="0"/>
                </a:moveTo>
                <a:lnTo>
                  <a:pt x="160" y="0"/>
                </a:lnTo>
                <a:lnTo>
                  <a:pt x="140" y="2"/>
                </a:lnTo>
                <a:lnTo>
                  <a:pt x="122" y="8"/>
                </a:lnTo>
                <a:lnTo>
                  <a:pt x="106" y="16"/>
                </a:lnTo>
                <a:lnTo>
                  <a:pt x="92" y="28"/>
                </a:lnTo>
                <a:lnTo>
                  <a:pt x="80" y="42"/>
                </a:lnTo>
                <a:lnTo>
                  <a:pt x="72" y="58"/>
                </a:lnTo>
                <a:lnTo>
                  <a:pt x="66" y="76"/>
                </a:lnTo>
                <a:lnTo>
                  <a:pt x="64" y="96"/>
                </a:lnTo>
                <a:lnTo>
                  <a:pt x="64" y="96"/>
                </a:lnTo>
                <a:lnTo>
                  <a:pt x="64" y="108"/>
                </a:lnTo>
                <a:lnTo>
                  <a:pt x="66" y="120"/>
                </a:lnTo>
                <a:lnTo>
                  <a:pt x="70" y="130"/>
                </a:lnTo>
                <a:lnTo>
                  <a:pt x="76" y="140"/>
                </a:lnTo>
                <a:lnTo>
                  <a:pt x="8" y="208"/>
                </a:lnTo>
                <a:lnTo>
                  <a:pt x="8" y="208"/>
                </a:lnTo>
                <a:lnTo>
                  <a:pt x="8" y="208"/>
                </a:lnTo>
                <a:lnTo>
                  <a:pt x="2" y="216"/>
                </a:lnTo>
                <a:lnTo>
                  <a:pt x="0" y="228"/>
                </a:lnTo>
                <a:lnTo>
                  <a:pt x="0" y="228"/>
                </a:lnTo>
                <a:lnTo>
                  <a:pt x="2" y="238"/>
                </a:lnTo>
                <a:lnTo>
                  <a:pt x="8" y="248"/>
                </a:lnTo>
                <a:lnTo>
                  <a:pt x="18" y="254"/>
                </a:lnTo>
                <a:lnTo>
                  <a:pt x="28" y="256"/>
                </a:lnTo>
                <a:lnTo>
                  <a:pt x="28" y="256"/>
                </a:lnTo>
                <a:lnTo>
                  <a:pt x="40" y="254"/>
                </a:lnTo>
                <a:lnTo>
                  <a:pt x="48" y="248"/>
                </a:lnTo>
                <a:lnTo>
                  <a:pt x="48" y="248"/>
                </a:lnTo>
                <a:lnTo>
                  <a:pt x="116" y="180"/>
                </a:lnTo>
                <a:lnTo>
                  <a:pt x="116" y="180"/>
                </a:lnTo>
                <a:lnTo>
                  <a:pt x="126" y="186"/>
                </a:lnTo>
                <a:lnTo>
                  <a:pt x="136" y="190"/>
                </a:lnTo>
                <a:lnTo>
                  <a:pt x="148" y="192"/>
                </a:lnTo>
                <a:lnTo>
                  <a:pt x="160" y="192"/>
                </a:lnTo>
                <a:lnTo>
                  <a:pt x="160" y="192"/>
                </a:lnTo>
                <a:lnTo>
                  <a:pt x="180" y="190"/>
                </a:lnTo>
                <a:lnTo>
                  <a:pt x="198" y="184"/>
                </a:lnTo>
                <a:lnTo>
                  <a:pt x="214" y="176"/>
                </a:lnTo>
                <a:lnTo>
                  <a:pt x="228" y="164"/>
                </a:lnTo>
                <a:lnTo>
                  <a:pt x="240" y="150"/>
                </a:lnTo>
                <a:lnTo>
                  <a:pt x="248" y="134"/>
                </a:lnTo>
                <a:lnTo>
                  <a:pt x="254" y="116"/>
                </a:lnTo>
                <a:lnTo>
                  <a:pt x="256" y="96"/>
                </a:lnTo>
                <a:lnTo>
                  <a:pt x="256" y="96"/>
                </a:lnTo>
                <a:lnTo>
                  <a:pt x="254" y="76"/>
                </a:lnTo>
                <a:lnTo>
                  <a:pt x="248" y="58"/>
                </a:lnTo>
                <a:lnTo>
                  <a:pt x="240" y="42"/>
                </a:lnTo>
                <a:lnTo>
                  <a:pt x="228" y="28"/>
                </a:lnTo>
                <a:lnTo>
                  <a:pt x="214" y="16"/>
                </a:lnTo>
                <a:lnTo>
                  <a:pt x="198" y="8"/>
                </a:lnTo>
                <a:lnTo>
                  <a:pt x="180" y="2"/>
                </a:lnTo>
                <a:lnTo>
                  <a:pt x="160" y="0"/>
                </a:lnTo>
                <a:close/>
                <a:moveTo>
                  <a:pt x="38" y="238"/>
                </a:moveTo>
                <a:lnTo>
                  <a:pt x="38" y="238"/>
                </a:lnTo>
                <a:lnTo>
                  <a:pt x="34" y="240"/>
                </a:lnTo>
                <a:lnTo>
                  <a:pt x="28" y="242"/>
                </a:lnTo>
                <a:lnTo>
                  <a:pt x="28" y="242"/>
                </a:lnTo>
                <a:lnTo>
                  <a:pt x="22" y="240"/>
                </a:lnTo>
                <a:lnTo>
                  <a:pt x="18" y="238"/>
                </a:lnTo>
                <a:lnTo>
                  <a:pt x="16" y="234"/>
                </a:lnTo>
                <a:lnTo>
                  <a:pt x="14" y="228"/>
                </a:lnTo>
                <a:lnTo>
                  <a:pt x="14" y="228"/>
                </a:lnTo>
                <a:lnTo>
                  <a:pt x="16" y="222"/>
                </a:lnTo>
                <a:lnTo>
                  <a:pt x="18" y="218"/>
                </a:lnTo>
                <a:lnTo>
                  <a:pt x="18" y="218"/>
                </a:lnTo>
                <a:lnTo>
                  <a:pt x="82" y="154"/>
                </a:lnTo>
                <a:lnTo>
                  <a:pt x="82" y="154"/>
                </a:lnTo>
                <a:lnTo>
                  <a:pt x="92" y="164"/>
                </a:lnTo>
                <a:lnTo>
                  <a:pt x="102" y="174"/>
                </a:lnTo>
                <a:lnTo>
                  <a:pt x="38" y="238"/>
                </a:lnTo>
                <a:close/>
                <a:moveTo>
                  <a:pt x="160" y="176"/>
                </a:moveTo>
                <a:lnTo>
                  <a:pt x="160" y="176"/>
                </a:lnTo>
                <a:lnTo>
                  <a:pt x="144" y="174"/>
                </a:lnTo>
                <a:lnTo>
                  <a:pt x="128" y="170"/>
                </a:lnTo>
                <a:lnTo>
                  <a:pt x="116" y="162"/>
                </a:lnTo>
                <a:lnTo>
                  <a:pt x="104" y="152"/>
                </a:lnTo>
                <a:lnTo>
                  <a:pt x="94" y="140"/>
                </a:lnTo>
                <a:lnTo>
                  <a:pt x="86" y="128"/>
                </a:lnTo>
                <a:lnTo>
                  <a:pt x="82" y="112"/>
                </a:lnTo>
                <a:lnTo>
                  <a:pt x="80" y="96"/>
                </a:lnTo>
                <a:lnTo>
                  <a:pt x="80" y="96"/>
                </a:lnTo>
                <a:lnTo>
                  <a:pt x="82" y="80"/>
                </a:lnTo>
                <a:lnTo>
                  <a:pt x="86" y="64"/>
                </a:lnTo>
                <a:lnTo>
                  <a:pt x="94" y="52"/>
                </a:lnTo>
                <a:lnTo>
                  <a:pt x="104" y="40"/>
                </a:lnTo>
                <a:lnTo>
                  <a:pt x="116" y="30"/>
                </a:lnTo>
                <a:lnTo>
                  <a:pt x="128" y="22"/>
                </a:lnTo>
                <a:lnTo>
                  <a:pt x="144" y="18"/>
                </a:lnTo>
                <a:lnTo>
                  <a:pt x="160" y="16"/>
                </a:lnTo>
                <a:lnTo>
                  <a:pt x="160" y="16"/>
                </a:lnTo>
                <a:lnTo>
                  <a:pt x="176" y="18"/>
                </a:lnTo>
                <a:lnTo>
                  <a:pt x="192" y="22"/>
                </a:lnTo>
                <a:lnTo>
                  <a:pt x="204" y="30"/>
                </a:lnTo>
                <a:lnTo>
                  <a:pt x="216" y="40"/>
                </a:lnTo>
                <a:lnTo>
                  <a:pt x="226" y="52"/>
                </a:lnTo>
                <a:lnTo>
                  <a:pt x="234" y="64"/>
                </a:lnTo>
                <a:lnTo>
                  <a:pt x="238" y="80"/>
                </a:lnTo>
                <a:lnTo>
                  <a:pt x="240" y="96"/>
                </a:lnTo>
                <a:lnTo>
                  <a:pt x="240" y="96"/>
                </a:lnTo>
                <a:lnTo>
                  <a:pt x="238" y="112"/>
                </a:lnTo>
                <a:lnTo>
                  <a:pt x="234" y="128"/>
                </a:lnTo>
                <a:lnTo>
                  <a:pt x="226" y="140"/>
                </a:lnTo>
                <a:lnTo>
                  <a:pt x="216" y="152"/>
                </a:lnTo>
                <a:lnTo>
                  <a:pt x="204" y="162"/>
                </a:lnTo>
                <a:lnTo>
                  <a:pt x="192" y="170"/>
                </a:lnTo>
                <a:lnTo>
                  <a:pt x="176" y="174"/>
                </a:lnTo>
                <a:lnTo>
                  <a:pt x="160" y="176"/>
                </a:lnTo>
                <a:close/>
              </a:path>
            </a:pathLst>
          </a:custGeom>
          <a:solidFill>
            <a:srgbClr val="F4F5FC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SA" sz="1800" b="0" i="0" u="none" strike="noStrike" kern="0" cap="none" spc="0" normalizeH="0" baseline="0" noProof="0" smtClean="0">
              <a:ln>
                <a:noFill/>
              </a:ln>
              <a:solidFill>
                <a:srgbClr val="333639"/>
              </a:solidFill>
              <a:effectLst/>
              <a:uLnTx/>
              <a:uFillTx/>
              <a:latin typeface="Arial"/>
              <a:ea typeface="思源黑体 CN Light"/>
            </a:endParaRPr>
          </a:p>
        </p:txBody>
      </p:sp>
      <p:sp>
        <p:nvSpPr>
          <p:cNvPr id="50" name="Freeform 119"/>
          <p:cNvSpPr>
            <a:spLocks/>
          </p:cNvSpPr>
          <p:nvPr/>
        </p:nvSpPr>
        <p:spPr bwMode="auto">
          <a:xfrm>
            <a:off x="3358448" y="4632922"/>
            <a:ext cx="75855" cy="75855"/>
          </a:xfrm>
          <a:custGeom>
            <a:avLst/>
            <a:gdLst/>
            <a:ahLst/>
            <a:cxnLst>
              <a:cxn ang="0">
                <a:pos x="56" y="0"/>
              </a:cxn>
              <a:cxn ang="0">
                <a:pos x="56" y="0"/>
              </a:cxn>
              <a:cxn ang="0">
                <a:pos x="44" y="2"/>
              </a:cxn>
              <a:cxn ang="0">
                <a:pos x="34" y="4"/>
              </a:cxn>
              <a:cxn ang="0">
                <a:pos x="24" y="10"/>
              </a:cxn>
              <a:cxn ang="0">
                <a:pos x="16" y="16"/>
              </a:cxn>
              <a:cxn ang="0">
                <a:pos x="10" y="24"/>
              </a:cxn>
              <a:cxn ang="0">
                <a:pos x="4" y="34"/>
              </a:cxn>
              <a:cxn ang="0">
                <a:pos x="2" y="44"/>
              </a:cxn>
              <a:cxn ang="0">
                <a:pos x="0" y="56"/>
              </a:cxn>
              <a:cxn ang="0">
                <a:pos x="0" y="56"/>
              </a:cxn>
              <a:cxn ang="0">
                <a:pos x="2" y="58"/>
              </a:cxn>
              <a:cxn ang="0">
                <a:pos x="4" y="60"/>
              </a:cxn>
              <a:cxn ang="0">
                <a:pos x="4" y="60"/>
              </a:cxn>
              <a:cxn ang="0">
                <a:pos x="6" y="58"/>
              </a:cxn>
              <a:cxn ang="0">
                <a:pos x="8" y="56"/>
              </a:cxn>
              <a:cxn ang="0">
                <a:pos x="8" y="56"/>
              </a:cxn>
              <a:cxn ang="0">
                <a:pos x="8" y="46"/>
              </a:cxn>
              <a:cxn ang="0">
                <a:pos x="12" y="38"/>
              </a:cxn>
              <a:cxn ang="0">
                <a:pos x="16" y="30"/>
              </a:cxn>
              <a:cxn ang="0">
                <a:pos x="22" y="22"/>
              </a:cxn>
              <a:cxn ang="0">
                <a:pos x="30" y="16"/>
              </a:cxn>
              <a:cxn ang="0">
                <a:pos x="38" y="12"/>
              </a:cxn>
              <a:cxn ang="0">
                <a:pos x="46" y="8"/>
              </a:cxn>
              <a:cxn ang="0">
                <a:pos x="56" y="8"/>
              </a:cxn>
              <a:cxn ang="0">
                <a:pos x="56" y="8"/>
              </a:cxn>
              <a:cxn ang="0">
                <a:pos x="58" y="6"/>
              </a:cxn>
              <a:cxn ang="0">
                <a:pos x="60" y="4"/>
              </a:cxn>
              <a:cxn ang="0">
                <a:pos x="60" y="4"/>
              </a:cxn>
              <a:cxn ang="0">
                <a:pos x="58" y="2"/>
              </a:cxn>
              <a:cxn ang="0">
                <a:pos x="56" y="0"/>
              </a:cxn>
            </a:cxnLst>
            <a:rect l="0" t="0" r="r" b="b"/>
            <a:pathLst>
              <a:path w="60" h="60">
                <a:moveTo>
                  <a:pt x="56" y="0"/>
                </a:moveTo>
                <a:lnTo>
                  <a:pt x="56" y="0"/>
                </a:lnTo>
                <a:lnTo>
                  <a:pt x="44" y="2"/>
                </a:lnTo>
                <a:lnTo>
                  <a:pt x="34" y="4"/>
                </a:lnTo>
                <a:lnTo>
                  <a:pt x="24" y="10"/>
                </a:lnTo>
                <a:lnTo>
                  <a:pt x="16" y="16"/>
                </a:lnTo>
                <a:lnTo>
                  <a:pt x="10" y="24"/>
                </a:lnTo>
                <a:lnTo>
                  <a:pt x="4" y="34"/>
                </a:lnTo>
                <a:lnTo>
                  <a:pt x="2" y="44"/>
                </a:lnTo>
                <a:lnTo>
                  <a:pt x="0" y="56"/>
                </a:lnTo>
                <a:lnTo>
                  <a:pt x="0" y="56"/>
                </a:lnTo>
                <a:lnTo>
                  <a:pt x="2" y="58"/>
                </a:lnTo>
                <a:lnTo>
                  <a:pt x="4" y="60"/>
                </a:lnTo>
                <a:lnTo>
                  <a:pt x="4" y="60"/>
                </a:lnTo>
                <a:lnTo>
                  <a:pt x="6" y="58"/>
                </a:lnTo>
                <a:lnTo>
                  <a:pt x="8" y="56"/>
                </a:lnTo>
                <a:lnTo>
                  <a:pt x="8" y="56"/>
                </a:lnTo>
                <a:lnTo>
                  <a:pt x="8" y="46"/>
                </a:lnTo>
                <a:lnTo>
                  <a:pt x="12" y="38"/>
                </a:lnTo>
                <a:lnTo>
                  <a:pt x="16" y="30"/>
                </a:lnTo>
                <a:lnTo>
                  <a:pt x="22" y="22"/>
                </a:lnTo>
                <a:lnTo>
                  <a:pt x="30" y="16"/>
                </a:lnTo>
                <a:lnTo>
                  <a:pt x="38" y="12"/>
                </a:lnTo>
                <a:lnTo>
                  <a:pt x="46" y="8"/>
                </a:lnTo>
                <a:lnTo>
                  <a:pt x="56" y="8"/>
                </a:lnTo>
                <a:lnTo>
                  <a:pt x="56" y="8"/>
                </a:lnTo>
                <a:lnTo>
                  <a:pt x="58" y="6"/>
                </a:lnTo>
                <a:lnTo>
                  <a:pt x="60" y="4"/>
                </a:lnTo>
                <a:lnTo>
                  <a:pt x="60" y="4"/>
                </a:lnTo>
                <a:lnTo>
                  <a:pt x="58" y="2"/>
                </a:lnTo>
                <a:lnTo>
                  <a:pt x="56" y="0"/>
                </a:lnTo>
                <a:close/>
              </a:path>
            </a:pathLst>
          </a:custGeom>
          <a:solidFill>
            <a:srgbClr val="F4F5FC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SA" sz="1800" b="0" i="0" u="none" strike="noStrike" kern="0" cap="none" spc="0" normalizeH="0" baseline="0" noProof="0" smtClean="0">
              <a:ln>
                <a:noFill/>
              </a:ln>
              <a:solidFill>
                <a:srgbClr val="333639"/>
              </a:solidFill>
              <a:effectLst/>
              <a:uLnTx/>
              <a:uFillTx/>
              <a:latin typeface="Arial"/>
              <a:ea typeface="思源黑体 CN Light"/>
            </a:endParaRPr>
          </a:p>
        </p:txBody>
      </p:sp>
      <p:sp>
        <p:nvSpPr>
          <p:cNvPr id="51" name="Freeform 120"/>
          <p:cNvSpPr>
            <a:spLocks/>
          </p:cNvSpPr>
          <p:nvPr/>
        </p:nvSpPr>
        <p:spPr bwMode="auto">
          <a:xfrm>
            <a:off x="3358448" y="4632922"/>
            <a:ext cx="75855" cy="75855"/>
          </a:xfrm>
          <a:custGeom>
            <a:avLst/>
            <a:gdLst/>
            <a:ahLst/>
            <a:cxnLst>
              <a:cxn ang="0">
                <a:pos x="56" y="0"/>
              </a:cxn>
              <a:cxn ang="0">
                <a:pos x="56" y="0"/>
              </a:cxn>
              <a:cxn ang="0">
                <a:pos x="44" y="2"/>
              </a:cxn>
              <a:cxn ang="0">
                <a:pos x="34" y="4"/>
              </a:cxn>
              <a:cxn ang="0">
                <a:pos x="24" y="10"/>
              </a:cxn>
              <a:cxn ang="0">
                <a:pos x="16" y="16"/>
              </a:cxn>
              <a:cxn ang="0">
                <a:pos x="10" y="24"/>
              </a:cxn>
              <a:cxn ang="0">
                <a:pos x="4" y="34"/>
              </a:cxn>
              <a:cxn ang="0">
                <a:pos x="2" y="44"/>
              </a:cxn>
              <a:cxn ang="0">
                <a:pos x="0" y="56"/>
              </a:cxn>
              <a:cxn ang="0">
                <a:pos x="0" y="56"/>
              </a:cxn>
              <a:cxn ang="0">
                <a:pos x="2" y="58"/>
              </a:cxn>
              <a:cxn ang="0">
                <a:pos x="4" y="60"/>
              </a:cxn>
              <a:cxn ang="0">
                <a:pos x="4" y="60"/>
              </a:cxn>
              <a:cxn ang="0">
                <a:pos x="6" y="58"/>
              </a:cxn>
              <a:cxn ang="0">
                <a:pos x="8" y="56"/>
              </a:cxn>
              <a:cxn ang="0">
                <a:pos x="8" y="56"/>
              </a:cxn>
              <a:cxn ang="0">
                <a:pos x="8" y="46"/>
              </a:cxn>
              <a:cxn ang="0">
                <a:pos x="12" y="38"/>
              </a:cxn>
              <a:cxn ang="0">
                <a:pos x="16" y="30"/>
              </a:cxn>
              <a:cxn ang="0">
                <a:pos x="22" y="22"/>
              </a:cxn>
              <a:cxn ang="0">
                <a:pos x="30" y="16"/>
              </a:cxn>
              <a:cxn ang="0">
                <a:pos x="38" y="12"/>
              </a:cxn>
              <a:cxn ang="0">
                <a:pos x="46" y="8"/>
              </a:cxn>
              <a:cxn ang="0">
                <a:pos x="56" y="8"/>
              </a:cxn>
              <a:cxn ang="0">
                <a:pos x="56" y="8"/>
              </a:cxn>
              <a:cxn ang="0">
                <a:pos x="58" y="6"/>
              </a:cxn>
              <a:cxn ang="0">
                <a:pos x="60" y="4"/>
              </a:cxn>
              <a:cxn ang="0">
                <a:pos x="60" y="4"/>
              </a:cxn>
              <a:cxn ang="0">
                <a:pos x="58" y="2"/>
              </a:cxn>
              <a:cxn ang="0">
                <a:pos x="56" y="0"/>
              </a:cxn>
            </a:cxnLst>
            <a:rect l="0" t="0" r="r" b="b"/>
            <a:pathLst>
              <a:path w="60" h="60">
                <a:moveTo>
                  <a:pt x="56" y="0"/>
                </a:moveTo>
                <a:lnTo>
                  <a:pt x="56" y="0"/>
                </a:lnTo>
                <a:lnTo>
                  <a:pt x="44" y="2"/>
                </a:lnTo>
                <a:lnTo>
                  <a:pt x="34" y="4"/>
                </a:lnTo>
                <a:lnTo>
                  <a:pt x="24" y="10"/>
                </a:lnTo>
                <a:lnTo>
                  <a:pt x="16" y="16"/>
                </a:lnTo>
                <a:lnTo>
                  <a:pt x="10" y="24"/>
                </a:lnTo>
                <a:lnTo>
                  <a:pt x="4" y="34"/>
                </a:lnTo>
                <a:lnTo>
                  <a:pt x="2" y="44"/>
                </a:lnTo>
                <a:lnTo>
                  <a:pt x="0" y="56"/>
                </a:lnTo>
                <a:lnTo>
                  <a:pt x="0" y="56"/>
                </a:lnTo>
                <a:lnTo>
                  <a:pt x="2" y="58"/>
                </a:lnTo>
                <a:lnTo>
                  <a:pt x="4" y="60"/>
                </a:lnTo>
                <a:lnTo>
                  <a:pt x="4" y="60"/>
                </a:lnTo>
                <a:lnTo>
                  <a:pt x="6" y="58"/>
                </a:lnTo>
                <a:lnTo>
                  <a:pt x="8" y="56"/>
                </a:lnTo>
                <a:lnTo>
                  <a:pt x="8" y="56"/>
                </a:lnTo>
                <a:lnTo>
                  <a:pt x="8" y="46"/>
                </a:lnTo>
                <a:lnTo>
                  <a:pt x="12" y="38"/>
                </a:lnTo>
                <a:lnTo>
                  <a:pt x="16" y="30"/>
                </a:lnTo>
                <a:lnTo>
                  <a:pt x="22" y="22"/>
                </a:lnTo>
                <a:lnTo>
                  <a:pt x="30" y="16"/>
                </a:lnTo>
                <a:lnTo>
                  <a:pt x="38" y="12"/>
                </a:lnTo>
                <a:lnTo>
                  <a:pt x="46" y="8"/>
                </a:lnTo>
                <a:lnTo>
                  <a:pt x="56" y="8"/>
                </a:lnTo>
                <a:lnTo>
                  <a:pt x="56" y="8"/>
                </a:lnTo>
                <a:lnTo>
                  <a:pt x="58" y="6"/>
                </a:lnTo>
                <a:lnTo>
                  <a:pt x="60" y="4"/>
                </a:lnTo>
                <a:lnTo>
                  <a:pt x="60" y="4"/>
                </a:lnTo>
                <a:lnTo>
                  <a:pt x="58" y="2"/>
                </a:lnTo>
                <a:lnTo>
                  <a:pt x="56" y="0"/>
                </a:lnTo>
              </a:path>
            </a:pathLst>
          </a:custGeom>
          <a:solidFill>
            <a:srgbClr val="F4F5FC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SA" sz="1800" b="0" i="0" u="none" strike="noStrike" kern="0" cap="none" spc="0" normalizeH="0" baseline="0" noProof="0" smtClean="0">
              <a:ln>
                <a:noFill/>
              </a:ln>
              <a:solidFill>
                <a:srgbClr val="333639"/>
              </a:solidFill>
              <a:effectLst/>
              <a:uLnTx/>
              <a:uFillTx/>
              <a:latin typeface="Arial"/>
              <a:ea typeface="思源黑体 CN Light"/>
            </a:endParaRPr>
          </a:p>
        </p:txBody>
      </p:sp>
      <p:sp>
        <p:nvSpPr>
          <p:cNvPr id="52" name="Freeform 52"/>
          <p:cNvSpPr>
            <a:spLocks noEditPoints="1"/>
          </p:cNvSpPr>
          <p:nvPr/>
        </p:nvSpPr>
        <p:spPr bwMode="auto">
          <a:xfrm>
            <a:off x="5727234" y="4392328"/>
            <a:ext cx="304110" cy="304110"/>
          </a:xfrm>
          <a:custGeom>
            <a:avLst/>
            <a:gdLst/>
            <a:ahLst/>
            <a:cxnLst>
              <a:cxn ang="0">
                <a:pos x="224" y="12"/>
              </a:cxn>
              <a:cxn ang="0">
                <a:pos x="188" y="0"/>
              </a:cxn>
              <a:cxn ang="0">
                <a:pos x="168" y="4"/>
              </a:cxn>
              <a:cxn ang="0">
                <a:pos x="112" y="54"/>
              </a:cxn>
              <a:cxn ang="0">
                <a:pos x="110" y="54"/>
              </a:cxn>
              <a:cxn ang="0">
                <a:pos x="28" y="138"/>
              </a:cxn>
              <a:cxn ang="0">
                <a:pos x="20" y="152"/>
              </a:cxn>
              <a:cxn ang="0">
                <a:pos x="0" y="228"/>
              </a:cxn>
              <a:cxn ang="0">
                <a:pos x="8" y="248"/>
              </a:cxn>
              <a:cxn ang="0">
                <a:pos x="28" y="256"/>
              </a:cxn>
              <a:cxn ang="0">
                <a:pos x="106" y="236"/>
              </a:cxn>
              <a:cxn ang="0">
                <a:pos x="240" y="106"/>
              </a:cxn>
              <a:cxn ang="0">
                <a:pos x="252" y="86"/>
              </a:cxn>
              <a:cxn ang="0">
                <a:pos x="254" y="52"/>
              </a:cxn>
              <a:cxn ang="0">
                <a:pos x="236" y="20"/>
              </a:cxn>
              <a:cxn ang="0">
                <a:pos x="126" y="180"/>
              </a:cxn>
              <a:cxn ang="0">
                <a:pos x="198" y="94"/>
              </a:cxn>
              <a:cxn ang="0">
                <a:pos x="196" y="126"/>
              </a:cxn>
              <a:cxn ang="0">
                <a:pos x="190" y="134"/>
              </a:cxn>
              <a:cxn ang="0">
                <a:pos x="128" y="196"/>
              </a:cxn>
              <a:cxn ang="0">
                <a:pos x="118" y="162"/>
              </a:cxn>
              <a:cxn ang="0">
                <a:pos x="100" y="142"/>
              </a:cxn>
              <a:cxn ang="0">
                <a:pos x="168" y="60"/>
              </a:cxn>
              <a:cxn ang="0">
                <a:pos x="184" y="72"/>
              </a:cxn>
              <a:cxn ang="0">
                <a:pos x="118" y="162"/>
              </a:cxn>
              <a:cxn ang="0">
                <a:pos x="72" y="130"/>
              </a:cxn>
              <a:cxn ang="0">
                <a:pos x="122" y="66"/>
              </a:cxn>
              <a:cxn ang="0">
                <a:pos x="150" y="56"/>
              </a:cxn>
              <a:cxn ang="0">
                <a:pos x="34" y="238"/>
              </a:cxn>
              <a:cxn ang="0">
                <a:pos x="28" y="240"/>
              </a:cxn>
              <a:cxn ang="0">
                <a:pos x="16" y="232"/>
              </a:cxn>
              <a:cxn ang="0">
                <a:pos x="16" y="224"/>
              </a:cxn>
              <a:cxn ang="0">
                <a:pos x="32" y="194"/>
              </a:cxn>
              <a:cxn ang="0">
                <a:pos x="52" y="204"/>
              </a:cxn>
              <a:cxn ang="0">
                <a:pos x="60" y="218"/>
              </a:cxn>
              <a:cxn ang="0">
                <a:pos x="34" y="238"/>
              </a:cxn>
              <a:cxn ang="0">
                <a:pos x="70" y="222"/>
              </a:cxn>
              <a:cxn ang="0">
                <a:pos x="58" y="198"/>
              </a:cxn>
              <a:cxn ang="0">
                <a:pos x="44" y="188"/>
              </a:cxn>
              <a:cxn ang="0">
                <a:pos x="36" y="156"/>
              </a:cxn>
              <a:cxn ang="0">
                <a:pos x="38" y="150"/>
              </a:cxn>
              <a:cxn ang="0">
                <a:pos x="60" y="144"/>
              </a:cxn>
              <a:cxn ang="0">
                <a:pos x="82" y="150"/>
              </a:cxn>
              <a:cxn ang="0">
                <a:pos x="96" y="160"/>
              </a:cxn>
              <a:cxn ang="0">
                <a:pos x="110" y="182"/>
              </a:cxn>
              <a:cxn ang="0">
                <a:pos x="110" y="206"/>
              </a:cxn>
              <a:cxn ang="0">
                <a:pos x="104" y="220"/>
              </a:cxn>
              <a:cxn ang="0">
                <a:pos x="230" y="94"/>
              </a:cxn>
              <a:cxn ang="0">
                <a:pos x="216" y="102"/>
              </a:cxn>
              <a:cxn ang="0">
                <a:pos x="210" y="80"/>
              </a:cxn>
              <a:cxn ang="0">
                <a:pos x="196" y="60"/>
              </a:cxn>
              <a:cxn ang="0">
                <a:pos x="162" y="42"/>
              </a:cxn>
              <a:cxn ang="0">
                <a:pos x="162" y="26"/>
              </a:cxn>
              <a:cxn ang="0">
                <a:pos x="180" y="16"/>
              </a:cxn>
              <a:cxn ang="0">
                <a:pos x="198" y="18"/>
              </a:cxn>
              <a:cxn ang="0">
                <a:pos x="224" y="32"/>
              </a:cxn>
              <a:cxn ang="0">
                <a:pos x="236" y="48"/>
              </a:cxn>
              <a:cxn ang="0">
                <a:pos x="240" y="66"/>
              </a:cxn>
              <a:cxn ang="0">
                <a:pos x="234" y="88"/>
              </a:cxn>
            </a:cxnLst>
            <a:rect l="0" t="0" r="r" b="b"/>
            <a:pathLst>
              <a:path w="256" h="256">
                <a:moveTo>
                  <a:pt x="236" y="20"/>
                </a:moveTo>
                <a:lnTo>
                  <a:pt x="236" y="20"/>
                </a:lnTo>
                <a:lnTo>
                  <a:pt x="224" y="12"/>
                </a:lnTo>
                <a:lnTo>
                  <a:pt x="212" y="6"/>
                </a:lnTo>
                <a:lnTo>
                  <a:pt x="200" y="2"/>
                </a:lnTo>
                <a:lnTo>
                  <a:pt x="188" y="0"/>
                </a:lnTo>
                <a:lnTo>
                  <a:pt x="188" y="0"/>
                </a:lnTo>
                <a:lnTo>
                  <a:pt x="178" y="0"/>
                </a:lnTo>
                <a:lnTo>
                  <a:pt x="168" y="4"/>
                </a:lnTo>
                <a:lnTo>
                  <a:pt x="158" y="8"/>
                </a:lnTo>
                <a:lnTo>
                  <a:pt x="150" y="16"/>
                </a:lnTo>
                <a:lnTo>
                  <a:pt x="112" y="54"/>
                </a:lnTo>
                <a:lnTo>
                  <a:pt x="112" y="54"/>
                </a:lnTo>
                <a:lnTo>
                  <a:pt x="110" y="54"/>
                </a:lnTo>
                <a:lnTo>
                  <a:pt x="110" y="54"/>
                </a:lnTo>
                <a:lnTo>
                  <a:pt x="110" y="54"/>
                </a:lnTo>
                <a:lnTo>
                  <a:pt x="110" y="54"/>
                </a:lnTo>
                <a:lnTo>
                  <a:pt x="28" y="138"/>
                </a:lnTo>
                <a:lnTo>
                  <a:pt x="28" y="138"/>
                </a:lnTo>
                <a:lnTo>
                  <a:pt x="24" y="144"/>
                </a:lnTo>
                <a:lnTo>
                  <a:pt x="20" y="152"/>
                </a:lnTo>
                <a:lnTo>
                  <a:pt x="2" y="220"/>
                </a:lnTo>
                <a:lnTo>
                  <a:pt x="2" y="220"/>
                </a:lnTo>
                <a:lnTo>
                  <a:pt x="0" y="228"/>
                </a:lnTo>
                <a:lnTo>
                  <a:pt x="0" y="228"/>
                </a:lnTo>
                <a:lnTo>
                  <a:pt x="2" y="238"/>
                </a:lnTo>
                <a:lnTo>
                  <a:pt x="8" y="248"/>
                </a:lnTo>
                <a:lnTo>
                  <a:pt x="18" y="254"/>
                </a:lnTo>
                <a:lnTo>
                  <a:pt x="28" y="256"/>
                </a:lnTo>
                <a:lnTo>
                  <a:pt x="28" y="256"/>
                </a:lnTo>
                <a:lnTo>
                  <a:pt x="38" y="254"/>
                </a:lnTo>
                <a:lnTo>
                  <a:pt x="106" y="236"/>
                </a:lnTo>
                <a:lnTo>
                  <a:pt x="106" y="236"/>
                </a:lnTo>
                <a:lnTo>
                  <a:pt x="112" y="234"/>
                </a:lnTo>
                <a:lnTo>
                  <a:pt x="118" y="228"/>
                </a:lnTo>
                <a:lnTo>
                  <a:pt x="240" y="106"/>
                </a:lnTo>
                <a:lnTo>
                  <a:pt x="240" y="106"/>
                </a:lnTo>
                <a:lnTo>
                  <a:pt x="248" y="96"/>
                </a:lnTo>
                <a:lnTo>
                  <a:pt x="252" y="86"/>
                </a:lnTo>
                <a:lnTo>
                  <a:pt x="256" y="76"/>
                </a:lnTo>
                <a:lnTo>
                  <a:pt x="256" y="64"/>
                </a:lnTo>
                <a:lnTo>
                  <a:pt x="254" y="52"/>
                </a:lnTo>
                <a:lnTo>
                  <a:pt x="250" y="42"/>
                </a:lnTo>
                <a:lnTo>
                  <a:pt x="244" y="30"/>
                </a:lnTo>
                <a:lnTo>
                  <a:pt x="236" y="20"/>
                </a:lnTo>
                <a:close/>
                <a:moveTo>
                  <a:pt x="128" y="190"/>
                </a:moveTo>
                <a:lnTo>
                  <a:pt x="128" y="190"/>
                </a:lnTo>
                <a:lnTo>
                  <a:pt x="126" y="180"/>
                </a:lnTo>
                <a:lnTo>
                  <a:pt x="122" y="170"/>
                </a:lnTo>
                <a:lnTo>
                  <a:pt x="198" y="94"/>
                </a:lnTo>
                <a:lnTo>
                  <a:pt x="198" y="94"/>
                </a:lnTo>
                <a:lnTo>
                  <a:pt x="200" y="104"/>
                </a:lnTo>
                <a:lnTo>
                  <a:pt x="200" y="116"/>
                </a:lnTo>
                <a:lnTo>
                  <a:pt x="196" y="126"/>
                </a:lnTo>
                <a:lnTo>
                  <a:pt x="190" y="134"/>
                </a:lnTo>
                <a:lnTo>
                  <a:pt x="190" y="134"/>
                </a:lnTo>
                <a:lnTo>
                  <a:pt x="190" y="134"/>
                </a:lnTo>
                <a:lnTo>
                  <a:pt x="190" y="134"/>
                </a:lnTo>
                <a:lnTo>
                  <a:pt x="128" y="196"/>
                </a:lnTo>
                <a:lnTo>
                  <a:pt x="128" y="196"/>
                </a:lnTo>
                <a:lnTo>
                  <a:pt x="128" y="190"/>
                </a:lnTo>
                <a:close/>
                <a:moveTo>
                  <a:pt x="118" y="162"/>
                </a:moveTo>
                <a:lnTo>
                  <a:pt x="118" y="162"/>
                </a:lnTo>
                <a:lnTo>
                  <a:pt x="108" y="148"/>
                </a:lnTo>
                <a:lnTo>
                  <a:pt x="108" y="148"/>
                </a:lnTo>
                <a:lnTo>
                  <a:pt x="100" y="142"/>
                </a:lnTo>
                <a:lnTo>
                  <a:pt x="92" y="136"/>
                </a:lnTo>
                <a:lnTo>
                  <a:pt x="168" y="60"/>
                </a:lnTo>
                <a:lnTo>
                  <a:pt x="168" y="60"/>
                </a:lnTo>
                <a:lnTo>
                  <a:pt x="176" y="64"/>
                </a:lnTo>
                <a:lnTo>
                  <a:pt x="184" y="72"/>
                </a:lnTo>
                <a:lnTo>
                  <a:pt x="184" y="72"/>
                </a:lnTo>
                <a:lnTo>
                  <a:pt x="190" y="78"/>
                </a:lnTo>
                <a:lnTo>
                  <a:pt x="194" y="86"/>
                </a:lnTo>
                <a:lnTo>
                  <a:pt x="118" y="162"/>
                </a:lnTo>
                <a:close/>
                <a:moveTo>
                  <a:pt x="84" y="132"/>
                </a:moveTo>
                <a:lnTo>
                  <a:pt x="84" y="132"/>
                </a:lnTo>
                <a:lnTo>
                  <a:pt x="72" y="130"/>
                </a:lnTo>
                <a:lnTo>
                  <a:pt x="60" y="128"/>
                </a:lnTo>
                <a:lnTo>
                  <a:pt x="122" y="66"/>
                </a:lnTo>
                <a:lnTo>
                  <a:pt x="122" y="66"/>
                </a:lnTo>
                <a:lnTo>
                  <a:pt x="130" y="60"/>
                </a:lnTo>
                <a:lnTo>
                  <a:pt x="140" y="56"/>
                </a:lnTo>
                <a:lnTo>
                  <a:pt x="150" y="56"/>
                </a:lnTo>
                <a:lnTo>
                  <a:pt x="160" y="58"/>
                </a:lnTo>
                <a:lnTo>
                  <a:pt x="84" y="132"/>
                </a:lnTo>
                <a:close/>
                <a:moveTo>
                  <a:pt x="34" y="238"/>
                </a:moveTo>
                <a:lnTo>
                  <a:pt x="34" y="238"/>
                </a:lnTo>
                <a:lnTo>
                  <a:pt x="28" y="240"/>
                </a:lnTo>
                <a:lnTo>
                  <a:pt x="28" y="240"/>
                </a:lnTo>
                <a:lnTo>
                  <a:pt x="24" y="240"/>
                </a:lnTo>
                <a:lnTo>
                  <a:pt x="20" y="236"/>
                </a:lnTo>
                <a:lnTo>
                  <a:pt x="16" y="232"/>
                </a:lnTo>
                <a:lnTo>
                  <a:pt x="16" y="228"/>
                </a:lnTo>
                <a:lnTo>
                  <a:pt x="16" y="228"/>
                </a:lnTo>
                <a:lnTo>
                  <a:pt x="16" y="224"/>
                </a:lnTo>
                <a:lnTo>
                  <a:pt x="26" y="192"/>
                </a:lnTo>
                <a:lnTo>
                  <a:pt x="26" y="192"/>
                </a:lnTo>
                <a:lnTo>
                  <a:pt x="32" y="194"/>
                </a:lnTo>
                <a:lnTo>
                  <a:pt x="40" y="196"/>
                </a:lnTo>
                <a:lnTo>
                  <a:pt x="46" y="200"/>
                </a:lnTo>
                <a:lnTo>
                  <a:pt x="52" y="204"/>
                </a:lnTo>
                <a:lnTo>
                  <a:pt x="52" y="204"/>
                </a:lnTo>
                <a:lnTo>
                  <a:pt x="58" y="210"/>
                </a:lnTo>
                <a:lnTo>
                  <a:pt x="60" y="218"/>
                </a:lnTo>
                <a:lnTo>
                  <a:pt x="62" y="224"/>
                </a:lnTo>
                <a:lnTo>
                  <a:pt x="64" y="232"/>
                </a:lnTo>
                <a:lnTo>
                  <a:pt x="34" y="238"/>
                </a:lnTo>
                <a:close/>
                <a:moveTo>
                  <a:pt x="70" y="230"/>
                </a:moveTo>
                <a:lnTo>
                  <a:pt x="70" y="230"/>
                </a:lnTo>
                <a:lnTo>
                  <a:pt x="70" y="222"/>
                </a:lnTo>
                <a:lnTo>
                  <a:pt x="68" y="214"/>
                </a:lnTo>
                <a:lnTo>
                  <a:pt x="64" y="206"/>
                </a:lnTo>
                <a:lnTo>
                  <a:pt x="58" y="198"/>
                </a:lnTo>
                <a:lnTo>
                  <a:pt x="58" y="198"/>
                </a:lnTo>
                <a:lnTo>
                  <a:pt x="50" y="192"/>
                </a:lnTo>
                <a:lnTo>
                  <a:pt x="44" y="188"/>
                </a:lnTo>
                <a:lnTo>
                  <a:pt x="36" y="186"/>
                </a:lnTo>
                <a:lnTo>
                  <a:pt x="28" y="184"/>
                </a:lnTo>
                <a:lnTo>
                  <a:pt x="36" y="156"/>
                </a:lnTo>
                <a:lnTo>
                  <a:pt x="36" y="156"/>
                </a:lnTo>
                <a:lnTo>
                  <a:pt x="38" y="150"/>
                </a:lnTo>
                <a:lnTo>
                  <a:pt x="38" y="150"/>
                </a:lnTo>
                <a:lnTo>
                  <a:pt x="44" y="146"/>
                </a:lnTo>
                <a:lnTo>
                  <a:pt x="52" y="144"/>
                </a:lnTo>
                <a:lnTo>
                  <a:pt x="60" y="144"/>
                </a:lnTo>
                <a:lnTo>
                  <a:pt x="68" y="144"/>
                </a:lnTo>
                <a:lnTo>
                  <a:pt x="74" y="146"/>
                </a:lnTo>
                <a:lnTo>
                  <a:pt x="82" y="150"/>
                </a:lnTo>
                <a:lnTo>
                  <a:pt x="90" y="154"/>
                </a:lnTo>
                <a:lnTo>
                  <a:pt x="96" y="160"/>
                </a:lnTo>
                <a:lnTo>
                  <a:pt x="96" y="160"/>
                </a:lnTo>
                <a:lnTo>
                  <a:pt x="102" y="166"/>
                </a:lnTo>
                <a:lnTo>
                  <a:pt x="108" y="174"/>
                </a:lnTo>
                <a:lnTo>
                  <a:pt x="110" y="182"/>
                </a:lnTo>
                <a:lnTo>
                  <a:pt x="112" y="190"/>
                </a:lnTo>
                <a:lnTo>
                  <a:pt x="112" y="198"/>
                </a:lnTo>
                <a:lnTo>
                  <a:pt x="110" y="206"/>
                </a:lnTo>
                <a:lnTo>
                  <a:pt x="108" y="214"/>
                </a:lnTo>
                <a:lnTo>
                  <a:pt x="104" y="220"/>
                </a:lnTo>
                <a:lnTo>
                  <a:pt x="104" y="220"/>
                </a:lnTo>
                <a:lnTo>
                  <a:pt x="100" y="222"/>
                </a:lnTo>
                <a:lnTo>
                  <a:pt x="70" y="230"/>
                </a:lnTo>
                <a:close/>
                <a:moveTo>
                  <a:pt x="230" y="94"/>
                </a:moveTo>
                <a:lnTo>
                  <a:pt x="216" y="108"/>
                </a:lnTo>
                <a:lnTo>
                  <a:pt x="216" y="108"/>
                </a:lnTo>
                <a:lnTo>
                  <a:pt x="216" y="102"/>
                </a:lnTo>
                <a:lnTo>
                  <a:pt x="216" y="102"/>
                </a:lnTo>
                <a:lnTo>
                  <a:pt x="214" y="90"/>
                </a:lnTo>
                <a:lnTo>
                  <a:pt x="210" y="80"/>
                </a:lnTo>
                <a:lnTo>
                  <a:pt x="204" y="70"/>
                </a:lnTo>
                <a:lnTo>
                  <a:pt x="196" y="60"/>
                </a:lnTo>
                <a:lnTo>
                  <a:pt x="196" y="60"/>
                </a:lnTo>
                <a:lnTo>
                  <a:pt x="186" y="52"/>
                </a:lnTo>
                <a:lnTo>
                  <a:pt x="174" y="46"/>
                </a:lnTo>
                <a:lnTo>
                  <a:pt x="162" y="42"/>
                </a:lnTo>
                <a:lnTo>
                  <a:pt x="148" y="40"/>
                </a:lnTo>
                <a:lnTo>
                  <a:pt x="162" y="26"/>
                </a:lnTo>
                <a:lnTo>
                  <a:pt x="162" y="26"/>
                </a:lnTo>
                <a:lnTo>
                  <a:pt x="168" y="22"/>
                </a:lnTo>
                <a:lnTo>
                  <a:pt x="174" y="18"/>
                </a:lnTo>
                <a:lnTo>
                  <a:pt x="180" y="16"/>
                </a:lnTo>
                <a:lnTo>
                  <a:pt x="188" y="16"/>
                </a:lnTo>
                <a:lnTo>
                  <a:pt x="188" y="16"/>
                </a:lnTo>
                <a:lnTo>
                  <a:pt x="198" y="18"/>
                </a:lnTo>
                <a:lnTo>
                  <a:pt x="206" y="20"/>
                </a:lnTo>
                <a:lnTo>
                  <a:pt x="216" y="26"/>
                </a:lnTo>
                <a:lnTo>
                  <a:pt x="224" y="32"/>
                </a:lnTo>
                <a:lnTo>
                  <a:pt x="224" y="32"/>
                </a:lnTo>
                <a:lnTo>
                  <a:pt x="230" y="40"/>
                </a:lnTo>
                <a:lnTo>
                  <a:pt x="236" y="48"/>
                </a:lnTo>
                <a:lnTo>
                  <a:pt x="238" y="56"/>
                </a:lnTo>
                <a:lnTo>
                  <a:pt x="240" y="66"/>
                </a:lnTo>
                <a:lnTo>
                  <a:pt x="240" y="66"/>
                </a:lnTo>
                <a:lnTo>
                  <a:pt x="240" y="74"/>
                </a:lnTo>
                <a:lnTo>
                  <a:pt x="238" y="82"/>
                </a:lnTo>
                <a:lnTo>
                  <a:pt x="234" y="88"/>
                </a:lnTo>
                <a:lnTo>
                  <a:pt x="230" y="9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SA" sz="1800" b="0" i="0" u="none" strike="noStrike" kern="0" cap="none" spc="0" normalizeH="0" baseline="0" noProof="0" smtClean="0">
              <a:ln>
                <a:noFill/>
              </a:ln>
              <a:solidFill>
                <a:srgbClr val="333639"/>
              </a:solidFill>
              <a:effectLst/>
              <a:uLnTx/>
              <a:uFillTx/>
              <a:latin typeface="Arial"/>
              <a:ea typeface="思源黑体 CN Light"/>
            </a:endParaRPr>
          </a:p>
        </p:txBody>
      </p:sp>
      <p:sp>
        <p:nvSpPr>
          <p:cNvPr id="53" name="Rectangle 32"/>
          <p:cNvSpPr/>
          <p:nvPr/>
        </p:nvSpPr>
        <p:spPr>
          <a:xfrm>
            <a:off x="7002005" y="3179321"/>
            <a:ext cx="2039297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100" b="1" dirty="0">
                <a:solidFill>
                  <a:srgbClr val="AAB2BD">
                    <a:lumMod val="50000"/>
                  </a:srgb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点击输入文本</a:t>
            </a:r>
            <a:endParaRPr lang="en-US" sz="1100" b="1" dirty="0">
              <a:solidFill>
                <a:srgbClr val="AAB2BD">
                  <a:lumMod val="50000"/>
                </a:srgbClr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</a:endParaRPr>
          </a:p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AAB2BD">
                    <a:lumMod val="50000"/>
                  </a:srgb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沿着荷塘是一条曲折的小煤屑路这是一条幽僻的路白天</a:t>
            </a:r>
            <a:endParaRPr lang="en-US" sz="1100" dirty="0">
              <a:solidFill>
                <a:srgbClr val="AAB2BD">
                  <a:lumMod val="50000"/>
                </a:srgb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54" name="Rectangle 35"/>
          <p:cNvSpPr/>
          <p:nvPr/>
        </p:nvSpPr>
        <p:spPr>
          <a:xfrm>
            <a:off x="8970392" y="4525722"/>
            <a:ext cx="2039297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100" b="1" dirty="0">
                <a:solidFill>
                  <a:srgbClr val="AAB2BD">
                    <a:lumMod val="50000"/>
                  </a:srgb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点击输入文本</a:t>
            </a:r>
            <a:endParaRPr lang="en-US" sz="1100" b="1" dirty="0">
              <a:solidFill>
                <a:srgbClr val="AAB2BD">
                  <a:lumMod val="50000"/>
                </a:srgbClr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</a:endParaRPr>
          </a:p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AAB2BD">
                    <a:lumMod val="50000"/>
                  </a:srgb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沿着荷塘是一条曲折的小煤屑路这是一条幽僻的路白天</a:t>
            </a:r>
            <a:endParaRPr lang="en-US" sz="1100" dirty="0">
              <a:solidFill>
                <a:srgbClr val="AAB2BD">
                  <a:lumMod val="50000"/>
                </a:srgb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55" name="Rectangle 36"/>
          <p:cNvSpPr/>
          <p:nvPr/>
        </p:nvSpPr>
        <p:spPr>
          <a:xfrm>
            <a:off x="7810105" y="5872123"/>
            <a:ext cx="2039297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100" b="1" dirty="0">
                <a:solidFill>
                  <a:srgbClr val="AAB2BD">
                    <a:lumMod val="50000"/>
                  </a:srgb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点击输入文本</a:t>
            </a:r>
            <a:endParaRPr lang="en-US" sz="1100" b="1" dirty="0">
              <a:solidFill>
                <a:srgbClr val="AAB2BD">
                  <a:lumMod val="50000"/>
                </a:srgbClr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</a:endParaRPr>
          </a:p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AAB2BD">
                    <a:lumMod val="50000"/>
                  </a:srgb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沿着荷塘是一条曲折的小煤屑路这是一条幽僻的路白天</a:t>
            </a:r>
            <a:endParaRPr lang="en-US" sz="1100" dirty="0">
              <a:solidFill>
                <a:srgbClr val="AAB2BD">
                  <a:lumMod val="50000"/>
                </a:srgb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56" name="Rectangle 37"/>
          <p:cNvSpPr/>
          <p:nvPr/>
        </p:nvSpPr>
        <p:spPr>
          <a:xfrm>
            <a:off x="1466042" y="5872123"/>
            <a:ext cx="2183861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100" b="1" dirty="0">
                <a:solidFill>
                  <a:srgbClr val="AAB2BD">
                    <a:lumMod val="50000"/>
                  </a:srgb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点击输入文本</a:t>
            </a:r>
            <a:endParaRPr lang="en-US" sz="1100" b="1" dirty="0">
              <a:solidFill>
                <a:srgbClr val="AAB2BD">
                  <a:lumMod val="50000"/>
                </a:srgbClr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</a:endParaRPr>
          </a:p>
          <a:p>
            <a:pPr algn="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AAB2BD">
                    <a:lumMod val="50000"/>
                  </a:srgb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沿着荷塘是一条曲折的小煤屑路这是一条幽僻的路白天走</a:t>
            </a:r>
            <a:endParaRPr lang="en-US" sz="1100" dirty="0">
              <a:solidFill>
                <a:srgbClr val="AAB2BD">
                  <a:lumMod val="50000"/>
                </a:srgb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57" name="Rectangle 38"/>
          <p:cNvSpPr/>
          <p:nvPr/>
        </p:nvSpPr>
        <p:spPr>
          <a:xfrm>
            <a:off x="578074" y="3512339"/>
            <a:ext cx="2183861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100" b="1" dirty="0">
                <a:solidFill>
                  <a:srgbClr val="AAB2BD">
                    <a:lumMod val="50000"/>
                  </a:srgb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点击输入文本</a:t>
            </a:r>
            <a:endParaRPr lang="en-US" sz="1100" b="1" dirty="0">
              <a:solidFill>
                <a:srgbClr val="AAB2BD">
                  <a:lumMod val="50000"/>
                </a:srgbClr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</a:endParaRPr>
          </a:p>
          <a:p>
            <a:pPr algn="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AAB2BD">
                    <a:lumMod val="50000"/>
                  </a:srgb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沿着荷塘是一条曲折的小煤屑路这是一条幽僻的路白天走</a:t>
            </a:r>
            <a:endParaRPr lang="en-US" sz="1100" dirty="0">
              <a:solidFill>
                <a:srgbClr val="AAB2BD">
                  <a:lumMod val="50000"/>
                </a:srgb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23075</TotalTime>
  <Words>398</Words>
  <Application>Microsoft Office PowerPoint</Application>
  <PresentationFormat>自定义</PresentationFormat>
  <Paragraphs>30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1367</cp:revision>
  <dcterms:created xsi:type="dcterms:W3CDTF">2009-02-11T05:37:22Z</dcterms:created>
  <dcterms:modified xsi:type="dcterms:W3CDTF">2019-09-07T13:48:32Z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