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
  </p:notesMasterIdLst>
  <p:handoutMasterIdLst>
    <p:handoutMasterId r:id="rId6"/>
  </p:handoutMasterIdLst>
  <p:sldIdLst>
    <p:sldId id="430" r:id="rId3"/>
    <p:sldId id="359" r:id="rId4"/>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varScale="1">
        <p:scale>
          <a:sx n="64" d="100"/>
          <a:sy n="64" d="100"/>
        </p:scale>
        <p:origin x="-132" y="-990"/>
      </p:cViewPr>
      <p:guideLst>
        <p:guide orient="horz" pos="2722"/>
        <p:guide pos="3629"/>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view3D>
      <c:rotX val="30"/>
      <c:rotY val="6"/>
      <c:depthPercent val="100"/>
      <c:rAngAx val="0"/>
      <c:perspective val="3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spPr>
            <a:effectLst>
              <a:outerShdw blurRad="152400" dist="317500" dir="5400000" sx="90000" sy="-19000" rotWithShape="0">
                <a:prstClr val="black">
                  <a:alpha val="15000"/>
                </a:prstClr>
              </a:outerShdw>
            </a:effectLst>
          </c:spPr>
          <c:explosion val="15"/>
          <c:dPt>
            <c:idx val="0"/>
            <c:bubble3D val="0"/>
            <c:spPr>
              <a:solidFill>
                <a:schemeClr val="accent1"/>
              </a:solidFill>
              <a:ln w="38100">
                <a:noFill/>
              </a:ln>
              <a:effectLst>
                <a:outerShdw blurRad="152400" dist="317500" dir="5400000" sx="90000" sy="-19000" rotWithShape="0">
                  <a:prstClr val="black">
                    <a:alpha val="15000"/>
                  </a:prstClr>
                </a:outerShdw>
              </a:effectLst>
              <a:sp3d/>
            </c:spPr>
            <c:extLst xmlns:c16r2="http://schemas.microsoft.com/office/drawing/2015/06/chart">
              <c:ext xmlns:c16="http://schemas.microsoft.com/office/drawing/2014/chart" uri="{C3380CC4-5D6E-409C-BE32-E72D297353CC}">
                <c16:uniqueId val="{00000001-F306-4DAB-B46C-6F4FDA684CF0}"/>
              </c:ext>
            </c:extLst>
          </c:dPt>
          <c:dPt>
            <c:idx val="1"/>
            <c:bubble3D val="0"/>
            <c:spPr>
              <a:solidFill>
                <a:schemeClr val="accent5"/>
              </a:solidFill>
              <a:ln w="25400">
                <a:noFill/>
              </a:ln>
              <a:effectLst>
                <a:outerShdw blurRad="152400" dist="317500" dir="5400000" sx="90000" sy="-19000" rotWithShape="0">
                  <a:prstClr val="black">
                    <a:alpha val="15000"/>
                  </a:prstClr>
                </a:outerShdw>
              </a:effectLst>
              <a:sp3d/>
            </c:spPr>
            <c:extLst xmlns:c16r2="http://schemas.microsoft.com/office/drawing/2015/06/chart">
              <c:ext xmlns:c16="http://schemas.microsoft.com/office/drawing/2014/chart" uri="{C3380CC4-5D6E-409C-BE32-E72D297353CC}">
                <c16:uniqueId val="{00000003-F306-4DAB-B46C-6F4FDA684CF0}"/>
              </c:ext>
            </c:extLst>
          </c:dPt>
          <c:dPt>
            <c:idx val="2"/>
            <c:bubble3D val="0"/>
            <c:spPr>
              <a:solidFill>
                <a:schemeClr val="accent3"/>
              </a:solidFill>
              <a:ln w="25400">
                <a:noFill/>
              </a:ln>
              <a:effectLst>
                <a:outerShdw blurRad="152400" dist="317500" dir="5400000" sx="90000" sy="-19000" rotWithShape="0">
                  <a:prstClr val="black">
                    <a:alpha val="15000"/>
                  </a:prstClr>
                </a:outerShdw>
              </a:effectLst>
              <a:sp3d/>
            </c:spPr>
            <c:extLst xmlns:c16r2="http://schemas.microsoft.com/office/drawing/2015/06/chart">
              <c:ext xmlns:c16="http://schemas.microsoft.com/office/drawing/2014/chart" uri="{C3380CC4-5D6E-409C-BE32-E72D297353CC}">
                <c16:uniqueId val="{00000005-F306-4DAB-B46C-6F4FDA684CF0}"/>
              </c:ext>
            </c:extLst>
          </c:dPt>
          <c:dPt>
            <c:idx val="3"/>
            <c:bubble3D val="0"/>
            <c:spPr>
              <a:solidFill>
                <a:schemeClr val="accent4"/>
              </a:solidFill>
              <a:ln w="3175">
                <a:noFill/>
              </a:ln>
              <a:effectLst>
                <a:outerShdw blurRad="152400" dist="317500" dir="5400000" sx="90000" sy="-19000" rotWithShape="0">
                  <a:prstClr val="black">
                    <a:alpha val="15000"/>
                  </a:prstClr>
                </a:outerShdw>
              </a:effectLst>
              <a:sp3d/>
            </c:spPr>
            <c:extLst xmlns:c16r2="http://schemas.microsoft.com/office/drawing/2015/06/chart">
              <c:ext xmlns:c16="http://schemas.microsoft.com/office/drawing/2014/chart" uri="{C3380CC4-5D6E-409C-BE32-E72D297353CC}">
                <c16:uniqueId val="{00000007-F306-4DAB-B46C-6F4FDA684CF0}"/>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2.5</c:v>
                </c:pt>
                <c:pt idx="1">
                  <c:v>1.8</c:v>
                </c:pt>
                <c:pt idx="2">
                  <c:v>1.6</c:v>
                </c:pt>
                <c:pt idx="3">
                  <c:v>1.9</c:v>
                </c:pt>
              </c:numCache>
            </c:numRef>
          </c:val>
          <c:extLst xmlns:c16r2="http://schemas.microsoft.com/office/drawing/2015/06/chart">
            <c:ext xmlns:c16="http://schemas.microsoft.com/office/drawing/2014/chart" uri="{C3380CC4-5D6E-409C-BE32-E72D297353CC}">
              <c16:uniqueId val="{00000008-F306-4DAB-B46C-6F4FDA684CF0}"/>
            </c:ext>
          </c:extLst>
        </c:ser>
        <c:dLbls>
          <c:showLegendKey val="0"/>
          <c:showVal val="0"/>
          <c:showCatName val="0"/>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2019/9/7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2019/9/7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2019/9/7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576104" y="346031"/>
            <a:ext cx="10369868" cy="1440127"/>
          </a:xfrm>
          <a:prstGeom prst="rect">
            <a:avLst/>
          </a:prstGeom>
          <a:noFill/>
          <a:ln w="9525">
            <a:noFill/>
            <a:miter lim="800000"/>
            <a:headEnd/>
            <a:tailEnd/>
          </a:ln>
        </p:spPr>
        <p:txBody>
          <a:bodyPr vert="horz" wrap="square" lIns="115214" tIns="57607" rIns="115214" bIns="5760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576104" y="2016179"/>
            <a:ext cx="10369868" cy="5702504"/>
          </a:xfrm>
          <a:prstGeom prst="rect">
            <a:avLst/>
          </a:prstGeom>
          <a:noFill/>
          <a:ln w="9525">
            <a:noFill/>
            <a:miter lim="800000"/>
            <a:headEnd/>
            <a:tailEnd/>
          </a:ln>
        </p:spPr>
        <p:txBody>
          <a:bodyPr vert="horz" wrap="square" lIns="115214" tIns="57607" rIns="115214" bIns="5760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fontAlgn="auto">
              <a:spcBef>
                <a:spcPts val="0"/>
              </a:spcBef>
              <a:spcAft>
                <a:spcPts val="0"/>
              </a:spcAft>
              <a:defRPr sz="1500">
                <a:solidFill>
                  <a:schemeClr val="tx1">
                    <a:tint val="75000"/>
                  </a:schemeClr>
                </a:solidFill>
                <a:latin typeface="+mn-lt"/>
                <a:ea typeface="+mn-ea"/>
              </a:defRPr>
            </a:lvl1pPr>
          </a:lstStyle>
          <a:p>
            <a:pPr>
              <a:defRPr/>
            </a:pPr>
            <a:fld id="{7E97B707-22D4-4B06-9A8A-89EF284804D8}" type="datetimeFigureOut">
              <a:rPr lang="zh-CN" altLang="en-US"/>
              <a:pPr>
                <a:defRPr/>
              </a:pPr>
              <a:t>2019/9/7</a:t>
            </a:fld>
            <a:endParaRPr lang="zh-CN" altLang="en-US"/>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fontAlgn="auto">
              <a:spcBef>
                <a:spcPts val="0"/>
              </a:spcBef>
              <a:spcAft>
                <a:spcPts val="0"/>
              </a:spcAft>
              <a:defRPr sz="15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fontAlgn="auto">
              <a:spcBef>
                <a:spcPts val="0"/>
              </a:spcBef>
              <a:spcAft>
                <a:spcPts val="0"/>
              </a:spcAft>
              <a:defRPr sz="15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5500" kern="1200">
          <a:solidFill>
            <a:schemeClr val="tx1"/>
          </a:solidFill>
          <a:latin typeface="+mj-lt"/>
          <a:ea typeface="+mj-ea"/>
          <a:cs typeface="+mj-cs"/>
        </a:defRPr>
      </a:lvl1pPr>
      <a:lvl2pPr algn="ctr" rtl="0" eaLnBrk="0" fontAlgn="base" hangingPunct="0">
        <a:spcBef>
          <a:spcPct val="0"/>
        </a:spcBef>
        <a:spcAft>
          <a:spcPct val="0"/>
        </a:spcAft>
        <a:defRPr sz="5500">
          <a:solidFill>
            <a:schemeClr val="tx1"/>
          </a:solidFill>
          <a:latin typeface="Calibri" pitchFamily="34" charset="0"/>
          <a:ea typeface="宋体" charset="-122"/>
        </a:defRPr>
      </a:lvl2pPr>
      <a:lvl3pPr algn="ctr" rtl="0" eaLnBrk="0" fontAlgn="base" hangingPunct="0">
        <a:spcBef>
          <a:spcPct val="0"/>
        </a:spcBef>
        <a:spcAft>
          <a:spcPct val="0"/>
        </a:spcAft>
        <a:defRPr sz="5500">
          <a:solidFill>
            <a:schemeClr val="tx1"/>
          </a:solidFill>
          <a:latin typeface="Calibri" pitchFamily="34" charset="0"/>
          <a:ea typeface="宋体" charset="-122"/>
        </a:defRPr>
      </a:lvl3pPr>
      <a:lvl4pPr algn="ctr" rtl="0" eaLnBrk="0" fontAlgn="base" hangingPunct="0">
        <a:spcBef>
          <a:spcPct val="0"/>
        </a:spcBef>
        <a:spcAft>
          <a:spcPct val="0"/>
        </a:spcAft>
        <a:defRPr sz="5500">
          <a:solidFill>
            <a:schemeClr val="tx1"/>
          </a:solidFill>
          <a:latin typeface="Calibri" pitchFamily="34" charset="0"/>
          <a:ea typeface="宋体" charset="-122"/>
        </a:defRPr>
      </a:lvl4pPr>
      <a:lvl5pPr algn="ctr" rtl="0" eaLnBrk="0" fontAlgn="base" hangingPunct="0">
        <a:spcBef>
          <a:spcPct val="0"/>
        </a:spcBef>
        <a:spcAft>
          <a:spcPct val="0"/>
        </a:spcAft>
        <a:defRPr sz="5500">
          <a:solidFill>
            <a:schemeClr val="tx1"/>
          </a:solidFill>
          <a:latin typeface="Calibri" pitchFamily="34" charset="0"/>
          <a:ea typeface="宋体" charset="-122"/>
        </a:defRPr>
      </a:lvl5pPr>
      <a:lvl6pPr marL="576072" algn="ctr" rtl="0" fontAlgn="base">
        <a:spcBef>
          <a:spcPct val="0"/>
        </a:spcBef>
        <a:spcAft>
          <a:spcPct val="0"/>
        </a:spcAft>
        <a:defRPr sz="5500">
          <a:solidFill>
            <a:schemeClr val="tx1"/>
          </a:solidFill>
          <a:latin typeface="Calibri" pitchFamily="34" charset="0"/>
          <a:ea typeface="宋体" charset="-122"/>
        </a:defRPr>
      </a:lvl6pPr>
      <a:lvl7pPr marL="1152144" algn="ctr" rtl="0" fontAlgn="base">
        <a:spcBef>
          <a:spcPct val="0"/>
        </a:spcBef>
        <a:spcAft>
          <a:spcPct val="0"/>
        </a:spcAft>
        <a:defRPr sz="5500">
          <a:solidFill>
            <a:schemeClr val="tx1"/>
          </a:solidFill>
          <a:latin typeface="Calibri" pitchFamily="34" charset="0"/>
          <a:ea typeface="宋体" charset="-122"/>
        </a:defRPr>
      </a:lvl7pPr>
      <a:lvl8pPr marL="1728216" algn="ctr" rtl="0" fontAlgn="base">
        <a:spcBef>
          <a:spcPct val="0"/>
        </a:spcBef>
        <a:spcAft>
          <a:spcPct val="0"/>
        </a:spcAft>
        <a:defRPr sz="5500">
          <a:solidFill>
            <a:schemeClr val="tx1"/>
          </a:solidFill>
          <a:latin typeface="Calibri" pitchFamily="34" charset="0"/>
          <a:ea typeface="宋体" charset="-122"/>
        </a:defRPr>
      </a:lvl8pPr>
      <a:lvl9pPr marL="2304288" algn="ctr" rtl="0" fontAlgn="base">
        <a:spcBef>
          <a:spcPct val="0"/>
        </a:spcBef>
        <a:spcAft>
          <a:spcPct val="0"/>
        </a:spcAft>
        <a:defRPr sz="5500">
          <a:solidFill>
            <a:schemeClr val="tx1"/>
          </a:solidFill>
          <a:latin typeface="Calibri" pitchFamily="34" charset="0"/>
          <a:ea typeface="宋体" charset="-122"/>
        </a:defRPr>
      </a:lvl9pPr>
    </p:titleStyle>
    <p:bodyStyle>
      <a:lvl1pPr marL="432054" indent="-432054" algn="l" rtl="0" eaLnBrk="0" fontAlgn="base" hangingPunct="0">
        <a:spcBef>
          <a:spcPct val="20000"/>
        </a:spcBef>
        <a:spcAft>
          <a:spcPct val="0"/>
        </a:spcAft>
        <a:buFont typeface="Arial" pitchFamily="34" charset="0"/>
        <a:buChar char="•"/>
        <a:defRPr sz="4000" kern="1200">
          <a:solidFill>
            <a:schemeClr val="tx1"/>
          </a:solidFill>
          <a:latin typeface="+mn-lt"/>
          <a:ea typeface="+mn-ea"/>
          <a:cs typeface="+mn-cs"/>
        </a:defRPr>
      </a:lvl1pPr>
      <a:lvl2pPr marL="936117" indent="-360045" algn="l" rtl="0" eaLnBrk="0" fontAlgn="base" hangingPunct="0">
        <a:spcBef>
          <a:spcPct val="20000"/>
        </a:spcBef>
        <a:spcAft>
          <a:spcPct val="0"/>
        </a:spcAft>
        <a:buFont typeface="Arial" pitchFamily="34" charset="0"/>
        <a:buChar char="–"/>
        <a:defRPr sz="3500" kern="1200">
          <a:solidFill>
            <a:schemeClr val="tx1"/>
          </a:solidFill>
          <a:latin typeface="+mn-lt"/>
          <a:ea typeface="+mn-ea"/>
          <a:cs typeface="+mn-cs"/>
        </a:defRPr>
      </a:lvl2pPr>
      <a:lvl3pPr marL="1440180" indent="-288036" algn="l" rtl="0" eaLnBrk="0" fontAlgn="base" hangingPunct="0">
        <a:spcBef>
          <a:spcPct val="20000"/>
        </a:spcBef>
        <a:spcAft>
          <a:spcPct val="0"/>
        </a:spcAft>
        <a:buFont typeface="Arial" pitchFamily="34" charset="0"/>
        <a:buChar char="•"/>
        <a:defRPr sz="3000" kern="1200">
          <a:solidFill>
            <a:schemeClr val="tx1"/>
          </a:solidFill>
          <a:latin typeface="+mn-lt"/>
          <a:ea typeface="+mn-ea"/>
          <a:cs typeface="+mn-cs"/>
        </a:defRPr>
      </a:lvl3pPr>
      <a:lvl4pPr marL="2016252"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4pPr>
      <a:lvl5pPr marL="2592324" indent="-288036" algn="l" rtl="0" eaLnBrk="0" fontAlgn="base" hangingPunct="0">
        <a:spcBef>
          <a:spcPct val="20000"/>
        </a:spcBef>
        <a:spcAft>
          <a:spcPct val="0"/>
        </a:spcAft>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2019/9/7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823434" y="3962409"/>
            <a:ext cx="706707" cy="241142"/>
          </a:xfrm>
          <a:prstGeom prst="rect">
            <a:avLst/>
          </a:prstGeom>
          <a:solidFill>
            <a:srgbClr val="D70444"/>
          </a:solidFill>
        </p:spPr>
        <p:txBody>
          <a:bodyPr wrap="none" lIns="86411" tIns="43205" rIns="86411" bIns="43205" rtlCol="0">
            <a:spAutoFit/>
          </a:bodyPr>
          <a:lstStyle/>
          <a:p>
            <a:pPr marL="0" marR="0" lvl="0" indent="0" defTabSz="864108"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smtClean="0">
                <a:ln>
                  <a:noFill/>
                </a:ln>
                <a:solidFill>
                  <a:srgbClr val="F4F5FC"/>
                </a:solidFill>
                <a:effectLst/>
                <a:uLnTx/>
                <a:uFillTx/>
                <a:latin typeface="思源黑体 CN Regular" panose="020B0500000000000000" pitchFamily="34" charset="-122"/>
                <a:ea typeface="思源黑体 CN Regular" panose="020B0500000000000000" pitchFamily="34" charset="-122"/>
              </a:rPr>
              <a:t>INFOGRAPHIC</a:t>
            </a:r>
          </a:p>
        </p:txBody>
      </p:sp>
      <p:sp>
        <p:nvSpPr>
          <p:cNvPr id="23" name="TextBox 22"/>
          <p:cNvSpPr txBox="1"/>
          <p:nvPr/>
        </p:nvSpPr>
        <p:spPr>
          <a:xfrm>
            <a:off x="720477" y="4341832"/>
            <a:ext cx="2565065" cy="1017871"/>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输入信息数据</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spcBef>
                <a:spcPts val="0"/>
              </a:spcBef>
              <a:spcAft>
                <a:spcPts val="0"/>
              </a:spcAft>
            </a:pPr>
            <a:r>
              <a:rPr lang="zh-CN" altLang="en-US" sz="3000" b="1" dirty="0">
                <a:solidFill>
                  <a:srgbClr val="AAB2BD">
                    <a:lumMod val="50000"/>
                  </a:srgbClr>
                </a:solidFill>
                <a:latin typeface="思源黑体 CN Regular" panose="020B0500000000000000" pitchFamily="34" charset="-122"/>
                <a:ea typeface="思源黑体 CN Regular" panose="020B0500000000000000" pitchFamily="34" charset="-122"/>
              </a:rPr>
              <a:t>幻灯片</a:t>
            </a:r>
            <a:endParaRPr lang="en-US" altLang="zh-CN" sz="3000" b="1" dirty="0">
              <a:solidFill>
                <a:srgbClr val="AAB2BD">
                  <a:lumMod val="50000"/>
                </a:srgbClr>
              </a:solidFill>
              <a:latin typeface="思源黑体 CN Regular" panose="020B0500000000000000" pitchFamily="34" charset="-122"/>
              <a:ea typeface="思源黑体 CN Regular" panose="020B0500000000000000" pitchFamily="34" charset="-122"/>
            </a:endParaRPr>
          </a:p>
        </p:txBody>
      </p:sp>
      <p:sp>
        <p:nvSpPr>
          <p:cNvPr id="24" name="Rectangle 13"/>
          <p:cNvSpPr/>
          <p:nvPr/>
        </p:nvSpPr>
        <p:spPr>
          <a:xfrm>
            <a:off x="755608" y="5639563"/>
            <a:ext cx="4856689" cy="694153"/>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曲曲折折的荷塘上面弥望的是田田的叶子叶子出水很高像亭亭的舞女的裙层层的叶子中间零星地点缀着些白花有袅娜地开着的有羞涩地打着朵儿的正如一粒粒的明珠又如碧天里的星星如刚出浴的美人微风过处送来</a:t>
            </a:r>
            <a:endParaRPr lang="en-US" altLang="zh-CN"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graphicFrame>
        <p:nvGraphicFramePr>
          <p:cNvPr id="25" name="Chart 9"/>
          <p:cNvGraphicFramePr/>
          <p:nvPr>
            <p:extLst>
              <p:ext uri="{D42A27DB-BD31-4B8C-83A1-F6EECF244321}">
                <p14:modId xmlns:p14="http://schemas.microsoft.com/office/powerpoint/2010/main" val="362953156"/>
              </p:ext>
            </p:extLst>
          </p:nvPr>
        </p:nvGraphicFramePr>
        <p:xfrm>
          <a:off x="5179400" y="3038896"/>
          <a:ext cx="5919578" cy="3945781"/>
        </p:xfrm>
        <a:graphic>
          <a:graphicData uri="http://schemas.openxmlformats.org/drawingml/2006/chart">
            <c:chart xmlns:c="http://schemas.openxmlformats.org/drawingml/2006/chart" xmlns:r="http://schemas.openxmlformats.org/officeDocument/2006/relationships" r:id="rId2"/>
          </a:graphicData>
        </a:graphic>
      </p:graphicFrame>
      <p:sp>
        <p:nvSpPr>
          <p:cNvPr id="26" name="Rectangle 12"/>
          <p:cNvSpPr/>
          <p:nvPr/>
        </p:nvSpPr>
        <p:spPr>
          <a:xfrm>
            <a:off x="755608" y="2035026"/>
            <a:ext cx="2069953"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27" name="Freeform 353"/>
          <p:cNvSpPr>
            <a:spLocks noEditPoints="1"/>
          </p:cNvSpPr>
          <p:nvPr/>
        </p:nvSpPr>
        <p:spPr bwMode="auto">
          <a:xfrm>
            <a:off x="823434" y="1647686"/>
            <a:ext cx="168849" cy="234241"/>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D704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8" name="Freeform 354"/>
          <p:cNvSpPr>
            <a:spLocks noEditPoints="1"/>
          </p:cNvSpPr>
          <p:nvPr/>
        </p:nvSpPr>
        <p:spPr bwMode="auto">
          <a:xfrm>
            <a:off x="1055599" y="1647686"/>
            <a:ext cx="132969" cy="234241"/>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29" name="TextBox 28"/>
          <p:cNvSpPr txBox="1"/>
          <p:nvPr/>
        </p:nvSpPr>
        <p:spPr>
          <a:xfrm>
            <a:off x="1282031" y="1647686"/>
            <a:ext cx="907083" cy="241142"/>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性别</a:t>
            </a: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  45% | 55%</a:t>
            </a:r>
          </a:p>
        </p:txBody>
      </p:sp>
      <p:sp>
        <p:nvSpPr>
          <p:cNvPr id="30" name="Rectangle 21"/>
          <p:cNvSpPr/>
          <p:nvPr/>
        </p:nvSpPr>
        <p:spPr>
          <a:xfrm>
            <a:off x="8431778" y="2035026"/>
            <a:ext cx="2069953" cy="902089"/>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1" name="Freeform 353"/>
          <p:cNvSpPr>
            <a:spLocks noEditPoints="1"/>
          </p:cNvSpPr>
          <p:nvPr/>
        </p:nvSpPr>
        <p:spPr bwMode="auto">
          <a:xfrm>
            <a:off x="8499604" y="1647686"/>
            <a:ext cx="168849" cy="234241"/>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00A19C"/>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2" name="Freeform 354"/>
          <p:cNvSpPr>
            <a:spLocks noEditPoints="1"/>
          </p:cNvSpPr>
          <p:nvPr/>
        </p:nvSpPr>
        <p:spPr bwMode="auto">
          <a:xfrm>
            <a:off x="8731770" y="1647686"/>
            <a:ext cx="132969" cy="234241"/>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3" name="TextBox 32"/>
          <p:cNvSpPr txBox="1"/>
          <p:nvPr/>
        </p:nvSpPr>
        <p:spPr>
          <a:xfrm>
            <a:off x="8958202" y="1647686"/>
            <a:ext cx="907083" cy="241142"/>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性别</a:t>
            </a: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  45% | 55%</a:t>
            </a:r>
          </a:p>
        </p:txBody>
      </p:sp>
      <p:sp>
        <p:nvSpPr>
          <p:cNvPr id="34" name="Rectangle 26"/>
          <p:cNvSpPr/>
          <p:nvPr/>
        </p:nvSpPr>
        <p:spPr>
          <a:xfrm>
            <a:off x="3314331" y="2035026"/>
            <a:ext cx="2069953"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5" name="Freeform 353"/>
          <p:cNvSpPr>
            <a:spLocks noEditPoints="1"/>
          </p:cNvSpPr>
          <p:nvPr/>
        </p:nvSpPr>
        <p:spPr bwMode="auto">
          <a:xfrm>
            <a:off x="3382157" y="1647686"/>
            <a:ext cx="168849" cy="234241"/>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99B433"/>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6" name="Freeform 354"/>
          <p:cNvSpPr>
            <a:spLocks noEditPoints="1"/>
          </p:cNvSpPr>
          <p:nvPr/>
        </p:nvSpPr>
        <p:spPr bwMode="auto">
          <a:xfrm>
            <a:off x="3614322" y="1647686"/>
            <a:ext cx="132969" cy="234241"/>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37" name="TextBox 36"/>
          <p:cNvSpPr txBox="1"/>
          <p:nvPr/>
        </p:nvSpPr>
        <p:spPr>
          <a:xfrm>
            <a:off x="3840754" y="1647686"/>
            <a:ext cx="907083" cy="241142"/>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性别</a:t>
            </a: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  45% | 55%</a:t>
            </a:r>
          </a:p>
        </p:txBody>
      </p:sp>
      <p:sp>
        <p:nvSpPr>
          <p:cNvPr id="38" name="Rectangle 31"/>
          <p:cNvSpPr/>
          <p:nvPr/>
        </p:nvSpPr>
        <p:spPr>
          <a:xfrm>
            <a:off x="5873054" y="2035026"/>
            <a:ext cx="2069953" cy="918992"/>
          </a:xfrm>
          <a:prstGeom prst="rect">
            <a:avLst/>
          </a:prstGeom>
        </p:spPr>
        <p:txBody>
          <a:bodyPr wrap="square" lIns="86411" tIns="43205" rIns="86411" bIns="43205">
            <a:spAutoFit/>
          </a:bodyPr>
          <a:lstStyle/>
          <a:p>
            <a:pPr defTabSz="864108" fontAlgn="auto">
              <a:lnSpc>
                <a:spcPct val="130000"/>
              </a:lnSpc>
              <a:spcBef>
                <a:spcPts val="0"/>
              </a:spcBef>
              <a:spcAft>
                <a:spcPts val="0"/>
              </a:spcAft>
            </a:pPr>
            <a:r>
              <a:rPr lang="zh-CN" altLang="en-US" sz="1000" b="1" dirty="0">
                <a:solidFill>
                  <a:srgbClr val="AAB2BD">
                    <a:lumMod val="50000"/>
                  </a:srgbClr>
                </a:solidFill>
                <a:latin typeface="思源黑体 CN Regular" panose="020B0500000000000000" pitchFamily="34" charset="-122"/>
                <a:ea typeface="思源黑体 CN Regular" panose="020B0500000000000000" pitchFamily="34" charset="-122"/>
              </a:rPr>
              <a:t>点击输入文本</a:t>
            </a:r>
            <a:endParaRPr lang="en-US" altLang="zh-CN" sz="1000" b="1" dirty="0">
              <a:solidFill>
                <a:srgbClr val="AAB2BD">
                  <a:lumMod val="50000"/>
                </a:srgbClr>
              </a:solidFill>
              <a:latin typeface="思源黑体 CN Regular" panose="020B0500000000000000" pitchFamily="34" charset="-122"/>
              <a:ea typeface="思源黑体 CN Regular" panose="020B0500000000000000" pitchFamily="34" charset="-122"/>
            </a:endParaRPr>
          </a:p>
          <a:p>
            <a:pPr defTabSz="864108" fontAlgn="auto">
              <a:lnSpc>
                <a:spcPct val="130000"/>
              </a:lnSpc>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这几天心里颇不宁静今晚在院子里坐着乘凉忽然想起日日走过的荷塘我爱热闹</a:t>
            </a:r>
            <a:endParaRPr lang="en-US" sz="1000" dirty="0">
              <a:solidFill>
                <a:srgbClr val="AAB2BD">
                  <a:lumMod val="50000"/>
                </a:srgbClr>
              </a:solidFill>
              <a:latin typeface="思源黑体 CN Light" panose="020B0300000000000000" pitchFamily="34" charset="-122"/>
              <a:ea typeface="思源黑体 CN Light" panose="020B0300000000000000" pitchFamily="34" charset="-122"/>
            </a:endParaRPr>
          </a:p>
        </p:txBody>
      </p:sp>
      <p:sp>
        <p:nvSpPr>
          <p:cNvPr id="39" name="Freeform 353"/>
          <p:cNvSpPr>
            <a:spLocks noEditPoints="1"/>
          </p:cNvSpPr>
          <p:nvPr/>
        </p:nvSpPr>
        <p:spPr bwMode="auto">
          <a:xfrm>
            <a:off x="5940880" y="1647686"/>
            <a:ext cx="168849" cy="234241"/>
          </a:xfrm>
          <a:custGeom>
            <a:avLst/>
            <a:gdLst>
              <a:gd name="T0" fmla="*/ 121 w 121"/>
              <a:gd name="T1" fmla="*/ 97 h 167"/>
              <a:gd name="T2" fmla="*/ 119 w 121"/>
              <a:gd name="T3" fmla="*/ 103 h 167"/>
              <a:gd name="T4" fmla="*/ 112 w 121"/>
              <a:gd name="T5" fmla="*/ 106 h 167"/>
              <a:gd name="T6" fmla="*/ 105 w 121"/>
              <a:gd name="T7" fmla="*/ 102 h 167"/>
              <a:gd name="T8" fmla="*/ 83 w 121"/>
              <a:gd name="T9" fmla="*/ 70 h 167"/>
              <a:gd name="T10" fmla="*/ 79 w 121"/>
              <a:gd name="T11" fmla="*/ 70 h 167"/>
              <a:gd name="T12" fmla="*/ 79 w 121"/>
              <a:gd name="T13" fmla="*/ 82 h 167"/>
              <a:gd name="T14" fmla="*/ 102 w 121"/>
              <a:gd name="T15" fmla="*/ 121 h 167"/>
              <a:gd name="T16" fmla="*/ 103 w 121"/>
              <a:gd name="T17" fmla="*/ 124 h 167"/>
              <a:gd name="T18" fmla="*/ 101 w 121"/>
              <a:gd name="T19" fmla="*/ 129 h 167"/>
              <a:gd name="T20" fmla="*/ 97 w 121"/>
              <a:gd name="T21" fmla="*/ 130 h 167"/>
              <a:gd name="T22" fmla="*/ 79 w 121"/>
              <a:gd name="T23" fmla="*/ 130 h 167"/>
              <a:gd name="T24" fmla="*/ 79 w 121"/>
              <a:gd name="T25" fmla="*/ 156 h 167"/>
              <a:gd name="T26" fmla="*/ 76 w 121"/>
              <a:gd name="T27" fmla="*/ 164 h 167"/>
              <a:gd name="T28" fmla="*/ 68 w 121"/>
              <a:gd name="T29" fmla="*/ 167 h 167"/>
              <a:gd name="T30" fmla="*/ 53 w 121"/>
              <a:gd name="T31" fmla="*/ 167 h 167"/>
              <a:gd name="T32" fmla="*/ 46 w 121"/>
              <a:gd name="T33" fmla="*/ 164 h 167"/>
              <a:gd name="T34" fmla="*/ 43 w 121"/>
              <a:gd name="T35" fmla="*/ 156 h 167"/>
              <a:gd name="T36" fmla="*/ 43 w 121"/>
              <a:gd name="T37" fmla="*/ 130 h 167"/>
              <a:gd name="T38" fmla="*/ 24 w 121"/>
              <a:gd name="T39" fmla="*/ 130 h 167"/>
              <a:gd name="T40" fmla="*/ 20 w 121"/>
              <a:gd name="T41" fmla="*/ 129 h 167"/>
              <a:gd name="T42" fmla="*/ 18 w 121"/>
              <a:gd name="T43" fmla="*/ 124 h 167"/>
              <a:gd name="T44" fmla="*/ 19 w 121"/>
              <a:gd name="T45" fmla="*/ 121 h 167"/>
              <a:gd name="T46" fmla="*/ 43 w 121"/>
              <a:gd name="T47" fmla="*/ 82 h 167"/>
              <a:gd name="T48" fmla="*/ 43 w 121"/>
              <a:gd name="T49" fmla="*/ 70 h 167"/>
              <a:gd name="T50" fmla="*/ 38 w 121"/>
              <a:gd name="T51" fmla="*/ 70 h 167"/>
              <a:gd name="T52" fmla="*/ 17 w 121"/>
              <a:gd name="T53" fmla="*/ 102 h 167"/>
              <a:gd name="T54" fmla="*/ 9 w 121"/>
              <a:gd name="T55" fmla="*/ 106 h 167"/>
              <a:gd name="T56" fmla="*/ 3 w 121"/>
              <a:gd name="T57" fmla="*/ 103 h 167"/>
              <a:gd name="T58" fmla="*/ 0 w 121"/>
              <a:gd name="T59" fmla="*/ 97 h 167"/>
              <a:gd name="T60" fmla="*/ 2 w 121"/>
              <a:gd name="T61" fmla="*/ 92 h 167"/>
              <a:gd name="T62" fmla="*/ 26 w 121"/>
              <a:gd name="T63" fmla="*/ 56 h 167"/>
              <a:gd name="T64" fmla="*/ 43 w 121"/>
              <a:gd name="T65" fmla="*/ 46 h 167"/>
              <a:gd name="T66" fmla="*/ 79 w 121"/>
              <a:gd name="T67" fmla="*/ 46 h 167"/>
              <a:gd name="T68" fmla="*/ 96 w 121"/>
              <a:gd name="T69" fmla="*/ 56 h 167"/>
              <a:gd name="T70" fmla="*/ 120 w 121"/>
              <a:gd name="T71" fmla="*/ 92 h 167"/>
              <a:gd name="T72" fmla="*/ 121 w 121"/>
              <a:gd name="T73" fmla="*/ 97 h 167"/>
              <a:gd name="T74" fmla="*/ 76 w 121"/>
              <a:gd name="T75" fmla="*/ 6 h 167"/>
              <a:gd name="T76" fmla="*/ 82 w 121"/>
              <a:gd name="T77" fmla="*/ 21 h 167"/>
              <a:gd name="T78" fmla="*/ 76 w 121"/>
              <a:gd name="T79" fmla="*/ 36 h 167"/>
              <a:gd name="T80" fmla="*/ 61 w 121"/>
              <a:gd name="T81" fmla="*/ 43 h 167"/>
              <a:gd name="T82" fmla="*/ 46 w 121"/>
              <a:gd name="T83" fmla="*/ 36 h 167"/>
              <a:gd name="T84" fmla="*/ 40 w 121"/>
              <a:gd name="T85" fmla="*/ 21 h 167"/>
              <a:gd name="T86" fmla="*/ 46 w 121"/>
              <a:gd name="T87" fmla="*/ 6 h 167"/>
              <a:gd name="T88" fmla="*/ 61 w 121"/>
              <a:gd name="T89" fmla="*/ 0 h 167"/>
              <a:gd name="T90" fmla="*/ 76 w 121"/>
              <a:gd name="T91"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 h="167">
                <a:moveTo>
                  <a:pt x="121" y="97"/>
                </a:moveTo>
                <a:cubicBezTo>
                  <a:pt x="121" y="100"/>
                  <a:pt x="120" y="102"/>
                  <a:pt x="119" y="103"/>
                </a:cubicBezTo>
                <a:cubicBezTo>
                  <a:pt x="117" y="105"/>
                  <a:pt x="115" y="106"/>
                  <a:pt x="112" y="106"/>
                </a:cubicBezTo>
                <a:cubicBezTo>
                  <a:pt x="109" y="106"/>
                  <a:pt x="106" y="105"/>
                  <a:pt x="105" y="102"/>
                </a:cubicBezTo>
                <a:cubicBezTo>
                  <a:pt x="83" y="70"/>
                  <a:pt x="83" y="70"/>
                  <a:pt x="83" y="70"/>
                </a:cubicBezTo>
                <a:cubicBezTo>
                  <a:pt x="79" y="70"/>
                  <a:pt x="79" y="70"/>
                  <a:pt x="79" y="70"/>
                </a:cubicBezTo>
                <a:cubicBezTo>
                  <a:pt x="79" y="82"/>
                  <a:pt x="79" y="82"/>
                  <a:pt x="79" y="82"/>
                </a:cubicBezTo>
                <a:cubicBezTo>
                  <a:pt x="102" y="121"/>
                  <a:pt x="102" y="121"/>
                  <a:pt x="102" y="121"/>
                </a:cubicBezTo>
                <a:cubicBezTo>
                  <a:pt x="103" y="122"/>
                  <a:pt x="103" y="123"/>
                  <a:pt x="103" y="124"/>
                </a:cubicBezTo>
                <a:cubicBezTo>
                  <a:pt x="103" y="126"/>
                  <a:pt x="103" y="127"/>
                  <a:pt x="101" y="129"/>
                </a:cubicBezTo>
                <a:cubicBezTo>
                  <a:pt x="100" y="130"/>
                  <a:pt x="99" y="130"/>
                  <a:pt x="97" y="130"/>
                </a:cubicBezTo>
                <a:cubicBezTo>
                  <a:pt x="79" y="130"/>
                  <a:pt x="79" y="130"/>
                  <a:pt x="79" y="130"/>
                </a:cubicBezTo>
                <a:cubicBezTo>
                  <a:pt x="79" y="156"/>
                  <a:pt x="79" y="156"/>
                  <a:pt x="79" y="156"/>
                </a:cubicBezTo>
                <a:cubicBezTo>
                  <a:pt x="79" y="159"/>
                  <a:pt x="78" y="161"/>
                  <a:pt x="76" y="164"/>
                </a:cubicBezTo>
                <a:cubicBezTo>
                  <a:pt x="74" y="166"/>
                  <a:pt x="71" y="167"/>
                  <a:pt x="68" y="167"/>
                </a:cubicBezTo>
                <a:cubicBezTo>
                  <a:pt x="53" y="167"/>
                  <a:pt x="53" y="167"/>
                  <a:pt x="53" y="167"/>
                </a:cubicBezTo>
                <a:cubicBezTo>
                  <a:pt x="50" y="167"/>
                  <a:pt x="48" y="166"/>
                  <a:pt x="46" y="164"/>
                </a:cubicBezTo>
                <a:cubicBezTo>
                  <a:pt x="44" y="161"/>
                  <a:pt x="43" y="159"/>
                  <a:pt x="43" y="156"/>
                </a:cubicBezTo>
                <a:cubicBezTo>
                  <a:pt x="43" y="130"/>
                  <a:pt x="43" y="130"/>
                  <a:pt x="43" y="130"/>
                </a:cubicBezTo>
                <a:cubicBezTo>
                  <a:pt x="24" y="130"/>
                  <a:pt x="24" y="130"/>
                  <a:pt x="24" y="130"/>
                </a:cubicBezTo>
                <a:cubicBezTo>
                  <a:pt x="23" y="130"/>
                  <a:pt x="21" y="130"/>
                  <a:pt x="20" y="129"/>
                </a:cubicBezTo>
                <a:cubicBezTo>
                  <a:pt x="19" y="127"/>
                  <a:pt x="18" y="126"/>
                  <a:pt x="18" y="124"/>
                </a:cubicBezTo>
                <a:cubicBezTo>
                  <a:pt x="18" y="123"/>
                  <a:pt x="19" y="122"/>
                  <a:pt x="19" y="121"/>
                </a:cubicBezTo>
                <a:cubicBezTo>
                  <a:pt x="43" y="82"/>
                  <a:pt x="43" y="82"/>
                  <a:pt x="43" y="82"/>
                </a:cubicBezTo>
                <a:cubicBezTo>
                  <a:pt x="43" y="70"/>
                  <a:pt x="43" y="70"/>
                  <a:pt x="43" y="70"/>
                </a:cubicBezTo>
                <a:cubicBezTo>
                  <a:pt x="38" y="70"/>
                  <a:pt x="38" y="70"/>
                  <a:pt x="38" y="70"/>
                </a:cubicBezTo>
                <a:cubicBezTo>
                  <a:pt x="17" y="102"/>
                  <a:pt x="17" y="102"/>
                  <a:pt x="17" y="102"/>
                </a:cubicBezTo>
                <a:cubicBezTo>
                  <a:pt x="15" y="105"/>
                  <a:pt x="13" y="106"/>
                  <a:pt x="9" y="106"/>
                </a:cubicBezTo>
                <a:cubicBezTo>
                  <a:pt x="7" y="106"/>
                  <a:pt x="5" y="105"/>
                  <a:pt x="3" y="103"/>
                </a:cubicBezTo>
                <a:cubicBezTo>
                  <a:pt x="1" y="102"/>
                  <a:pt x="0" y="100"/>
                  <a:pt x="0" y="97"/>
                </a:cubicBezTo>
                <a:cubicBezTo>
                  <a:pt x="0" y="95"/>
                  <a:pt x="1" y="94"/>
                  <a:pt x="2" y="92"/>
                </a:cubicBezTo>
                <a:cubicBezTo>
                  <a:pt x="26" y="56"/>
                  <a:pt x="26" y="56"/>
                  <a:pt x="26" y="56"/>
                </a:cubicBezTo>
                <a:cubicBezTo>
                  <a:pt x="31" y="49"/>
                  <a:pt x="36" y="46"/>
                  <a:pt x="43" y="46"/>
                </a:cubicBezTo>
                <a:cubicBezTo>
                  <a:pt x="79" y="46"/>
                  <a:pt x="79" y="46"/>
                  <a:pt x="79" y="46"/>
                </a:cubicBezTo>
                <a:cubicBezTo>
                  <a:pt x="85" y="46"/>
                  <a:pt x="91" y="49"/>
                  <a:pt x="96" y="56"/>
                </a:cubicBezTo>
                <a:cubicBezTo>
                  <a:pt x="120" y="92"/>
                  <a:pt x="120" y="92"/>
                  <a:pt x="120" y="92"/>
                </a:cubicBezTo>
                <a:cubicBezTo>
                  <a:pt x="121" y="94"/>
                  <a:pt x="121" y="95"/>
                  <a:pt x="121" y="97"/>
                </a:cubicBezTo>
                <a:close/>
                <a:moveTo>
                  <a:pt x="76" y="6"/>
                </a:moveTo>
                <a:cubicBezTo>
                  <a:pt x="80" y="11"/>
                  <a:pt x="82" y="16"/>
                  <a:pt x="82" y="21"/>
                </a:cubicBezTo>
                <a:cubicBezTo>
                  <a:pt x="82" y="27"/>
                  <a:pt x="80" y="32"/>
                  <a:pt x="76" y="36"/>
                </a:cubicBezTo>
                <a:cubicBezTo>
                  <a:pt x="72" y="41"/>
                  <a:pt x="67" y="43"/>
                  <a:pt x="61" y="43"/>
                </a:cubicBezTo>
                <a:cubicBezTo>
                  <a:pt x="55" y="43"/>
                  <a:pt x="50" y="41"/>
                  <a:pt x="46" y="36"/>
                </a:cubicBezTo>
                <a:cubicBezTo>
                  <a:pt x="42" y="32"/>
                  <a:pt x="40" y="27"/>
                  <a:pt x="40" y="21"/>
                </a:cubicBezTo>
                <a:cubicBezTo>
                  <a:pt x="40" y="16"/>
                  <a:pt x="42" y="11"/>
                  <a:pt x="46" y="6"/>
                </a:cubicBezTo>
                <a:cubicBezTo>
                  <a:pt x="50" y="2"/>
                  <a:pt x="55" y="0"/>
                  <a:pt x="61" y="0"/>
                </a:cubicBezTo>
                <a:cubicBezTo>
                  <a:pt x="67" y="0"/>
                  <a:pt x="72" y="2"/>
                  <a:pt x="76" y="6"/>
                </a:cubicBezTo>
                <a:close/>
              </a:path>
            </a:pathLst>
          </a:custGeom>
          <a:solidFill>
            <a:srgbClr val="F8960D"/>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40" name="Freeform 354"/>
          <p:cNvSpPr>
            <a:spLocks noEditPoints="1"/>
          </p:cNvSpPr>
          <p:nvPr/>
        </p:nvSpPr>
        <p:spPr bwMode="auto">
          <a:xfrm>
            <a:off x="6173045" y="1647686"/>
            <a:ext cx="132969" cy="234241"/>
          </a:xfrm>
          <a:custGeom>
            <a:avLst/>
            <a:gdLst>
              <a:gd name="T0" fmla="*/ 96 w 96"/>
              <a:gd name="T1" fmla="*/ 64 h 167"/>
              <a:gd name="T2" fmla="*/ 96 w 96"/>
              <a:gd name="T3" fmla="*/ 103 h 167"/>
              <a:gd name="T4" fmla="*/ 94 w 96"/>
              <a:gd name="T5" fmla="*/ 110 h 167"/>
              <a:gd name="T6" fmla="*/ 87 w 96"/>
              <a:gd name="T7" fmla="*/ 112 h 167"/>
              <a:gd name="T8" fmla="*/ 81 w 96"/>
              <a:gd name="T9" fmla="*/ 110 h 167"/>
              <a:gd name="T10" fmla="*/ 78 w 96"/>
              <a:gd name="T11" fmla="*/ 103 h 167"/>
              <a:gd name="T12" fmla="*/ 78 w 96"/>
              <a:gd name="T13" fmla="*/ 70 h 167"/>
              <a:gd name="T14" fmla="*/ 72 w 96"/>
              <a:gd name="T15" fmla="*/ 70 h 167"/>
              <a:gd name="T16" fmla="*/ 72 w 96"/>
              <a:gd name="T17" fmla="*/ 156 h 167"/>
              <a:gd name="T18" fmla="*/ 69 w 96"/>
              <a:gd name="T19" fmla="*/ 164 h 167"/>
              <a:gd name="T20" fmla="*/ 62 w 96"/>
              <a:gd name="T21" fmla="*/ 167 h 167"/>
              <a:gd name="T22" fmla="*/ 54 w 96"/>
              <a:gd name="T23" fmla="*/ 164 h 167"/>
              <a:gd name="T24" fmla="*/ 51 w 96"/>
              <a:gd name="T25" fmla="*/ 156 h 167"/>
              <a:gd name="T26" fmla="*/ 51 w 96"/>
              <a:gd name="T27" fmla="*/ 112 h 167"/>
              <a:gd name="T28" fmla="*/ 45 w 96"/>
              <a:gd name="T29" fmla="*/ 112 h 167"/>
              <a:gd name="T30" fmla="*/ 45 w 96"/>
              <a:gd name="T31" fmla="*/ 156 h 167"/>
              <a:gd name="T32" fmla="*/ 42 w 96"/>
              <a:gd name="T33" fmla="*/ 164 h 167"/>
              <a:gd name="T34" fmla="*/ 34 w 96"/>
              <a:gd name="T35" fmla="*/ 167 h 167"/>
              <a:gd name="T36" fmla="*/ 27 w 96"/>
              <a:gd name="T37" fmla="*/ 164 h 167"/>
              <a:gd name="T38" fmla="*/ 24 w 96"/>
              <a:gd name="T39" fmla="*/ 156 h 167"/>
              <a:gd name="T40" fmla="*/ 24 w 96"/>
              <a:gd name="T41" fmla="*/ 70 h 167"/>
              <a:gd name="T42" fmla="*/ 18 w 96"/>
              <a:gd name="T43" fmla="*/ 70 h 167"/>
              <a:gd name="T44" fmla="*/ 18 w 96"/>
              <a:gd name="T45" fmla="*/ 103 h 167"/>
              <a:gd name="T46" fmla="*/ 15 w 96"/>
              <a:gd name="T47" fmla="*/ 110 h 167"/>
              <a:gd name="T48" fmla="*/ 9 w 96"/>
              <a:gd name="T49" fmla="*/ 112 h 167"/>
              <a:gd name="T50" fmla="*/ 2 w 96"/>
              <a:gd name="T51" fmla="*/ 110 h 167"/>
              <a:gd name="T52" fmla="*/ 0 w 96"/>
              <a:gd name="T53" fmla="*/ 103 h 167"/>
              <a:gd name="T54" fmla="*/ 0 w 96"/>
              <a:gd name="T55" fmla="*/ 64 h 167"/>
              <a:gd name="T56" fmla="*/ 5 w 96"/>
              <a:gd name="T57" fmla="*/ 51 h 167"/>
              <a:gd name="T58" fmla="*/ 18 w 96"/>
              <a:gd name="T59" fmla="*/ 46 h 167"/>
              <a:gd name="T60" fmla="*/ 78 w 96"/>
              <a:gd name="T61" fmla="*/ 46 h 167"/>
              <a:gd name="T62" fmla="*/ 91 w 96"/>
              <a:gd name="T63" fmla="*/ 51 h 167"/>
              <a:gd name="T64" fmla="*/ 96 w 96"/>
              <a:gd name="T65" fmla="*/ 64 h 167"/>
              <a:gd name="T66" fmla="*/ 63 w 96"/>
              <a:gd name="T67" fmla="*/ 6 h 167"/>
              <a:gd name="T68" fmla="*/ 69 w 96"/>
              <a:gd name="T69" fmla="*/ 21 h 167"/>
              <a:gd name="T70" fmla="*/ 63 w 96"/>
              <a:gd name="T71" fmla="*/ 36 h 167"/>
              <a:gd name="T72" fmla="*/ 48 w 96"/>
              <a:gd name="T73" fmla="*/ 43 h 167"/>
              <a:gd name="T74" fmla="*/ 33 w 96"/>
              <a:gd name="T75" fmla="*/ 36 h 167"/>
              <a:gd name="T76" fmla="*/ 27 w 96"/>
              <a:gd name="T77" fmla="*/ 21 h 167"/>
              <a:gd name="T78" fmla="*/ 33 w 96"/>
              <a:gd name="T79" fmla="*/ 6 h 167"/>
              <a:gd name="T80" fmla="*/ 48 w 96"/>
              <a:gd name="T81" fmla="*/ 0 h 167"/>
              <a:gd name="T82" fmla="*/ 63 w 96"/>
              <a:gd name="T83" fmla="*/ 6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6" h="167">
                <a:moveTo>
                  <a:pt x="96" y="64"/>
                </a:moveTo>
                <a:cubicBezTo>
                  <a:pt x="96" y="103"/>
                  <a:pt x="96" y="103"/>
                  <a:pt x="96" y="103"/>
                </a:cubicBezTo>
                <a:cubicBezTo>
                  <a:pt x="96" y="106"/>
                  <a:pt x="96" y="108"/>
                  <a:pt x="94" y="110"/>
                </a:cubicBezTo>
                <a:cubicBezTo>
                  <a:pt x="92" y="111"/>
                  <a:pt x="90" y="112"/>
                  <a:pt x="87" y="112"/>
                </a:cubicBezTo>
                <a:cubicBezTo>
                  <a:pt x="85" y="112"/>
                  <a:pt x="83" y="111"/>
                  <a:pt x="81" y="110"/>
                </a:cubicBezTo>
                <a:cubicBezTo>
                  <a:pt x="79" y="108"/>
                  <a:pt x="78" y="106"/>
                  <a:pt x="78" y="103"/>
                </a:cubicBezTo>
                <a:cubicBezTo>
                  <a:pt x="78" y="70"/>
                  <a:pt x="78" y="70"/>
                  <a:pt x="78" y="70"/>
                </a:cubicBezTo>
                <a:cubicBezTo>
                  <a:pt x="72" y="70"/>
                  <a:pt x="72" y="70"/>
                  <a:pt x="72" y="70"/>
                </a:cubicBezTo>
                <a:cubicBezTo>
                  <a:pt x="72" y="156"/>
                  <a:pt x="72" y="156"/>
                  <a:pt x="72" y="156"/>
                </a:cubicBezTo>
                <a:cubicBezTo>
                  <a:pt x="72" y="159"/>
                  <a:pt x="71" y="161"/>
                  <a:pt x="69" y="164"/>
                </a:cubicBezTo>
                <a:cubicBezTo>
                  <a:pt x="67" y="166"/>
                  <a:pt x="64" y="167"/>
                  <a:pt x="62" y="167"/>
                </a:cubicBezTo>
                <a:cubicBezTo>
                  <a:pt x="59" y="167"/>
                  <a:pt x="56" y="166"/>
                  <a:pt x="54" y="164"/>
                </a:cubicBezTo>
                <a:cubicBezTo>
                  <a:pt x="52" y="161"/>
                  <a:pt x="51" y="159"/>
                  <a:pt x="51" y="156"/>
                </a:cubicBezTo>
                <a:cubicBezTo>
                  <a:pt x="51" y="112"/>
                  <a:pt x="51" y="112"/>
                  <a:pt x="51" y="112"/>
                </a:cubicBezTo>
                <a:cubicBezTo>
                  <a:pt x="45" y="112"/>
                  <a:pt x="45" y="112"/>
                  <a:pt x="45" y="112"/>
                </a:cubicBezTo>
                <a:cubicBezTo>
                  <a:pt x="45" y="156"/>
                  <a:pt x="45" y="156"/>
                  <a:pt x="45" y="156"/>
                </a:cubicBezTo>
                <a:cubicBezTo>
                  <a:pt x="45" y="159"/>
                  <a:pt x="44" y="161"/>
                  <a:pt x="42" y="164"/>
                </a:cubicBezTo>
                <a:cubicBezTo>
                  <a:pt x="40" y="166"/>
                  <a:pt x="37" y="167"/>
                  <a:pt x="34" y="167"/>
                </a:cubicBezTo>
                <a:cubicBezTo>
                  <a:pt x="31" y="167"/>
                  <a:pt x="29" y="166"/>
                  <a:pt x="27" y="164"/>
                </a:cubicBezTo>
                <a:cubicBezTo>
                  <a:pt x="25" y="161"/>
                  <a:pt x="24" y="159"/>
                  <a:pt x="24" y="156"/>
                </a:cubicBezTo>
                <a:cubicBezTo>
                  <a:pt x="24" y="70"/>
                  <a:pt x="24" y="70"/>
                  <a:pt x="24" y="70"/>
                </a:cubicBezTo>
                <a:cubicBezTo>
                  <a:pt x="18" y="70"/>
                  <a:pt x="18" y="70"/>
                  <a:pt x="18" y="70"/>
                </a:cubicBezTo>
                <a:cubicBezTo>
                  <a:pt x="18" y="103"/>
                  <a:pt x="18" y="103"/>
                  <a:pt x="18" y="103"/>
                </a:cubicBezTo>
                <a:cubicBezTo>
                  <a:pt x="18" y="106"/>
                  <a:pt x="17" y="108"/>
                  <a:pt x="15" y="110"/>
                </a:cubicBezTo>
                <a:cubicBezTo>
                  <a:pt x="13" y="111"/>
                  <a:pt x="11" y="112"/>
                  <a:pt x="9" y="112"/>
                </a:cubicBezTo>
                <a:cubicBezTo>
                  <a:pt x="6" y="112"/>
                  <a:pt x="4" y="111"/>
                  <a:pt x="2" y="110"/>
                </a:cubicBezTo>
                <a:cubicBezTo>
                  <a:pt x="0" y="108"/>
                  <a:pt x="0" y="106"/>
                  <a:pt x="0" y="103"/>
                </a:cubicBezTo>
                <a:cubicBezTo>
                  <a:pt x="0" y="64"/>
                  <a:pt x="0" y="64"/>
                  <a:pt x="0" y="64"/>
                </a:cubicBezTo>
                <a:cubicBezTo>
                  <a:pt x="0" y="59"/>
                  <a:pt x="1" y="54"/>
                  <a:pt x="5" y="51"/>
                </a:cubicBezTo>
                <a:cubicBezTo>
                  <a:pt x="8" y="47"/>
                  <a:pt x="13" y="46"/>
                  <a:pt x="18" y="46"/>
                </a:cubicBezTo>
                <a:cubicBezTo>
                  <a:pt x="78" y="46"/>
                  <a:pt x="78" y="46"/>
                  <a:pt x="78" y="46"/>
                </a:cubicBezTo>
                <a:cubicBezTo>
                  <a:pt x="83" y="46"/>
                  <a:pt x="88" y="47"/>
                  <a:pt x="91" y="51"/>
                </a:cubicBezTo>
                <a:cubicBezTo>
                  <a:pt x="95" y="54"/>
                  <a:pt x="96" y="59"/>
                  <a:pt x="96" y="64"/>
                </a:cubicBezTo>
                <a:close/>
                <a:moveTo>
                  <a:pt x="63" y="6"/>
                </a:moveTo>
                <a:cubicBezTo>
                  <a:pt x="67" y="11"/>
                  <a:pt x="69" y="16"/>
                  <a:pt x="69" y="21"/>
                </a:cubicBezTo>
                <a:cubicBezTo>
                  <a:pt x="69" y="27"/>
                  <a:pt x="67" y="32"/>
                  <a:pt x="63" y="36"/>
                </a:cubicBezTo>
                <a:cubicBezTo>
                  <a:pt x="59" y="41"/>
                  <a:pt x="54" y="43"/>
                  <a:pt x="48" y="43"/>
                </a:cubicBezTo>
                <a:cubicBezTo>
                  <a:pt x="42" y="43"/>
                  <a:pt x="37" y="41"/>
                  <a:pt x="33" y="36"/>
                </a:cubicBezTo>
                <a:cubicBezTo>
                  <a:pt x="29" y="32"/>
                  <a:pt x="27" y="27"/>
                  <a:pt x="27" y="21"/>
                </a:cubicBezTo>
                <a:cubicBezTo>
                  <a:pt x="27" y="16"/>
                  <a:pt x="29" y="11"/>
                  <a:pt x="33" y="6"/>
                </a:cubicBezTo>
                <a:cubicBezTo>
                  <a:pt x="37" y="2"/>
                  <a:pt x="42" y="0"/>
                  <a:pt x="48" y="0"/>
                </a:cubicBezTo>
                <a:cubicBezTo>
                  <a:pt x="54" y="0"/>
                  <a:pt x="59" y="2"/>
                  <a:pt x="63" y="6"/>
                </a:cubicBezTo>
                <a:close/>
              </a:path>
            </a:pathLst>
          </a:custGeom>
          <a:solidFill>
            <a:srgbClr val="AAB2BD">
              <a:lumMod val="50000"/>
            </a:srgbClr>
          </a:solidFill>
          <a:ln>
            <a:noFill/>
          </a:ln>
          <a:extLst/>
        </p:spPr>
        <p:txBody>
          <a:bodyPr vert="horz" wrap="square" lIns="86411" tIns="43205" rIns="86411" bIns="43205" numCol="1" anchor="t" anchorCtr="0" compatLnSpc="1">
            <a:prstTxWarp prst="textNoShape">
              <a:avLst/>
            </a:prstTxWarp>
          </a:bodyPr>
          <a:lstStyle/>
          <a:p>
            <a:pPr marL="0" marR="0" lvl="0" indent="0" defTabSz="864108" eaLnBrk="1" fontAlgn="auto" latinLnBrk="0" hangingPunct="1">
              <a:lnSpc>
                <a:spcPct val="100000"/>
              </a:lnSpc>
              <a:spcBef>
                <a:spcPts val="0"/>
              </a:spcBef>
              <a:spcAft>
                <a:spcPts val="0"/>
              </a:spcAft>
              <a:buClrTx/>
              <a:buSzTx/>
              <a:buFontTx/>
              <a:buNone/>
              <a:tabLst/>
              <a:defRPr/>
            </a:pPr>
            <a:endParaRPr kumimoji="0" lang="en-US" sz="1700" b="0" i="0" u="none" strike="noStrike" kern="0" cap="none" spc="0" normalizeH="0" baseline="0" noProof="0" smtClean="0">
              <a:ln>
                <a:noFill/>
              </a:ln>
              <a:solidFill>
                <a:srgbClr val="333639"/>
              </a:solidFill>
              <a:effectLst/>
              <a:uLnTx/>
              <a:uFillTx/>
              <a:latin typeface="Arial"/>
              <a:ea typeface="思源黑体 CN Light"/>
            </a:endParaRPr>
          </a:p>
        </p:txBody>
      </p:sp>
      <p:sp>
        <p:nvSpPr>
          <p:cNvPr id="41" name="TextBox 40"/>
          <p:cNvSpPr txBox="1"/>
          <p:nvPr/>
        </p:nvSpPr>
        <p:spPr>
          <a:xfrm>
            <a:off x="6399477" y="1647686"/>
            <a:ext cx="907083" cy="241142"/>
          </a:xfrm>
          <a:prstGeom prst="rect">
            <a:avLst/>
          </a:prstGeom>
          <a:noFill/>
        </p:spPr>
        <p:txBody>
          <a:bodyPr wrap="none" lIns="86411" tIns="43205" rIns="86411" bIns="43205" rtlCol="0">
            <a:spAutoFit/>
          </a:bodyPr>
          <a:lstStyle/>
          <a:p>
            <a:pPr defTabSz="864108" fontAlgn="auto">
              <a:spcBef>
                <a:spcPts val="0"/>
              </a:spcBef>
              <a:spcAft>
                <a:spcPts val="0"/>
              </a:spcAft>
            </a:pPr>
            <a:r>
              <a:rPr lang="zh-CN" altLang="en-US" sz="1000" dirty="0">
                <a:solidFill>
                  <a:srgbClr val="AAB2BD">
                    <a:lumMod val="50000"/>
                  </a:srgbClr>
                </a:solidFill>
                <a:latin typeface="思源黑体 CN Light" panose="020B0300000000000000" pitchFamily="34" charset="-122"/>
                <a:ea typeface="思源黑体 CN Light" panose="020B0300000000000000" pitchFamily="34" charset="-122"/>
              </a:rPr>
              <a:t>性别</a:t>
            </a:r>
            <a:r>
              <a:rPr lang="en-US" sz="1000" dirty="0">
                <a:solidFill>
                  <a:srgbClr val="AAB2BD">
                    <a:lumMod val="50000"/>
                  </a:srgbClr>
                </a:solidFill>
                <a:latin typeface="思源黑体 CN Light" panose="020B0300000000000000" pitchFamily="34" charset="-122"/>
                <a:ea typeface="思源黑体 CN Light" panose="020B0300000000000000" pitchFamily="34" charset="-122"/>
              </a:rPr>
              <a:t>:  45% | 55%</a:t>
            </a:r>
          </a:p>
        </p:txBody>
      </p:sp>
    </p:spTree>
    <p:extLst>
      <p:ext uri="{BB962C8B-B14F-4D97-AF65-F5344CB8AC3E}">
        <p14:creationId xmlns:p14="http://schemas.microsoft.com/office/powerpoint/2010/main" val="15533475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uxe Colored">
    <a:dk1>
      <a:srgbClr val="333639"/>
    </a:dk1>
    <a:lt1>
      <a:srgbClr val="F4F5FC"/>
    </a:lt1>
    <a:dk2>
      <a:srgbClr val="353A42"/>
    </a:dk2>
    <a:lt2>
      <a:srgbClr val="FFFFFF"/>
    </a:lt2>
    <a:accent1>
      <a:srgbClr val="D70444"/>
    </a:accent1>
    <a:accent2>
      <a:srgbClr val="FFD014"/>
    </a:accent2>
    <a:accent3>
      <a:srgbClr val="99B433"/>
    </a:accent3>
    <a:accent4>
      <a:srgbClr val="F8960D"/>
    </a:accent4>
    <a:accent5>
      <a:srgbClr val="00A19C"/>
    </a:accent5>
    <a:accent6>
      <a:srgbClr val="AAB2BD"/>
    </a:accent6>
    <a:hlink>
      <a:srgbClr val="F8960D"/>
    </a:hlink>
    <a:folHlink>
      <a:srgbClr val="D70444"/>
    </a:folHlink>
  </a:clrScheme>
  <a:fontScheme name="自定义 17">
    <a:majorFont>
      <a:latin typeface="Arial"/>
      <a:ea typeface="思源黑体 CN Regular"/>
      <a:cs typeface=""/>
    </a:majorFont>
    <a:minorFont>
      <a:latin typeface="Arial"/>
      <a:ea typeface="思源黑体 CN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23075</TotalTime>
  <Words>531</Words>
  <Application>Microsoft Office PowerPoint</Application>
  <PresentationFormat>自定义</PresentationFormat>
  <Paragraphs>33</Paragraphs>
  <Slides>2</Slides>
  <Notes>0</Notes>
  <HiddenSlides>0</HiddenSlides>
  <MMClips>0</MMClips>
  <ScaleCrop>false</ScaleCrop>
  <HeadingPairs>
    <vt:vector size="4" baseType="variant">
      <vt:variant>
        <vt:lpstr>主题</vt:lpstr>
      </vt:variant>
      <vt:variant>
        <vt:i4>2</vt:i4>
      </vt:variant>
      <vt:variant>
        <vt:lpstr>幻灯片标题</vt:lpstr>
      </vt:variant>
      <vt:variant>
        <vt:i4>2</vt:i4>
      </vt:variant>
    </vt:vector>
  </HeadingPairs>
  <TitlesOfParts>
    <vt:vector size="4" baseType="lpstr">
      <vt:lpstr>第一PPT模板网：www.1ppt.com</vt:lpstr>
      <vt:lpstr>第一PPT：www.1ppt.com</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1367</cp:revision>
  <dcterms:created xsi:type="dcterms:W3CDTF">2009-02-11T05:37:22Z</dcterms:created>
  <dcterms:modified xsi:type="dcterms:W3CDTF">2019-09-07T13:41:13Z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