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9"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5" d="100"/>
          <a:sy n="65" d="100"/>
        </p:scale>
        <p:origin x="-132" y="-67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972175" y="1524980"/>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30" name="TextBox 29"/>
          <p:cNvSpPr txBox="1"/>
          <p:nvPr/>
        </p:nvSpPr>
        <p:spPr>
          <a:xfrm>
            <a:off x="869218" y="1904403"/>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31" name="Rectangle 13"/>
          <p:cNvSpPr/>
          <p:nvPr/>
        </p:nvSpPr>
        <p:spPr>
          <a:xfrm>
            <a:off x="904349" y="3202134"/>
            <a:ext cx="4856689"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曲曲折折的荷塘上面弥望的是田田的叶子叶子出水很高像亭亭的舞女的裙层层的叶子中间零星地点缀着些白花有袅娜地开着的有羞涩地打着朵儿的正如一粒粒的明珠又如碧天里的星星如刚出浴的美人微风过处送来</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2" name="Oval 7"/>
          <p:cNvSpPr/>
          <p:nvPr/>
        </p:nvSpPr>
        <p:spPr>
          <a:xfrm>
            <a:off x="7176177" y="2909605"/>
            <a:ext cx="3259005" cy="3258507"/>
          </a:xfrm>
          <a:prstGeom prst="ellipse">
            <a:avLst/>
          </a:prstGeom>
          <a:noFill/>
          <a:ln w="254000" cap="rnd" cmpd="sng" algn="ctr">
            <a:solidFill>
              <a:srgbClr val="AAB2BD">
                <a:lumMod val="60000"/>
                <a:lumOff val="40000"/>
              </a:srgbClr>
            </a:solidFill>
            <a:prstDash val="lgDashDot"/>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3" name="Oval 9"/>
          <p:cNvSpPr/>
          <p:nvPr/>
        </p:nvSpPr>
        <p:spPr>
          <a:xfrm>
            <a:off x="7470091" y="3203474"/>
            <a:ext cx="2671177" cy="2670769"/>
          </a:xfrm>
          <a:prstGeom prst="ellipse">
            <a:avLst/>
          </a:prstGeom>
          <a:noFill/>
          <a:ln w="254000" cap="rnd" cmpd="sng" algn="ctr">
            <a:solidFill>
              <a:srgbClr val="AAB2BD">
                <a:lumMod val="60000"/>
                <a:lumOff val="40000"/>
              </a:srgbClr>
            </a:solidFill>
            <a:prstDash val="lgDashDot"/>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4" name="Oval 12"/>
          <p:cNvSpPr/>
          <p:nvPr/>
        </p:nvSpPr>
        <p:spPr>
          <a:xfrm>
            <a:off x="7764371" y="3497709"/>
            <a:ext cx="2082615" cy="2082296"/>
          </a:xfrm>
          <a:prstGeom prst="ellipse">
            <a:avLst/>
          </a:prstGeom>
          <a:noFill/>
          <a:ln w="254000" cap="rnd" cmpd="sng" algn="ctr">
            <a:solidFill>
              <a:srgbClr val="AAB2BD">
                <a:lumMod val="60000"/>
                <a:lumOff val="40000"/>
              </a:srgbClr>
            </a:solidFill>
            <a:prstDash val="lgDashDot"/>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5" name="Oval 14"/>
          <p:cNvSpPr/>
          <p:nvPr/>
        </p:nvSpPr>
        <p:spPr>
          <a:xfrm>
            <a:off x="8058184" y="3791477"/>
            <a:ext cx="1494989" cy="1494760"/>
          </a:xfrm>
          <a:prstGeom prst="ellipse">
            <a:avLst/>
          </a:prstGeom>
          <a:noFill/>
          <a:ln w="254000" cap="rnd" cmpd="sng" algn="ctr">
            <a:solidFill>
              <a:srgbClr val="AAB2BD">
                <a:lumMod val="60000"/>
                <a:lumOff val="40000"/>
              </a:srgbClr>
            </a:solidFill>
            <a:prstDash val="lgDashDot"/>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6" name="Arc 15"/>
          <p:cNvSpPr/>
          <p:nvPr/>
        </p:nvSpPr>
        <p:spPr>
          <a:xfrm>
            <a:off x="7176177" y="2909605"/>
            <a:ext cx="3259005" cy="3258507"/>
          </a:xfrm>
          <a:prstGeom prst="arc">
            <a:avLst>
              <a:gd name="adj1" fmla="val 16200000"/>
              <a:gd name="adj2" fmla="val 20653917"/>
            </a:avLst>
          </a:prstGeom>
          <a:noFill/>
          <a:ln w="254000" cap="rnd" cmpd="sng" algn="ctr">
            <a:solidFill>
              <a:srgbClr val="D70444"/>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7" name="Arc 16"/>
          <p:cNvSpPr/>
          <p:nvPr/>
        </p:nvSpPr>
        <p:spPr>
          <a:xfrm>
            <a:off x="7470091" y="3203474"/>
            <a:ext cx="2671177" cy="2670769"/>
          </a:xfrm>
          <a:prstGeom prst="arc">
            <a:avLst>
              <a:gd name="adj1" fmla="val 16200000"/>
              <a:gd name="adj2" fmla="val 1834938"/>
            </a:avLst>
          </a:prstGeom>
          <a:noFill/>
          <a:ln w="254000" cap="rnd" cmpd="sng" algn="ctr">
            <a:solidFill>
              <a:srgbClr val="AAB2BD">
                <a:lumMod val="75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8" name="Arc 17"/>
          <p:cNvSpPr/>
          <p:nvPr/>
        </p:nvSpPr>
        <p:spPr>
          <a:xfrm>
            <a:off x="7764371" y="3497709"/>
            <a:ext cx="2082615" cy="2082296"/>
          </a:xfrm>
          <a:prstGeom prst="arc">
            <a:avLst>
              <a:gd name="adj1" fmla="val 16200000"/>
              <a:gd name="adj2" fmla="val 10525764"/>
            </a:avLst>
          </a:prstGeom>
          <a:noFill/>
          <a:ln w="254000" cap="rnd"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9" name="Arc 18"/>
          <p:cNvSpPr/>
          <p:nvPr/>
        </p:nvSpPr>
        <p:spPr>
          <a:xfrm>
            <a:off x="8058184" y="3791477"/>
            <a:ext cx="1494989" cy="1494760"/>
          </a:xfrm>
          <a:prstGeom prst="arc">
            <a:avLst>
              <a:gd name="adj1" fmla="val 16200000"/>
              <a:gd name="adj2" fmla="val 13375041"/>
            </a:avLst>
          </a:prstGeom>
          <a:noFill/>
          <a:ln w="254000" cap="rnd" cmpd="sng" algn="ctr">
            <a:solidFill>
              <a:srgbClr val="F8960D"/>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0" name="TextBox 39"/>
          <p:cNvSpPr txBox="1"/>
          <p:nvPr/>
        </p:nvSpPr>
        <p:spPr>
          <a:xfrm>
            <a:off x="8652166" y="2789379"/>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35%</a:t>
            </a:r>
          </a:p>
        </p:txBody>
      </p:sp>
      <p:sp>
        <p:nvSpPr>
          <p:cNvPr id="41" name="TextBox 40"/>
          <p:cNvSpPr txBox="1"/>
          <p:nvPr/>
        </p:nvSpPr>
        <p:spPr>
          <a:xfrm>
            <a:off x="8652166" y="3085156"/>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45%</a:t>
            </a:r>
          </a:p>
        </p:txBody>
      </p:sp>
      <p:sp>
        <p:nvSpPr>
          <p:cNvPr id="42" name="TextBox 41"/>
          <p:cNvSpPr txBox="1"/>
          <p:nvPr/>
        </p:nvSpPr>
        <p:spPr>
          <a:xfrm>
            <a:off x="8652166" y="3378924"/>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70%</a:t>
            </a:r>
          </a:p>
        </p:txBody>
      </p:sp>
      <p:sp>
        <p:nvSpPr>
          <p:cNvPr id="43" name="TextBox 42"/>
          <p:cNvSpPr txBox="1"/>
          <p:nvPr/>
        </p:nvSpPr>
        <p:spPr>
          <a:xfrm>
            <a:off x="8652166" y="3659834"/>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85%</a:t>
            </a:r>
          </a:p>
        </p:txBody>
      </p:sp>
      <p:grpSp>
        <p:nvGrpSpPr>
          <p:cNvPr id="44" name="Group 23"/>
          <p:cNvGrpSpPr/>
          <p:nvPr/>
        </p:nvGrpSpPr>
        <p:grpSpPr>
          <a:xfrm>
            <a:off x="8649998" y="4312447"/>
            <a:ext cx="311363" cy="452823"/>
            <a:chOff x="4838700" y="2774950"/>
            <a:chExt cx="279400" cy="406400"/>
          </a:xfrm>
          <a:solidFill>
            <a:srgbClr val="AAB2BD">
              <a:lumMod val="75000"/>
            </a:srgbClr>
          </a:solidFill>
        </p:grpSpPr>
        <p:sp>
          <p:nvSpPr>
            <p:cNvPr id="45" name="Freeform 60"/>
            <p:cNvSpPr>
              <a:spLocks noEditPoints="1"/>
            </p:cNvSpPr>
            <p:nvPr/>
          </p:nvSpPr>
          <p:spPr bwMode="auto">
            <a:xfrm>
              <a:off x="4838700" y="2774950"/>
              <a:ext cx="279400" cy="406400"/>
            </a:xfrm>
            <a:custGeom>
              <a:avLst/>
              <a:gdLst/>
              <a:ahLst/>
              <a:cxnLst>
                <a:cxn ang="0">
                  <a:pos x="88" y="0"/>
                </a:cxn>
                <a:cxn ang="0">
                  <a:pos x="54" y="6"/>
                </a:cxn>
                <a:cxn ang="0">
                  <a:pos x="26" y="26"/>
                </a:cxn>
                <a:cxn ang="0">
                  <a:pos x="6" y="54"/>
                </a:cxn>
                <a:cxn ang="0">
                  <a:pos x="0" y="88"/>
                </a:cxn>
                <a:cxn ang="0">
                  <a:pos x="2" y="100"/>
                </a:cxn>
                <a:cxn ang="0">
                  <a:pos x="16" y="138"/>
                </a:cxn>
                <a:cxn ang="0">
                  <a:pos x="40" y="184"/>
                </a:cxn>
                <a:cxn ang="0">
                  <a:pos x="50" y="214"/>
                </a:cxn>
                <a:cxn ang="0">
                  <a:pos x="62" y="246"/>
                </a:cxn>
                <a:cxn ang="0">
                  <a:pos x="76" y="254"/>
                </a:cxn>
                <a:cxn ang="0">
                  <a:pos x="88" y="256"/>
                </a:cxn>
                <a:cxn ang="0">
                  <a:pos x="108" y="252"/>
                </a:cxn>
                <a:cxn ang="0">
                  <a:pos x="118" y="238"/>
                </a:cxn>
                <a:cxn ang="0">
                  <a:pos x="136" y="184"/>
                </a:cxn>
                <a:cxn ang="0">
                  <a:pos x="146" y="162"/>
                </a:cxn>
                <a:cxn ang="0">
                  <a:pos x="172" y="112"/>
                </a:cxn>
                <a:cxn ang="0">
                  <a:pos x="176" y="88"/>
                </a:cxn>
                <a:cxn ang="0">
                  <a:pos x="174" y="70"/>
                </a:cxn>
                <a:cxn ang="0">
                  <a:pos x="160" y="38"/>
                </a:cxn>
                <a:cxn ang="0">
                  <a:pos x="138" y="16"/>
                </a:cxn>
                <a:cxn ang="0">
                  <a:pos x="106" y="2"/>
                </a:cxn>
                <a:cxn ang="0">
                  <a:pos x="108" y="218"/>
                </a:cxn>
                <a:cxn ang="0">
                  <a:pos x="70" y="222"/>
                </a:cxn>
                <a:cxn ang="0">
                  <a:pos x="64" y="208"/>
                </a:cxn>
                <a:cxn ang="0">
                  <a:pos x="114" y="200"/>
                </a:cxn>
                <a:cxn ang="0">
                  <a:pos x="112" y="208"/>
                </a:cxn>
                <a:cxn ang="0">
                  <a:pos x="108" y="218"/>
                </a:cxn>
                <a:cxn ang="0">
                  <a:pos x="62" y="200"/>
                </a:cxn>
                <a:cxn ang="0">
                  <a:pos x="120" y="184"/>
                </a:cxn>
                <a:cxn ang="0">
                  <a:pos x="116" y="192"/>
                </a:cxn>
                <a:cxn ang="0">
                  <a:pos x="88" y="240"/>
                </a:cxn>
                <a:cxn ang="0">
                  <a:pos x="82" y="240"/>
                </a:cxn>
                <a:cxn ang="0">
                  <a:pos x="76" y="236"/>
                </a:cxn>
                <a:cxn ang="0">
                  <a:pos x="106" y="226"/>
                </a:cxn>
                <a:cxn ang="0">
                  <a:pos x="102" y="234"/>
                </a:cxn>
                <a:cxn ang="0">
                  <a:pos x="94" y="240"/>
                </a:cxn>
                <a:cxn ang="0">
                  <a:pos x="126" y="168"/>
                </a:cxn>
                <a:cxn ang="0">
                  <a:pos x="50" y="168"/>
                </a:cxn>
                <a:cxn ang="0">
                  <a:pos x="38" y="142"/>
                </a:cxn>
                <a:cxn ang="0">
                  <a:pos x="18" y="100"/>
                </a:cxn>
                <a:cxn ang="0">
                  <a:pos x="16" y="88"/>
                </a:cxn>
                <a:cxn ang="0">
                  <a:pos x="22" y="60"/>
                </a:cxn>
                <a:cxn ang="0">
                  <a:pos x="38" y="38"/>
                </a:cxn>
                <a:cxn ang="0">
                  <a:pos x="60" y="22"/>
                </a:cxn>
                <a:cxn ang="0">
                  <a:pos x="88" y="16"/>
                </a:cxn>
                <a:cxn ang="0">
                  <a:pos x="102" y="18"/>
                </a:cxn>
                <a:cxn ang="0">
                  <a:pos x="128" y="28"/>
                </a:cxn>
                <a:cxn ang="0">
                  <a:pos x="148" y="48"/>
                </a:cxn>
                <a:cxn ang="0">
                  <a:pos x="158" y="74"/>
                </a:cxn>
                <a:cxn ang="0">
                  <a:pos x="160" y="88"/>
                </a:cxn>
                <a:cxn ang="0">
                  <a:pos x="154" y="114"/>
                </a:cxn>
                <a:cxn ang="0">
                  <a:pos x="138" y="142"/>
                </a:cxn>
              </a:cxnLst>
              <a:rect l="0" t="0" r="r" b="b"/>
              <a:pathLst>
                <a:path w="176" h="256">
                  <a:moveTo>
                    <a:pt x="88" y="0"/>
                  </a:moveTo>
                  <a:lnTo>
                    <a:pt x="88" y="0"/>
                  </a:lnTo>
                  <a:lnTo>
                    <a:pt x="70" y="2"/>
                  </a:lnTo>
                  <a:lnTo>
                    <a:pt x="54" y="6"/>
                  </a:lnTo>
                  <a:lnTo>
                    <a:pt x="38" y="16"/>
                  </a:lnTo>
                  <a:lnTo>
                    <a:pt x="26" y="26"/>
                  </a:lnTo>
                  <a:lnTo>
                    <a:pt x="16" y="38"/>
                  </a:lnTo>
                  <a:lnTo>
                    <a:pt x="6" y="54"/>
                  </a:lnTo>
                  <a:lnTo>
                    <a:pt x="2" y="70"/>
                  </a:lnTo>
                  <a:lnTo>
                    <a:pt x="0" y="88"/>
                  </a:lnTo>
                  <a:lnTo>
                    <a:pt x="0" y="88"/>
                  </a:lnTo>
                  <a:lnTo>
                    <a:pt x="2" y="100"/>
                  </a:lnTo>
                  <a:lnTo>
                    <a:pt x="4" y="112"/>
                  </a:lnTo>
                  <a:lnTo>
                    <a:pt x="16" y="138"/>
                  </a:lnTo>
                  <a:lnTo>
                    <a:pt x="30" y="162"/>
                  </a:lnTo>
                  <a:lnTo>
                    <a:pt x="40" y="184"/>
                  </a:lnTo>
                  <a:lnTo>
                    <a:pt x="40" y="184"/>
                  </a:lnTo>
                  <a:lnTo>
                    <a:pt x="50" y="214"/>
                  </a:lnTo>
                  <a:lnTo>
                    <a:pt x="58" y="238"/>
                  </a:lnTo>
                  <a:lnTo>
                    <a:pt x="62" y="246"/>
                  </a:lnTo>
                  <a:lnTo>
                    <a:pt x="68" y="252"/>
                  </a:lnTo>
                  <a:lnTo>
                    <a:pt x="76" y="254"/>
                  </a:lnTo>
                  <a:lnTo>
                    <a:pt x="88" y="256"/>
                  </a:lnTo>
                  <a:lnTo>
                    <a:pt x="88" y="256"/>
                  </a:lnTo>
                  <a:lnTo>
                    <a:pt x="100" y="254"/>
                  </a:lnTo>
                  <a:lnTo>
                    <a:pt x="108" y="252"/>
                  </a:lnTo>
                  <a:lnTo>
                    <a:pt x="114" y="246"/>
                  </a:lnTo>
                  <a:lnTo>
                    <a:pt x="118" y="238"/>
                  </a:lnTo>
                  <a:lnTo>
                    <a:pt x="126" y="214"/>
                  </a:lnTo>
                  <a:lnTo>
                    <a:pt x="136" y="184"/>
                  </a:lnTo>
                  <a:lnTo>
                    <a:pt x="136" y="184"/>
                  </a:lnTo>
                  <a:lnTo>
                    <a:pt x="146" y="162"/>
                  </a:lnTo>
                  <a:lnTo>
                    <a:pt x="160" y="138"/>
                  </a:lnTo>
                  <a:lnTo>
                    <a:pt x="172" y="112"/>
                  </a:lnTo>
                  <a:lnTo>
                    <a:pt x="174" y="100"/>
                  </a:lnTo>
                  <a:lnTo>
                    <a:pt x="176" y="88"/>
                  </a:lnTo>
                  <a:lnTo>
                    <a:pt x="176" y="88"/>
                  </a:lnTo>
                  <a:lnTo>
                    <a:pt x="174" y="70"/>
                  </a:lnTo>
                  <a:lnTo>
                    <a:pt x="170" y="54"/>
                  </a:lnTo>
                  <a:lnTo>
                    <a:pt x="160" y="38"/>
                  </a:lnTo>
                  <a:lnTo>
                    <a:pt x="150" y="26"/>
                  </a:lnTo>
                  <a:lnTo>
                    <a:pt x="138" y="16"/>
                  </a:lnTo>
                  <a:lnTo>
                    <a:pt x="122" y="6"/>
                  </a:lnTo>
                  <a:lnTo>
                    <a:pt x="106" y="2"/>
                  </a:lnTo>
                  <a:lnTo>
                    <a:pt x="88" y="0"/>
                  </a:lnTo>
                  <a:close/>
                  <a:moveTo>
                    <a:pt x="108" y="218"/>
                  </a:moveTo>
                  <a:lnTo>
                    <a:pt x="70" y="222"/>
                  </a:lnTo>
                  <a:lnTo>
                    <a:pt x="70" y="222"/>
                  </a:lnTo>
                  <a:lnTo>
                    <a:pt x="64" y="208"/>
                  </a:lnTo>
                  <a:lnTo>
                    <a:pt x="64" y="208"/>
                  </a:lnTo>
                  <a:lnTo>
                    <a:pt x="64" y="206"/>
                  </a:lnTo>
                  <a:lnTo>
                    <a:pt x="114" y="200"/>
                  </a:lnTo>
                  <a:lnTo>
                    <a:pt x="114" y="200"/>
                  </a:lnTo>
                  <a:lnTo>
                    <a:pt x="112" y="208"/>
                  </a:lnTo>
                  <a:lnTo>
                    <a:pt x="112" y="208"/>
                  </a:lnTo>
                  <a:lnTo>
                    <a:pt x="108" y="218"/>
                  </a:lnTo>
                  <a:close/>
                  <a:moveTo>
                    <a:pt x="62" y="200"/>
                  </a:moveTo>
                  <a:lnTo>
                    <a:pt x="62" y="200"/>
                  </a:lnTo>
                  <a:lnTo>
                    <a:pt x="56" y="184"/>
                  </a:lnTo>
                  <a:lnTo>
                    <a:pt x="120" y="184"/>
                  </a:lnTo>
                  <a:lnTo>
                    <a:pt x="120" y="184"/>
                  </a:lnTo>
                  <a:lnTo>
                    <a:pt x="116" y="192"/>
                  </a:lnTo>
                  <a:lnTo>
                    <a:pt x="62" y="200"/>
                  </a:lnTo>
                  <a:close/>
                  <a:moveTo>
                    <a:pt x="88" y="240"/>
                  </a:moveTo>
                  <a:lnTo>
                    <a:pt x="88" y="240"/>
                  </a:lnTo>
                  <a:lnTo>
                    <a:pt x="82" y="240"/>
                  </a:lnTo>
                  <a:lnTo>
                    <a:pt x="78" y="238"/>
                  </a:lnTo>
                  <a:lnTo>
                    <a:pt x="76" y="236"/>
                  </a:lnTo>
                  <a:lnTo>
                    <a:pt x="72" y="230"/>
                  </a:lnTo>
                  <a:lnTo>
                    <a:pt x="106" y="226"/>
                  </a:lnTo>
                  <a:lnTo>
                    <a:pt x="106" y="226"/>
                  </a:lnTo>
                  <a:lnTo>
                    <a:pt x="102" y="234"/>
                  </a:lnTo>
                  <a:lnTo>
                    <a:pt x="98" y="238"/>
                  </a:lnTo>
                  <a:lnTo>
                    <a:pt x="94" y="240"/>
                  </a:lnTo>
                  <a:lnTo>
                    <a:pt x="88" y="240"/>
                  </a:lnTo>
                  <a:close/>
                  <a:moveTo>
                    <a:pt x="126" y="168"/>
                  </a:moveTo>
                  <a:lnTo>
                    <a:pt x="50" y="168"/>
                  </a:lnTo>
                  <a:lnTo>
                    <a:pt x="50" y="168"/>
                  </a:lnTo>
                  <a:lnTo>
                    <a:pt x="38" y="142"/>
                  </a:lnTo>
                  <a:lnTo>
                    <a:pt x="38" y="142"/>
                  </a:lnTo>
                  <a:lnTo>
                    <a:pt x="22" y="114"/>
                  </a:lnTo>
                  <a:lnTo>
                    <a:pt x="18" y="100"/>
                  </a:lnTo>
                  <a:lnTo>
                    <a:pt x="16" y="88"/>
                  </a:lnTo>
                  <a:lnTo>
                    <a:pt x="16" y="88"/>
                  </a:lnTo>
                  <a:lnTo>
                    <a:pt x="18" y="74"/>
                  </a:lnTo>
                  <a:lnTo>
                    <a:pt x="22" y="60"/>
                  </a:lnTo>
                  <a:lnTo>
                    <a:pt x="28" y="48"/>
                  </a:lnTo>
                  <a:lnTo>
                    <a:pt x="38" y="38"/>
                  </a:lnTo>
                  <a:lnTo>
                    <a:pt x="48" y="28"/>
                  </a:lnTo>
                  <a:lnTo>
                    <a:pt x="60" y="22"/>
                  </a:lnTo>
                  <a:lnTo>
                    <a:pt x="74" y="18"/>
                  </a:lnTo>
                  <a:lnTo>
                    <a:pt x="88" y="16"/>
                  </a:lnTo>
                  <a:lnTo>
                    <a:pt x="88" y="16"/>
                  </a:lnTo>
                  <a:lnTo>
                    <a:pt x="102" y="18"/>
                  </a:lnTo>
                  <a:lnTo>
                    <a:pt x="116" y="22"/>
                  </a:lnTo>
                  <a:lnTo>
                    <a:pt x="128" y="28"/>
                  </a:lnTo>
                  <a:lnTo>
                    <a:pt x="138" y="38"/>
                  </a:lnTo>
                  <a:lnTo>
                    <a:pt x="148" y="48"/>
                  </a:lnTo>
                  <a:lnTo>
                    <a:pt x="154" y="60"/>
                  </a:lnTo>
                  <a:lnTo>
                    <a:pt x="158" y="74"/>
                  </a:lnTo>
                  <a:lnTo>
                    <a:pt x="160" y="88"/>
                  </a:lnTo>
                  <a:lnTo>
                    <a:pt x="160" y="88"/>
                  </a:lnTo>
                  <a:lnTo>
                    <a:pt x="158" y="100"/>
                  </a:lnTo>
                  <a:lnTo>
                    <a:pt x="154" y="114"/>
                  </a:lnTo>
                  <a:lnTo>
                    <a:pt x="138" y="142"/>
                  </a:lnTo>
                  <a:lnTo>
                    <a:pt x="138" y="142"/>
                  </a:lnTo>
                  <a:lnTo>
                    <a:pt x="126" y="1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ar-SA"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46" name="Freeform 66"/>
            <p:cNvSpPr>
              <a:spLocks/>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ar-SA"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47" name="Freeform 67"/>
            <p:cNvSpPr>
              <a:spLocks/>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ar-SA" sz="1700" b="0" i="0" u="none" strike="noStrike" kern="0" cap="none" spc="0" normalizeH="0" baseline="0" noProof="0" smtClean="0">
                <a:ln>
                  <a:noFill/>
                </a:ln>
                <a:solidFill>
                  <a:srgbClr val="333639"/>
                </a:solidFill>
                <a:effectLst/>
                <a:uLnTx/>
                <a:uFillTx/>
                <a:latin typeface="Arial"/>
                <a:ea typeface="思源黑体 CN Light"/>
              </a:endParaRPr>
            </a:p>
          </p:txBody>
        </p:sp>
      </p:grpSp>
      <p:sp>
        <p:nvSpPr>
          <p:cNvPr id="48" name="Rectangle 27"/>
          <p:cNvSpPr/>
          <p:nvPr/>
        </p:nvSpPr>
        <p:spPr>
          <a:xfrm>
            <a:off x="904349" y="4540216"/>
            <a:ext cx="2321162"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9" name="Rectangle 29"/>
          <p:cNvSpPr/>
          <p:nvPr/>
        </p:nvSpPr>
        <p:spPr>
          <a:xfrm>
            <a:off x="904348" y="5705645"/>
            <a:ext cx="2321162"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0" name="Rectangle 30"/>
          <p:cNvSpPr/>
          <p:nvPr/>
        </p:nvSpPr>
        <p:spPr>
          <a:xfrm>
            <a:off x="3519324" y="4540216"/>
            <a:ext cx="2321162"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1" name="Rectangle 31"/>
          <p:cNvSpPr/>
          <p:nvPr/>
        </p:nvSpPr>
        <p:spPr>
          <a:xfrm>
            <a:off x="3519323" y="5705645"/>
            <a:ext cx="2321162"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2" name="Freeform 171"/>
          <p:cNvSpPr>
            <a:spLocks noEditPoints="1"/>
          </p:cNvSpPr>
          <p:nvPr/>
        </p:nvSpPr>
        <p:spPr bwMode="auto">
          <a:xfrm>
            <a:off x="972175" y="4257253"/>
            <a:ext cx="236387" cy="202585"/>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D70444"/>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53" name="Freeform 173"/>
          <p:cNvSpPr>
            <a:spLocks noEditPoints="1"/>
          </p:cNvSpPr>
          <p:nvPr/>
        </p:nvSpPr>
        <p:spPr bwMode="auto">
          <a:xfrm>
            <a:off x="3590715" y="4221376"/>
            <a:ext cx="255382" cy="238462"/>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54" name="Freeform 122"/>
          <p:cNvSpPr>
            <a:spLocks noEditPoints="1"/>
          </p:cNvSpPr>
          <p:nvPr/>
        </p:nvSpPr>
        <p:spPr bwMode="auto">
          <a:xfrm>
            <a:off x="972175" y="5421942"/>
            <a:ext cx="246940" cy="187814"/>
          </a:xfrm>
          <a:custGeom>
            <a:avLst/>
            <a:gdLst>
              <a:gd name="T0" fmla="*/ 145 w 177"/>
              <a:gd name="T1" fmla="*/ 46 h 133"/>
              <a:gd name="T2" fmla="*/ 145 w 177"/>
              <a:gd name="T3" fmla="*/ 61 h 133"/>
              <a:gd name="T4" fmla="*/ 66 w 177"/>
              <a:gd name="T5" fmla="*/ 61 h 133"/>
              <a:gd name="T6" fmla="*/ 48 w 177"/>
              <a:gd name="T7" fmla="*/ 65 h 133"/>
              <a:gd name="T8" fmla="*/ 32 w 177"/>
              <a:gd name="T9" fmla="*/ 77 h 133"/>
              <a:gd name="T10" fmla="*/ 0 w 177"/>
              <a:gd name="T11" fmla="*/ 114 h 133"/>
              <a:gd name="T12" fmla="*/ 0 w 177"/>
              <a:gd name="T13" fmla="*/ 115 h 133"/>
              <a:gd name="T14" fmla="*/ 0 w 177"/>
              <a:gd name="T15" fmla="*/ 113 h 133"/>
              <a:gd name="T16" fmla="*/ 0 w 177"/>
              <a:gd name="T17" fmla="*/ 112 h 133"/>
              <a:gd name="T18" fmla="*/ 0 w 177"/>
              <a:gd name="T19" fmla="*/ 22 h 133"/>
              <a:gd name="T20" fmla="*/ 6 w 177"/>
              <a:gd name="T21" fmla="*/ 7 h 133"/>
              <a:gd name="T22" fmla="*/ 21 w 177"/>
              <a:gd name="T23" fmla="*/ 0 h 133"/>
              <a:gd name="T24" fmla="*/ 51 w 177"/>
              <a:gd name="T25" fmla="*/ 0 h 133"/>
              <a:gd name="T26" fmla="*/ 66 w 177"/>
              <a:gd name="T27" fmla="*/ 7 h 133"/>
              <a:gd name="T28" fmla="*/ 72 w 177"/>
              <a:gd name="T29" fmla="*/ 22 h 133"/>
              <a:gd name="T30" fmla="*/ 72 w 177"/>
              <a:gd name="T31" fmla="*/ 25 h 133"/>
              <a:gd name="T32" fmla="*/ 124 w 177"/>
              <a:gd name="T33" fmla="*/ 25 h 133"/>
              <a:gd name="T34" fmla="*/ 139 w 177"/>
              <a:gd name="T35" fmla="*/ 31 h 133"/>
              <a:gd name="T36" fmla="*/ 145 w 177"/>
              <a:gd name="T37" fmla="*/ 46 h 133"/>
              <a:gd name="T38" fmla="*/ 177 w 177"/>
              <a:gd name="T39" fmla="*/ 78 h 133"/>
              <a:gd name="T40" fmla="*/ 174 w 177"/>
              <a:gd name="T41" fmla="*/ 84 h 133"/>
              <a:gd name="T42" fmla="*/ 143 w 177"/>
              <a:gd name="T43" fmla="*/ 122 h 133"/>
              <a:gd name="T44" fmla="*/ 131 w 177"/>
              <a:gd name="T45" fmla="*/ 130 h 133"/>
              <a:gd name="T46" fmla="*/ 118 w 177"/>
              <a:gd name="T47" fmla="*/ 133 h 133"/>
              <a:gd name="T48" fmla="*/ 15 w 177"/>
              <a:gd name="T49" fmla="*/ 133 h 133"/>
              <a:gd name="T50" fmla="*/ 9 w 177"/>
              <a:gd name="T51" fmla="*/ 132 h 133"/>
              <a:gd name="T52" fmla="*/ 7 w 177"/>
              <a:gd name="T53" fmla="*/ 128 h 133"/>
              <a:gd name="T54" fmla="*/ 10 w 177"/>
              <a:gd name="T55" fmla="*/ 122 h 133"/>
              <a:gd name="T56" fmla="*/ 41 w 177"/>
              <a:gd name="T57" fmla="*/ 84 h 133"/>
              <a:gd name="T58" fmla="*/ 53 w 177"/>
              <a:gd name="T59" fmla="*/ 76 h 133"/>
              <a:gd name="T60" fmla="*/ 66 w 177"/>
              <a:gd name="T61" fmla="*/ 73 h 133"/>
              <a:gd name="T62" fmla="*/ 169 w 177"/>
              <a:gd name="T63" fmla="*/ 73 h 133"/>
              <a:gd name="T64" fmla="*/ 175 w 177"/>
              <a:gd name="T65" fmla="*/ 74 h 133"/>
              <a:gd name="T66" fmla="*/ 177 w 177"/>
              <a:gd name="T67" fmla="*/ 7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133">
                <a:moveTo>
                  <a:pt x="145" y="46"/>
                </a:moveTo>
                <a:cubicBezTo>
                  <a:pt x="145" y="61"/>
                  <a:pt x="145" y="61"/>
                  <a:pt x="145" y="61"/>
                </a:cubicBezTo>
                <a:cubicBezTo>
                  <a:pt x="66" y="61"/>
                  <a:pt x="66" y="61"/>
                  <a:pt x="66" y="61"/>
                </a:cubicBezTo>
                <a:cubicBezTo>
                  <a:pt x="60" y="61"/>
                  <a:pt x="54" y="62"/>
                  <a:pt x="48" y="65"/>
                </a:cubicBezTo>
                <a:cubicBezTo>
                  <a:pt x="41" y="68"/>
                  <a:pt x="36" y="72"/>
                  <a:pt x="32" y="77"/>
                </a:cubicBezTo>
                <a:cubicBezTo>
                  <a:pt x="0" y="114"/>
                  <a:pt x="0" y="114"/>
                  <a:pt x="0" y="114"/>
                </a:cubicBezTo>
                <a:cubicBezTo>
                  <a:pt x="0" y="115"/>
                  <a:pt x="0" y="115"/>
                  <a:pt x="0" y="115"/>
                </a:cubicBezTo>
                <a:cubicBezTo>
                  <a:pt x="0" y="114"/>
                  <a:pt x="0" y="114"/>
                  <a:pt x="0" y="113"/>
                </a:cubicBezTo>
                <a:cubicBezTo>
                  <a:pt x="0" y="113"/>
                  <a:pt x="0" y="113"/>
                  <a:pt x="0" y="112"/>
                </a:cubicBezTo>
                <a:cubicBezTo>
                  <a:pt x="0" y="22"/>
                  <a:pt x="0" y="22"/>
                  <a:pt x="0" y="22"/>
                </a:cubicBezTo>
                <a:cubicBezTo>
                  <a:pt x="0" y="16"/>
                  <a:pt x="2" y="11"/>
                  <a:pt x="6" y="7"/>
                </a:cubicBezTo>
                <a:cubicBezTo>
                  <a:pt x="10" y="2"/>
                  <a:pt x="15" y="0"/>
                  <a:pt x="21" y="0"/>
                </a:cubicBezTo>
                <a:cubicBezTo>
                  <a:pt x="51" y="0"/>
                  <a:pt x="51" y="0"/>
                  <a:pt x="51" y="0"/>
                </a:cubicBezTo>
                <a:cubicBezTo>
                  <a:pt x="57" y="0"/>
                  <a:pt x="62" y="2"/>
                  <a:pt x="66" y="7"/>
                </a:cubicBezTo>
                <a:cubicBezTo>
                  <a:pt x="70" y="11"/>
                  <a:pt x="72" y="16"/>
                  <a:pt x="72" y="22"/>
                </a:cubicBezTo>
                <a:cubicBezTo>
                  <a:pt x="72" y="25"/>
                  <a:pt x="72" y="25"/>
                  <a:pt x="72" y="25"/>
                </a:cubicBezTo>
                <a:cubicBezTo>
                  <a:pt x="124" y="25"/>
                  <a:pt x="124" y="25"/>
                  <a:pt x="124" y="25"/>
                </a:cubicBezTo>
                <a:cubicBezTo>
                  <a:pt x="130" y="25"/>
                  <a:pt x="135" y="27"/>
                  <a:pt x="139" y="31"/>
                </a:cubicBezTo>
                <a:cubicBezTo>
                  <a:pt x="143" y="35"/>
                  <a:pt x="145" y="40"/>
                  <a:pt x="145" y="46"/>
                </a:cubicBezTo>
                <a:close/>
                <a:moveTo>
                  <a:pt x="177" y="78"/>
                </a:moveTo>
                <a:cubicBezTo>
                  <a:pt x="177" y="80"/>
                  <a:pt x="176" y="82"/>
                  <a:pt x="174" y="84"/>
                </a:cubicBezTo>
                <a:cubicBezTo>
                  <a:pt x="143" y="122"/>
                  <a:pt x="143" y="122"/>
                  <a:pt x="143" y="122"/>
                </a:cubicBezTo>
                <a:cubicBezTo>
                  <a:pt x="140" y="125"/>
                  <a:pt x="136" y="128"/>
                  <a:pt x="131" y="130"/>
                </a:cubicBezTo>
                <a:cubicBezTo>
                  <a:pt x="126" y="132"/>
                  <a:pt x="122" y="133"/>
                  <a:pt x="118" y="133"/>
                </a:cubicBezTo>
                <a:cubicBezTo>
                  <a:pt x="15" y="133"/>
                  <a:pt x="15" y="133"/>
                  <a:pt x="15" y="133"/>
                </a:cubicBezTo>
                <a:cubicBezTo>
                  <a:pt x="13" y="133"/>
                  <a:pt x="11" y="133"/>
                  <a:pt x="9" y="132"/>
                </a:cubicBezTo>
                <a:cubicBezTo>
                  <a:pt x="7" y="131"/>
                  <a:pt x="7" y="130"/>
                  <a:pt x="7" y="128"/>
                </a:cubicBezTo>
                <a:cubicBezTo>
                  <a:pt x="7" y="126"/>
                  <a:pt x="8" y="124"/>
                  <a:pt x="10" y="122"/>
                </a:cubicBezTo>
                <a:cubicBezTo>
                  <a:pt x="41" y="84"/>
                  <a:pt x="41" y="84"/>
                  <a:pt x="41" y="84"/>
                </a:cubicBezTo>
                <a:cubicBezTo>
                  <a:pt x="44" y="81"/>
                  <a:pt x="48" y="79"/>
                  <a:pt x="53" y="76"/>
                </a:cubicBezTo>
                <a:cubicBezTo>
                  <a:pt x="58" y="74"/>
                  <a:pt x="62" y="73"/>
                  <a:pt x="66" y="73"/>
                </a:cubicBezTo>
                <a:cubicBezTo>
                  <a:pt x="169" y="73"/>
                  <a:pt x="169" y="73"/>
                  <a:pt x="169" y="73"/>
                </a:cubicBezTo>
                <a:cubicBezTo>
                  <a:pt x="171" y="73"/>
                  <a:pt x="173" y="73"/>
                  <a:pt x="175" y="74"/>
                </a:cubicBezTo>
                <a:cubicBezTo>
                  <a:pt x="177" y="75"/>
                  <a:pt x="177" y="76"/>
                  <a:pt x="177" y="78"/>
                </a:cubicBezTo>
                <a:close/>
              </a:path>
            </a:pathLst>
          </a:custGeom>
          <a:solidFill>
            <a:srgbClr val="99B433"/>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55" name="Freeform 25"/>
          <p:cNvSpPr>
            <a:spLocks noEditPoints="1"/>
          </p:cNvSpPr>
          <p:nvPr/>
        </p:nvSpPr>
        <p:spPr bwMode="auto">
          <a:xfrm>
            <a:off x="3590714" y="5437382"/>
            <a:ext cx="213171" cy="170933"/>
          </a:xfrm>
          <a:custGeom>
            <a:avLst/>
            <a:gdLst>
              <a:gd name="T0" fmla="*/ 151 w 152"/>
              <a:gd name="T1" fmla="*/ 64 h 121"/>
              <a:gd name="T2" fmla="*/ 145 w 152"/>
              <a:gd name="T3" fmla="*/ 71 h 121"/>
              <a:gd name="T4" fmla="*/ 144 w 152"/>
              <a:gd name="T5" fmla="*/ 72 h 121"/>
              <a:gd name="T6" fmla="*/ 143 w 152"/>
              <a:gd name="T7" fmla="*/ 72 h 121"/>
              <a:gd name="T8" fmla="*/ 141 w 152"/>
              <a:gd name="T9" fmla="*/ 71 h 121"/>
              <a:gd name="T10" fmla="*/ 76 w 152"/>
              <a:gd name="T11" fmla="*/ 16 h 121"/>
              <a:gd name="T12" fmla="*/ 10 w 152"/>
              <a:gd name="T13" fmla="*/ 71 h 121"/>
              <a:gd name="T14" fmla="*/ 8 w 152"/>
              <a:gd name="T15" fmla="*/ 72 h 121"/>
              <a:gd name="T16" fmla="*/ 6 w 152"/>
              <a:gd name="T17" fmla="*/ 71 h 121"/>
              <a:gd name="T18" fmla="*/ 0 w 152"/>
              <a:gd name="T19" fmla="*/ 64 h 121"/>
              <a:gd name="T20" fmla="*/ 0 w 152"/>
              <a:gd name="T21" fmla="*/ 61 h 121"/>
              <a:gd name="T22" fmla="*/ 1 w 152"/>
              <a:gd name="T23" fmla="*/ 59 h 121"/>
              <a:gd name="T24" fmla="*/ 69 w 152"/>
              <a:gd name="T25" fmla="*/ 3 h 121"/>
              <a:gd name="T26" fmla="*/ 76 w 152"/>
              <a:gd name="T27" fmla="*/ 0 h 121"/>
              <a:gd name="T28" fmla="*/ 83 w 152"/>
              <a:gd name="T29" fmla="*/ 3 h 121"/>
              <a:gd name="T30" fmla="*/ 106 w 152"/>
              <a:gd name="T31" fmla="*/ 22 h 121"/>
              <a:gd name="T32" fmla="*/ 106 w 152"/>
              <a:gd name="T33" fmla="*/ 3 h 121"/>
              <a:gd name="T34" fmla="*/ 107 w 152"/>
              <a:gd name="T35" fmla="*/ 1 h 121"/>
              <a:gd name="T36" fmla="*/ 109 w 152"/>
              <a:gd name="T37" fmla="*/ 0 h 121"/>
              <a:gd name="T38" fmla="*/ 127 w 152"/>
              <a:gd name="T39" fmla="*/ 0 h 121"/>
              <a:gd name="T40" fmla="*/ 129 w 152"/>
              <a:gd name="T41" fmla="*/ 1 h 121"/>
              <a:gd name="T42" fmla="*/ 130 w 152"/>
              <a:gd name="T43" fmla="*/ 3 h 121"/>
              <a:gd name="T44" fmla="*/ 130 w 152"/>
              <a:gd name="T45" fmla="*/ 42 h 121"/>
              <a:gd name="T46" fmla="*/ 151 w 152"/>
              <a:gd name="T47" fmla="*/ 59 h 121"/>
              <a:gd name="T48" fmla="*/ 152 w 152"/>
              <a:gd name="T49" fmla="*/ 61 h 121"/>
              <a:gd name="T50" fmla="*/ 151 w 152"/>
              <a:gd name="T51" fmla="*/ 64 h 121"/>
              <a:gd name="T52" fmla="*/ 130 w 152"/>
              <a:gd name="T53" fmla="*/ 70 h 121"/>
              <a:gd name="T54" fmla="*/ 130 w 152"/>
              <a:gd name="T55" fmla="*/ 115 h 121"/>
              <a:gd name="T56" fmla="*/ 128 w 152"/>
              <a:gd name="T57" fmla="*/ 120 h 121"/>
              <a:gd name="T58" fmla="*/ 124 w 152"/>
              <a:gd name="T59" fmla="*/ 121 h 121"/>
              <a:gd name="T60" fmla="*/ 88 w 152"/>
              <a:gd name="T61" fmla="*/ 121 h 121"/>
              <a:gd name="T62" fmla="*/ 88 w 152"/>
              <a:gd name="T63" fmla="*/ 85 h 121"/>
              <a:gd name="T64" fmla="*/ 64 w 152"/>
              <a:gd name="T65" fmla="*/ 85 h 121"/>
              <a:gd name="T66" fmla="*/ 64 w 152"/>
              <a:gd name="T67" fmla="*/ 121 h 121"/>
              <a:gd name="T68" fmla="*/ 27 w 152"/>
              <a:gd name="T69" fmla="*/ 121 h 121"/>
              <a:gd name="T70" fmla="*/ 23 w 152"/>
              <a:gd name="T71" fmla="*/ 120 h 121"/>
              <a:gd name="T72" fmla="*/ 21 w 152"/>
              <a:gd name="T73" fmla="*/ 115 h 121"/>
              <a:gd name="T74" fmla="*/ 21 w 152"/>
              <a:gd name="T75" fmla="*/ 70 h 121"/>
              <a:gd name="T76" fmla="*/ 21 w 152"/>
              <a:gd name="T77" fmla="*/ 70 h 121"/>
              <a:gd name="T78" fmla="*/ 21 w 152"/>
              <a:gd name="T79" fmla="*/ 69 h 121"/>
              <a:gd name="T80" fmla="*/ 76 w 152"/>
              <a:gd name="T81" fmla="*/ 25 h 121"/>
              <a:gd name="T82" fmla="*/ 130 w 152"/>
              <a:gd name="T83" fmla="*/ 69 h 121"/>
              <a:gd name="T84" fmla="*/ 130 w 152"/>
              <a:gd name="T85"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2" h="121">
                <a:moveTo>
                  <a:pt x="151" y="64"/>
                </a:moveTo>
                <a:cubicBezTo>
                  <a:pt x="145" y="71"/>
                  <a:pt x="145" y="71"/>
                  <a:pt x="145" y="71"/>
                </a:cubicBezTo>
                <a:cubicBezTo>
                  <a:pt x="145" y="71"/>
                  <a:pt x="144" y="71"/>
                  <a:pt x="144" y="72"/>
                </a:cubicBezTo>
                <a:cubicBezTo>
                  <a:pt x="143" y="72"/>
                  <a:pt x="143" y="72"/>
                  <a:pt x="143" y="72"/>
                </a:cubicBezTo>
                <a:cubicBezTo>
                  <a:pt x="142" y="72"/>
                  <a:pt x="142" y="71"/>
                  <a:pt x="141" y="71"/>
                </a:cubicBezTo>
                <a:cubicBezTo>
                  <a:pt x="76" y="16"/>
                  <a:pt x="76" y="16"/>
                  <a:pt x="76" y="16"/>
                </a:cubicBezTo>
                <a:cubicBezTo>
                  <a:pt x="10" y="71"/>
                  <a:pt x="10" y="71"/>
                  <a:pt x="10" y="71"/>
                </a:cubicBezTo>
                <a:cubicBezTo>
                  <a:pt x="10" y="71"/>
                  <a:pt x="9" y="72"/>
                  <a:pt x="8" y="72"/>
                </a:cubicBezTo>
                <a:cubicBezTo>
                  <a:pt x="7" y="71"/>
                  <a:pt x="7" y="71"/>
                  <a:pt x="6" y="71"/>
                </a:cubicBezTo>
                <a:cubicBezTo>
                  <a:pt x="0" y="64"/>
                  <a:pt x="0" y="64"/>
                  <a:pt x="0" y="64"/>
                </a:cubicBezTo>
                <a:cubicBezTo>
                  <a:pt x="0" y="63"/>
                  <a:pt x="0" y="62"/>
                  <a:pt x="0" y="61"/>
                </a:cubicBezTo>
                <a:cubicBezTo>
                  <a:pt x="0" y="60"/>
                  <a:pt x="0" y="60"/>
                  <a:pt x="1" y="59"/>
                </a:cubicBezTo>
                <a:cubicBezTo>
                  <a:pt x="69" y="3"/>
                  <a:pt x="69" y="3"/>
                  <a:pt x="69" y="3"/>
                </a:cubicBezTo>
                <a:cubicBezTo>
                  <a:pt x="71" y="1"/>
                  <a:pt x="73" y="0"/>
                  <a:pt x="76" y="0"/>
                </a:cubicBezTo>
                <a:cubicBezTo>
                  <a:pt x="79" y="0"/>
                  <a:pt x="81" y="1"/>
                  <a:pt x="83" y="3"/>
                </a:cubicBezTo>
                <a:cubicBezTo>
                  <a:pt x="106" y="22"/>
                  <a:pt x="106" y="22"/>
                  <a:pt x="106" y="22"/>
                </a:cubicBezTo>
                <a:cubicBezTo>
                  <a:pt x="106" y="3"/>
                  <a:pt x="106" y="3"/>
                  <a:pt x="106" y="3"/>
                </a:cubicBezTo>
                <a:cubicBezTo>
                  <a:pt x="106" y="3"/>
                  <a:pt x="106" y="2"/>
                  <a:pt x="107" y="1"/>
                </a:cubicBezTo>
                <a:cubicBezTo>
                  <a:pt x="107" y="1"/>
                  <a:pt x="108" y="0"/>
                  <a:pt x="109" y="0"/>
                </a:cubicBezTo>
                <a:cubicBezTo>
                  <a:pt x="127" y="0"/>
                  <a:pt x="127" y="0"/>
                  <a:pt x="127" y="0"/>
                </a:cubicBezTo>
                <a:cubicBezTo>
                  <a:pt x="128" y="0"/>
                  <a:pt x="129" y="1"/>
                  <a:pt x="129" y="1"/>
                </a:cubicBezTo>
                <a:cubicBezTo>
                  <a:pt x="130" y="2"/>
                  <a:pt x="130" y="3"/>
                  <a:pt x="130" y="3"/>
                </a:cubicBezTo>
                <a:cubicBezTo>
                  <a:pt x="130" y="42"/>
                  <a:pt x="130" y="42"/>
                  <a:pt x="130" y="42"/>
                </a:cubicBezTo>
                <a:cubicBezTo>
                  <a:pt x="151" y="59"/>
                  <a:pt x="151" y="59"/>
                  <a:pt x="151" y="59"/>
                </a:cubicBezTo>
                <a:cubicBezTo>
                  <a:pt x="152" y="60"/>
                  <a:pt x="152" y="60"/>
                  <a:pt x="152" y="61"/>
                </a:cubicBezTo>
                <a:cubicBezTo>
                  <a:pt x="152" y="62"/>
                  <a:pt x="152" y="63"/>
                  <a:pt x="151" y="64"/>
                </a:cubicBezTo>
                <a:close/>
                <a:moveTo>
                  <a:pt x="130" y="70"/>
                </a:moveTo>
                <a:cubicBezTo>
                  <a:pt x="130" y="115"/>
                  <a:pt x="130" y="115"/>
                  <a:pt x="130" y="115"/>
                </a:cubicBezTo>
                <a:cubicBezTo>
                  <a:pt x="130" y="117"/>
                  <a:pt x="130" y="118"/>
                  <a:pt x="128" y="120"/>
                </a:cubicBezTo>
                <a:cubicBezTo>
                  <a:pt x="127" y="121"/>
                  <a:pt x="126" y="121"/>
                  <a:pt x="124" y="121"/>
                </a:cubicBezTo>
                <a:cubicBezTo>
                  <a:pt x="88" y="121"/>
                  <a:pt x="88" y="121"/>
                  <a:pt x="88" y="121"/>
                </a:cubicBezTo>
                <a:cubicBezTo>
                  <a:pt x="88" y="85"/>
                  <a:pt x="88" y="85"/>
                  <a:pt x="88" y="85"/>
                </a:cubicBezTo>
                <a:cubicBezTo>
                  <a:pt x="64" y="85"/>
                  <a:pt x="64" y="85"/>
                  <a:pt x="64" y="85"/>
                </a:cubicBezTo>
                <a:cubicBezTo>
                  <a:pt x="64" y="121"/>
                  <a:pt x="64" y="121"/>
                  <a:pt x="64" y="121"/>
                </a:cubicBezTo>
                <a:cubicBezTo>
                  <a:pt x="27" y="121"/>
                  <a:pt x="27" y="121"/>
                  <a:pt x="27" y="121"/>
                </a:cubicBezTo>
                <a:cubicBezTo>
                  <a:pt x="26" y="121"/>
                  <a:pt x="24" y="121"/>
                  <a:pt x="23" y="120"/>
                </a:cubicBezTo>
                <a:cubicBezTo>
                  <a:pt x="22" y="118"/>
                  <a:pt x="21" y="117"/>
                  <a:pt x="21" y="115"/>
                </a:cubicBezTo>
                <a:cubicBezTo>
                  <a:pt x="21" y="70"/>
                  <a:pt x="21" y="70"/>
                  <a:pt x="21" y="70"/>
                </a:cubicBezTo>
                <a:cubicBezTo>
                  <a:pt x="21" y="70"/>
                  <a:pt x="21" y="70"/>
                  <a:pt x="21" y="70"/>
                </a:cubicBezTo>
                <a:cubicBezTo>
                  <a:pt x="21" y="70"/>
                  <a:pt x="21" y="70"/>
                  <a:pt x="21" y="69"/>
                </a:cubicBezTo>
                <a:cubicBezTo>
                  <a:pt x="76" y="25"/>
                  <a:pt x="76" y="25"/>
                  <a:pt x="76" y="25"/>
                </a:cubicBezTo>
                <a:cubicBezTo>
                  <a:pt x="130" y="69"/>
                  <a:pt x="130" y="69"/>
                  <a:pt x="130" y="69"/>
                </a:cubicBezTo>
                <a:cubicBezTo>
                  <a:pt x="130" y="70"/>
                  <a:pt x="130" y="70"/>
                  <a:pt x="130" y="70"/>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Tree>
    <p:extLst>
      <p:ext uri="{BB962C8B-B14F-4D97-AF65-F5344CB8AC3E}">
        <p14:creationId xmlns:p14="http://schemas.microsoft.com/office/powerpoint/2010/main" val="328926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519</Words>
  <Application>Microsoft Office PowerPoint</Application>
  <PresentationFormat>自定义</PresentationFormat>
  <Paragraphs>33</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2019-09-07T13:37:46Z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