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6"/>
  </p:notesMasterIdLst>
  <p:handoutMasterIdLst>
    <p:handoutMasterId r:id="rId7"/>
  </p:handoutMasterIdLst>
  <p:sldIdLst>
    <p:sldId id="428" r:id="rId3"/>
    <p:sldId id="431" r:id="rId4"/>
    <p:sldId id="359" r:id="rId5"/>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65" d="100"/>
          <a:sy n="65" d="100"/>
        </p:scale>
        <p:origin x="-132" y="-678"/>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solidFill>
              <a:schemeClr val="accent6"/>
            </a:solidFill>
            <a:ln>
              <a:noFill/>
            </a:ln>
          </c:spPr>
          <c:dPt>
            <c:idx val="0"/>
            <c:bubble3D val="0"/>
            <c:spPr>
              <a:solidFill>
                <a:schemeClr val="accent1"/>
              </a:solidFill>
              <a:ln w="19050">
                <a:noFill/>
              </a:ln>
              <a:effectLst>
                <a:outerShdw blurRad="50800" dist="38100" dir="10800000" algn="r" rotWithShape="0">
                  <a:prstClr val="black">
                    <a:alpha val="40000"/>
                  </a:prstClr>
                </a:outerShdw>
              </a:effectLst>
            </c:spPr>
            <c:extLst xmlns:c16r2="http://schemas.microsoft.com/office/drawing/2015/06/chart">
              <c:ext xmlns:c16="http://schemas.microsoft.com/office/drawing/2014/chart" uri="{C3380CC4-5D6E-409C-BE32-E72D297353CC}">
                <c16:uniqueId val="{00000001-7A05-4383-A133-F9D4F7409DB3}"/>
              </c:ext>
            </c:extLst>
          </c:dPt>
          <c:dPt>
            <c:idx val="1"/>
            <c:bubble3D val="0"/>
            <c:spPr>
              <a:solidFill>
                <a:schemeClr val="accent6">
                  <a:lumMod val="50000"/>
                </a:schemeClr>
              </a:solidFill>
              <a:ln w="19050">
                <a:noFill/>
              </a:ln>
              <a:effectLst/>
            </c:spPr>
            <c:extLst xmlns:c16r2="http://schemas.microsoft.com/office/drawing/2015/06/chart">
              <c:ext xmlns:c16="http://schemas.microsoft.com/office/drawing/2014/chart" uri="{C3380CC4-5D6E-409C-BE32-E72D297353CC}">
                <c16:uniqueId val="{00000003-7A05-4383-A133-F9D4F7409DB3}"/>
              </c:ext>
            </c:extLst>
          </c:dPt>
          <c:dPt>
            <c:idx val="2"/>
            <c:bubble3D val="0"/>
            <c:spPr>
              <a:solidFill>
                <a:schemeClr val="accent6"/>
              </a:solidFill>
              <a:ln w="19050">
                <a:noFill/>
              </a:ln>
              <a:effectLst/>
            </c:spPr>
            <c:extLst xmlns:c16r2="http://schemas.microsoft.com/office/drawing/2015/06/chart">
              <c:ext xmlns:c16="http://schemas.microsoft.com/office/drawing/2014/chart" uri="{C3380CC4-5D6E-409C-BE32-E72D297353CC}">
                <c16:uniqueId val="{00000005-7A05-4383-A133-F9D4F7409DB3}"/>
              </c:ext>
            </c:extLst>
          </c:dPt>
          <c:cat>
            <c:strRef>
              <c:f>Sheet1!$A$2:$A$4</c:f>
              <c:strCache>
                <c:ptCount val="2"/>
                <c:pt idx="0">
                  <c:v>1st Qtr</c:v>
                </c:pt>
                <c:pt idx="1">
                  <c:v>2nd Qtr</c:v>
                </c:pt>
              </c:strCache>
            </c:strRef>
          </c:cat>
          <c:val>
            <c:numRef>
              <c:f>Sheet1!$B$2:$B$4</c:f>
              <c:numCache>
                <c:formatCode>0%</c:formatCode>
                <c:ptCount val="3"/>
                <c:pt idx="0">
                  <c:v>0.15</c:v>
                </c:pt>
                <c:pt idx="1">
                  <c:v>0.85</c:v>
                </c:pt>
                <c:pt idx="2">
                  <c:v>0.2</c:v>
                </c:pt>
              </c:numCache>
            </c:numRef>
          </c:val>
          <c:extLst xmlns:c16r2="http://schemas.microsoft.com/office/drawing/2015/06/chart">
            <c:ext xmlns:c16="http://schemas.microsoft.com/office/drawing/2014/chart" uri="{C3380CC4-5D6E-409C-BE32-E72D297353CC}">
              <c16:uniqueId val="{00000006-7A05-4383-A133-F9D4F7409DB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solidFill>
              <a:schemeClr val="accent6">
                <a:lumMod val="75000"/>
              </a:schemeClr>
            </a:solidFill>
            <a:ln>
              <a:noFill/>
            </a:ln>
          </c:spPr>
          <c:dPt>
            <c:idx val="0"/>
            <c:bubble3D val="0"/>
            <c:spPr>
              <a:solidFill>
                <a:schemeClr val="accent4"/>
              </a:solidFill>
              <a:ln w="19050">
                <a:noFill/>
              </a:ln>
              <a:effectLst>
                <a:outerShdw blurRad="50800" dist="38100" dir="10800000" algn="r" rotWithShape="0">
                  <a:prstClr val="black">
                    <a:alpha val="40000"/>
                  </a:prstClr>
                </a:outerShdw>
              </a:effectLst>
            </c:spPr>
            <c:extLst xmlns:c16r2="http://schemas.microsoft.com/office/drawing/2015/06/chart">
              <c:ext xmlns:c16="http://schemas.microsoft.com/office/drawing/2014/chart" uri="{C3380CC4-5D6E-409C-BE32-E72D297353CC}">
                <c16:uniqueId val="{00000001-D376-4C35-8766-8D3ED32A5611}"/>
              </c:ext>
            </c:extLst>
          </c:dPt>
          <c:dPt>
            <c:idx val="1"/>
            <c:bubble3D val="0"/>
            <c:spPr>
              <a:solidFill>
                <a:schemeClr val="accent6">
                  <a:lumMod val="50000"/>
                </a:schemeClr>
              </a:solidFill>
              <a:ln w="19050">
                <a:noFill/>
              </a:ln>
              <a:effectLst/>
            </c:spPr>
            <c:extLst xmlns:c16r2="http://schemas.microsoft.com/office/drawing/2015/06/chart">
              <c:ext xmlns:c16="http://schemas.microsoft.com/office/drawing/2014/chart" uri="{C3380CC4-5D6E-409C-BE32-E72D297353CC}">
                <c16:uniqueId val="{00000003-D376-4C35-8766-8D3ED32A5611}"/>
              </c:ext>
            </c:extLst>
          </c:dPt>
          <c:dPt>
            <c:idx val="2"/>
            <c:bubble3D val="0"/>
            <c:spPr>
              <a:solidFill>
                <a:schemeClr val="accent6"/>
              </a:solidFill>
              <a:ln w="19050">
                <a:noFill/>
              </a:ln>
              <a:effectLst/>
            </c:spPr>
            <c:extLst xmlns:c16r2="http://schemas.microsoft.com/office/drawing/2015/06/chart">
              <c:ext xmlns:c16="http://schemas.microsoft.com/office/drawing/2014/chart" uri="{C3380CC4-5D6E-409C-BE32-E72D297353CC}">
                <c16:uniqueId val="{00000005-D376-4C35-8766-8D3ED32A5611}"/>
              </c:ext>
            </c:extLst>
          </c:dPt>
          <c:cat>
            <c:strRef>
              <c:f>Sheet1!$A$2:$A$4</c:f>
              <c:strCache>
                <c:ptCount val="2"/>
                <c:pt idx="0">
                  <c:v>1st Qtr</c:v>
                </c:pt>
                <c:pt idx="1">
                  <c:v>2nd Qtr</c:v>
                </c:pt>
              </c:strCache>
            </c:strRef>
          </c:cat>
          <c:val>
            <c:numRef>
              <c:f>Sheet1!$B$2:$B$4</c:f>
              <c:numCache>
                <c:formatCode>0%</c:formatCode>
                <c:ptCount val="3"/>
                <c:pt idx="0">
                  <c:v>0.4</c:v>
                </c:pt>
                <c:pt idx="1">
                  <c:v>0.6</c:v>
                </c:pt>
                <c:pt idx="2">
                  <c:v>0.25</c:v>
                </c:pt>
              </c:numCache>
            </c:numRef>
          </c:val>
          <c:extLst xmlns:c16r2="http://schemas.microsoft.com/office/drawing/2015/06/chart">
            <c:ext xmlns:c16="http://schemas.microsoft.com/office/drawing/2014/chart" uri="{C3380CC4-5D6E-409C-BE32-E72D297353CC}">
              <c16:uniqueId val="{00000006-D376-4C35-8766-8D3ED32A5611}"/>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solidFill>
              <a:schemeClr val="accent6"/>
            </a:solidFill>
            <a:ln>
              <a:noFill/>
            </a:ln>
          </c:spPr>
          <c:dPt>
            <c:idx val="0"/>
            <c:bubble3D val="0"/>
            <c:spPr>
              <a:solidFill>
                <a:schemeClr val="accent3"/>
              </a:solidFill>
              <a:ln w="19050">
                <a:noFill/>
              </a:ln>
              <a:effectLst>
                <a:outerShdw blurRad="50800" dist="38100" dir="10800000" algn="r" rotWithShape="0">
                  <a:prstClr val="black">
                    <a:alpha val="40000"/>
                  </a:prstClr>
                </a:outerShdw>
              </a:effectLst>
            </c:spPr>
            <c:extLst xmlns:c16r2="http://schemas.microsoft.com/office/drawing/2015/06/chart">
              <c:ext xmlns:c16="http://schemas.microsoft.com/office/drawing/2014/chart" uri="{C3380CC4-5D6E-409C-BE32-E72D297353CC}">
                <c16:uniqueId val="{00000001-5485-4BB5-8FD5-0EC107642F1B}"/>
              </c:ext>
            </c:extLst>
          </c:dPt>
          <c:dPt>
            <c:idx val="1"/>
            <c:bubble3D val="0"/>
            <c:spPr>
              <a:solidFill>
                <a:schemeClr val="accent6">
                  <a:lumMod val="50000"/>
                </a:schemeClr>
              </a:solidFill>
              <a:ln w="19050">
                <a:noFill/>
              </a:ln>
              <a:effectLst/>
            </c:spPr>
            <c:extLst xmlns:c16r2="http://schemas.microsoft.com/office/drawing/2015/06/chart">
              <c:ext xmlns:c16="http://schemas.microsoft.com/office/drawing/2014/chart" uri="{C3380CC4-5D6E-409C-BE32-E72D297353CC}">
                <c16:uniqueId val="{00000003-5485-4BB5-8FD5-0EC107642F1B}"/>
              </c:ext>
            </c:extLst>
          </c:dPt>
          <c:dPt>
            <c:idx val="2"/>
            <c:bubble3D val="0"/>
            <c:spPr>
              <a:solidFill>
                <a:schemeClr val="accent6"/>
              </a:solidFill>
              <a:ln w="19050">
                <a:noFill/>
              </a:ln>
              <a:effectLst/>
            </c:spPr>
            <c:extLst xmlns:c16r2="http://schemas.microsoft.com/office/drawing/2015/06/chart">
              <c:ext xmlns:c16="http://schemas.microsoft.com/office/drawing/2014/chart" uri="{C3380CC4-5D6E-409C-BE32-E72D297353CC}">
                <c16:uniqueId val="{00000005-5485-4BB5-8FD5-0EC107642F1B}"/>
              </c:ext>
            </c:extLst>
          </c:dPt>
          <c:cat>
            <c:strRef>
              <c:f>Sheet1!$A$2:$A$4</c:f>
              <c:strCache>
                <c:ptCount val="2"/>
                <c:pt idx="0">
                  <c:v>1st Qtr</c:v>
                </c:pt>
                <c:pt idx="1">
                  <c:v>2nd Qtr</c:v>
                </c:pt>
              </c:strCache>
            </c:strRef>
          </c:cat>
          <c:val>
            <c:numRef>
              <c:f>Sheet1!$B$2:$B$4</c:f>
              <c:numCache>
                <c:formatCode>0%</c:formatCode>
                <c:ptCount val="3"/>
                <c:pt idx="0">
                  <c:v>0.85</c:v>
                </c:pt>
                <c:pt idx="1">
                  <c:v>0.15</c:v>
                </c:pt>
                <c:pt idx="2">
                  <c:v>0.3</c:v>
                </c:pt>
              </c:numCache>
            </c:numRef>
          </c:val>
          <c:extLst xmlns:c16r2="http://schemas.microsoft.com/office/drawing/2015/06/chart">
            <c:ext xmlns:c16="http://schemas.microsoft.com/office/drawing/2014/chart" uri="{C3380CC4-5D6E-409C-BE32-E72D297353CC}">
              <c16:uniqueId val="{00000006-5485-4BB5-8FD5-0EC107642F1B}"/>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spPr>
            <a:solidFill>
              <a:schemeClr val="accent6"/>
            </a:solidFill>
            <a:ln>
              <a:noFill/>
            </a:ln>
          </c:spPr>
          <c:dPt>
            <c:idx val="0"/>
            <c:bubble3D val="0"/>
            <c:spPr>
              <a:solidFill>
                <a:schemeClr val="accent5"/>
              </a:solidFill>
              <a:ln w="19050">
                <a:noFill/>
              </a:ln>
              <a:effectLst>
                <a:outerShdw blurRad="50800" dist="38100" dir="10800000" algn="r" rotWithShape="0">
                  <a:prstClr val="black">
                    <a:alpha val="40000"/>
                  </a:prstClr>
                </a:outerShdw>
              </a:effectLst>
            </c:spPr>
            <c:extLst xmlns:c16r2="http://schemas.microsoft.com/office/drawing/2015/06/chart">
              <c:ext xmlns:c16="http://schemas.microsoft.com/office/drawing/2014/chart" uri="{C3380CC4-5D6E-409C-BE32-E72D297353CC}">
                <c16:uniqueId val="{00000001-2110-47AE-96E3-77961AA049D7}"/>
              </c:ext>
            </c:extLst>
          </c:dPt>
          <c:dPt>
            <c:idx val="1"/>
            <c:bubble3D val="0"/>
            <c:spPr>
              <a:solidFill>
                <a:schemeClr val="accent6">
                  <a:lumMod val="50000"/>
                </a:schemeClr>
              </a:solidFill>
              <a:ln w="19050">
                <a:noFill/>
              </a:ln>
              <a:effectLst/>
            </c:spPr>
            <c:extLst xmlns:c16r2="http://schemas.microsoft.com/office/drawing/2015/06/chart">
              <c:ext xmlns:c16="http://schemas.microsoft.com/office/drawing/2014/chart" uri="{C3380CC4-5D6E-409C-BE32-E72D297353CC}">
                <c16:uniqueId val="{00000003-2110-47AE-96E3-77961AA049D7}"/>
              </c:ext>
            </c:extLst>
          </c:dPt>
          <c:dPt>
            <c:idx val="2"/>
            <c:bubble3D val="0"/>
            <c:spPr>
              <a:solidFill>
                <a:schemeClr val="accent6"/>
              </a:solidFill>
              <a:ln w="19050">
                <a:noFill/>
              </a:ln>
              <a:effectLst/>
            </c:spPr>
            <c:extLst xmlns:c16r2="http://schemas.microsoft.com/office/drawing/2015/06/chart">
              <c:ext xmlns:c16="http://schemas.microsoft.com/office/drawing/2014/chart" uri="{C3380CC4-5D6E-409C-BE32-E72D297353CC}">
                <c16:uniqueId val="{00000005-2110-47AE-96E3-77961AA049D7}"/>
              </c:ext>
            </c:extLst>
          </c:dPt>
          <c:cat>
            <c:strRef>
              <c:f>Sheet1!$A$2:$A$4</c:f>
              <c:strCache>
                <c:ptCount val="2"/>
                <c:pt idx="0">
                  <c:v>1st Qtr</c:v>
                </c:pt>
                <c:pt idx="1">
                  <c:v>2nd Qtr</c:v>
                </c:pt>
              </c:strCache>
            </c:strRef>
          </c:cat>
          <c:val>
            <c:numRef>
              <c:f>Sheet1!$B$2:$B$4</c:f>
              <c:numCache>
                <c:formatCode>0%</c:formatCode>
                <c:ptCount val="3"/>
                <c:pt idx="0">
                  <c:v>0.65</c:v>
                </c:pt>
                <c:pt idx="1">
                  <c:v>0.35</c:v>
                </c:pt>
                <c:pt idx="2">
                  <c:v>0.4</c:v>
                </c:pt>
              </c:numCache>
            </c:numRef>
          </c:val>
          <c:extLst xmlns:c16r2="http://schemas.microsoft.com/office/drawing/2015/06/chart">
            <c:ext xmlns:c16="http://schemas.microsoft.com/office/drawing/2014/chart" uri="{C3380CC4-5D6E-409C-BE32-E72D297353CC}">
              <c16:uniqueId val="{00000006-2110-47AE-96E3-77961AA049D7}"/>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chart" Target="../charts/chart4.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972175" y="1604585"/>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16" name="TextBox 15"/>
          <p:cNvSpPr txBox="1"/>
          <p:nvPr/>
        </p:nvSpPr>
        <p:spPr>
          <a:xfrm>
            <a:off x="869218" y="1984008"/>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17" name="Rectangle 13"/>
          <p:cNvSpPr/>
          <p:nvPr/>
        </p:nvSpPr>
        <p:spPr>
          <a:xfrm>
            <a:off x="904349" y="3281739"/>
            <a:ext cx="4856689"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月光如流水一般静静地泻在这一片叶子和花上薄薄的青雾浮起在荷塘里叶子和花仿佛在牛乳中洗过一样又像笼着轻纱的梦虽然是满月天上却有一层淡淡的云所以不能朗照但我以为这恰是到了好处酣眠固不可少小睡也别有风味的月光是隔了树照过来的高处丛生的灌木落下参差的斑驳</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aphicFrame>
        <p:nvGraphicFramePr>
          <p:cNvPr id="18" name="Chart 108"/>
          <p:cNvGraphicFramePr/>
          <p:nvPr>
            <p:extLst>
              <p:ext uri="{D42A27DB-BD31-4B8C-83A1-F6EECF244321}">
                <p14:modId xmlns:p14="http://schemas.microsoft.com/office/powerpoint/2010/main" val="3270144514"/>
              </p:ext>
            </p:extLst>
          </p:nvPr>
        </p:nvGraphicFramePr>
        <p:xfrm>
          <a:off x="801756" y="4549187"/>
          <a:ext cx="2176286" cy="20034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Chart 109"/>
          <p:cNvGraphicFramePr/>
          <p:nvPr>
            <p:extLst>
              <p:ext uri="{D42A27DB-BD31-4B8C-83A1-F6EECF244321}">
                <p14:modId xmlns:p14="http://schemas.microsoft.com/office/powerpoint/2010/main" val="1712057265"/>
              </p:ext>
            </p:extLst>
          </p:nvPr>
        </p:nvGraphicFramePr>
        <p:xfrm>
          <a:off x="3385719" y="4549187"/>
          <a:ext cx="2176286" cy="20034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Chart 110"/>
          <p:cNvGraphicFramePr/>
          <p:nvPr>
            <p:extLst>
              <p:ext uri="{D42A27DB-BD31-4B8C-83A1-F6EECF244321}">
                <p14:modId xmlns:p14="http://schemas.microsoft.com/office/powerpoint/2010/main" val="1937252139"/>
              </p:ext>
            </p:extLst>
          </p:nvPr>
        </p:nvGraphicFramePr>
        <p:xfrm>
          <a:off x="5969683" y="4549187"/>
          <a:ext cx="2176286" cy="200344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Chart 111"/>
          <p:cNvGraphicFramePr/>
          <p:nvPr>
            <p:extLst>
              <p:ext uri="{D42A27DB-BD31-4B8C-83A1-F6EECF244321}">
                <p14:modId xmlns:p14="http://schemas.microsoft.com/office/powerpoint/2010/main" val="1479138669"/>
              </p:ext>
            </p:extLst>
          </p:nvPr>
        </p:nvGraphicFramePr>
        <p:xfrm>
          <a:off x="8553647" y="4549187"/>
          <a:ext cx="2176286" cy="2003442"/>
        </p:xfrm>
        <a:graphic>
          <a:graphicData uri="http://schemas.openxmlformats.org/drawingml/2006/chart">
            <c:chart xmlns:c="http://schemas.openxmlformats.org/drawingml/2006/chart" xmlns:r="http://schemas.openxmlformats.org/officeDocument/2006/relationships" r:id="rId5"/>
          </a:graphicData>
        </a:graphic>
      </p:graphicFrame>
      <p:sp>
        <p:nvSpPr>
          <p:cNvPr id="22" name="Rectangle 112"/>
          <p:cNvSpPr/>
          <p:nvPr/>
        </p:nvSpPr>
        <p:spPr>
          <a:xfrm>
            <a:off x="1269102" y="5233186"/>
            <a:ext cx="1241592" cy="635443"/>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en-US" sz="1700" dirty="0">
                <a:solidFill>
                  <a:srgbClr val="AAB2BD">
                    <a:lumMod val="50000"/>
                  </a:srgbClr>
                </a:solidFill>
                <a:latin typeface="思源黑体 CN Light" panose="020B0300000000000000" pitchFamily="34" charset="-122"/>
                <a:ea typeface="思源黑体 CN Light" panose="020B0300000000000000" pitchFamily="34" charset="-122"/>
              </a:rPr>
              <a:t>15% / 20%</a:t>
            </a:r>
          </a:p>
          <a:p>
            <a:pPr algn="ctr" defTabSz="864108" fontAlgn="auto">
              <a:lnSpc>
                <a:spcPct val="130000"/>
              </a:lnSpc>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￥18,258,250</a:t>
            </a:r>
          </a:p>
        </p:txBody>
      </p:sp>
      <p:sp>
        <p:nvSpPr>
          <p:cNvPr id="23" name="Rectangle 113"/>
          <p:cNvSpPr/>
          <p:nvPr/>
        </p:nvSpPr>
        <p:spPr>
          <a:xfrm>
            <a:off x="3853065" y="5233186"/>
            <a:ext cx="1241592" cy="635443"/>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en-US" sz="1700" dirty="0">
                <a:solidFill>
                  <a:srgbClr val="AAB2BD">
                    <a:lumMod val="50000"/>
                  </a:srgbClr>
                </a:solidFill>
                <a:latin typeface="思源黑体 CN Light" panose="020B0300000000000000" pitchFamily="34" charset="-122"/>
                <a:ea typeface="思源黑体 CN Light" panose="020B0300000000000000" pitchFamily="34" charset="-122"/>
              </a:rPr>
              <a:t>40% / 25%</a:t>
            </a:r>
          </a:p>
          <a:p>
            <a:pPr algn="ctr" defTabSz="864108" fontAlgn="auto">
              <a:lnSpc>
                <a:spcPct val="130000"/>
              </a:lnSpc>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￥18,258,250</a:t>
            </a:r>
          </a:p>
        </p:txBody>
      </p:sp>
      <p:sp>
        <p:nvSpPr>
          <p:cNvPr id="24" name="Rectangle 114"/>
          <p:cNvSpPr/>
          <p:nvPr/>
        </p:nvSpPr>
        <p:spPr>
          <a:xfrm>
            <a:off x="6437029" y="5233186"/>
            <a:ext cx="1241592" cy="635443"/>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en-US" sz="1700" dirty="0">
                <a:solidFill>
                  <a:srgbClr val="AAB2BD">
                    <a:lumMod val="50000"/>
                  </a:srgbClr>
                </a:solidFill>
                <a:latin typeface="思源黑体 CN Light" panose="020B0300000000000000" pitchFamily="34" charset="-122"/>
                <a:ea typeface="思源黑体 CN Light" panose="020B0300000000000000" pitchFamily="34" charset="-122"/>
              </a:rPr>
              <a:t>15% / 30%</a:t>
            </a:r>
          </a:p>
          <a:p>
            <a:pPr algn="ctr" defTabSz="864108" fontAlgn="auto">
              <a:lnSpc>
                <a:spcPct val="130000"/>
              </a:lnSpc>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￥18,258,250</a:t>
            </a:r>
          </a:p>
        </p:txBody>
      </p:sp>
      <p:sp>
        <p:nvSpPr>
          <p:cNvPr id="25" name="Rectangle 115"/>
          <p:cNvSpPr/>
          <p:nvPr/>
        </p:nvSpPr>
        <p:spPr>
          <a:xfrm>
            <a:off x="9020992" y="5233186"/>
            <a:ext cx="1241592" cy="635443"/>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en-US" sz="1700" dirty="0">
                <a:solidFill>
                  <a:srgbClr val="AAB2BD">
                    <a:lumMod val="50000"/>
                  </a:srgbClr>
                </a:solidFill>
                <a:latin typeface="思源黑体 CN Light" panose="020B0300000000000000" pitchFamily="34" charset="-122"/>
                <a:ea typeface="思源黑体 CN Light" panose="020B0300000000000000" pitchFamily="34" charset="-122"/>
              </a:rPr>
              <a:t>15% / 20%</a:t>
            </a:r>
          </a:p>
          <a:p>
            <a:pPr algn="ctr" defTabSz="864108" fontAlgn="auto">
              <a:lnSpc>
                <a:spcPct val="130000"/>
              </a:lnSpc>
              <a:spcBef>
                <a:spcPts val="0"/>
              </a:spcBef>
              <a:spcAft>
                <a:spcPts val="0"/>
              </a:spcAft>
            </a:pP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￥18,258,250</a:t>
            </a:r>
          </a:p>
        </p:txBody>
      </p:sp>
      <p:pic>
        <p:nvPicPr>
          <p:cNvPr id="26"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19674064">
            <a:off x="6937535" y="4172774"/>
            <a:ext cx="483034" cy="2255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 name="Rectangle 117"/>
          <p:cNvSpPr/>
          <p:nvPr/>
        </p:nvSpPr>
        <p:spPr>
          <a:xfrm>
            <a:off x="7443574" y="3697613"/>
            <a:ext cx="2819011" cy="486215"/>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12786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895442" y="1503292"/>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9" name="TextBox 28"/>
          <p:cNvSpPr txBox="1"/>
          <p:nvPr/>
        </p:nvSpPr>
        <p:spPr>
          <a:xfrm>
            <a:off x="792485" y="1882715"/>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30" name="Oval 1"/>
          <p:cNvSpPr/>
          <p:nvPr/>
        </p:nvSpPr>
        <p:spPr>
          <a:xfrm>
            <a:off x="1406734" y="3277303"/>
            <a:ext cx="1641896" cy="1641644"/>
          </a:xfrm>
          <a:prstGeom prst="ellipse">
            <a:avLst/>
          </a:prstGeom>
          <a:solidFill>
            <a:srgbClr val="AAB2BD">
              <a:lumMod val="50000"/>
            </a:srgbClr>
          </a:solidFill>
          <a:ln w="5715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1" name="Pie 7"/>
          <p:cNvSpPr/>
          <p:nvPr/>
        </p:nvSpPr>
        <p:spPr>
          <a:xfrm>
            <a:off x="1363527" y="3234101"/>
            <a:ext cx="1728311" cy="1728047"/>
          </a:xfrm>
          <a:prstGeom prst="pie">
            <a:avLst>
              <a:gd name="adj1" fmla="val 7844504"/>
              <a:gd name="adj2" fmla="val 16200000"/>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2" name="TextBox 31"/>
          <p:cNvSpPr txBox="1"/>
          <p:nvPr/>
        </p:nvSpPr>
        <p:spPr>
          <a:xfrm>
            <a:off x="1745464" y="3434943"/>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45%</a:t>
            </a:r>
          </a:p>
        </p:txBody>
      </p:sp>
      <p:sp>
        <p:nvSpPr>
          <p:cNvPr id="33" name="TextBox 32"/>
          <p:cNvSpPr txBox="1"/>
          <p:nvPr/>
        </p:nvSpPr>
        <p:spPr>
          <a:xfrm>
            <a:off x="2419357" y="4379340"/>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55%</a:t>
            </a:r>
          </a:p>
        </p:txBody>
      </p:sp>
      <p:sp>
        <p:nvSpPr>
          <p:cNvPr id="34" name="Oval 14"/>
          <p:cNvSpPr/>
          <p:nvPr/>
        </p:nvSpPr>
        <p:spPr>
          <a:xfrm>
            <a:off x="3726530" y="3277303"/>
            <a:ext cx="1641896" cy="1641644"/>
          </a:xfrm>
          <a:prstGeom prst="ellipse">
            <a:avLst/>
          </a:prstGeom>
          <a:solidFill>
            <a:srgbClr val="AAB2BD">
              <a:lumMod val="50000"/>
            </a:srgbClr>
          </a:solidFill>
          <a:ln w="5715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5" name="Pie 15"/>
          <p:cNvSpPr/>
          <p:nvPr/>
        </p:nvSpPr>
        <p:spPr>
          <a:xfrm>
            <a:off x="3683322" y="3234101"/>
            <a:ext cx="1728311" cy="1728047"/>
          </a:xfrm>
          <a:prstGeom prst="pie">
            <a:avLst>
              <a:gd name="adj1" fmla="val 2407344"/>
              <a:gd name="adj2" fmla="val 16200000"/>
            </a:avLst>
          </a:prstGeom>
          <a:solidFill>
            <a:srgbClr val="F8960D"/>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6" name="TextBox 35"/>
          <p:cNvSpPr txBox="1"/>
          <p:nvPr/>
        </p:nvSpPr>
        <p:spPr>
          <a:xfrm>
            <a:off x="4065260" y="3434943"/>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65%</a:t>
            </a:r>
          </a:p>
        </p:txBody>
      </p:sp>
      <p:sp>
        <p:nvSpPr>
          <p:cNvPr id="37" name="TextBox 36"/>
          <p:cNvSpPr txBox="1"/>
          <p:nvPr/>
        </p:nvSpPr>
        <p:spPr>
          <a:xfrm>
            <a:off x="4656745" y="3595498"/>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35%</a:t>
            </a:r>
          </a:p>
        </p:txBody>
      </p:sp>
      <p:sp>
        <p:nvSpPr>
          <p:cNvPr id="38" name="Oval 19"/>
          <p:cNvSpPr/>
          <p:nvPr/>
        </p:nvSpPr>
        <p:spPr>
          <a:xfrm>
            <a:off x="8366121" y="3277303"/>
            <a:ext cx="1641896" cy="1641644"/>
          </a:xfrm>
          <a:prstGeom prst="ellipse">
            <a:avLst/>
          </a:prstGeom>
          <a:solidFill>
            <a:srgbClr val="AAB2BD">
              <a:lumMod val="50000"/>
            </a:srgbClr>
          </a:solidFill>
          <a:ln w="5715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9" name="Pie 20"/>
          <p:cNvSpPr/>
          <p:nvPr/>
        </p:nvSpPr>
        <p:spPr>
          <a:xfrm>
            <a:off x="8322914" y="3234101"/>
            <a:ext cx="1728311" cy="1728047"/>
          </a:xfrm>
          <a:prstGeom prst="pie">
            <a:avLst>
              <a:gd name="adj1" fmla="val 12518274"/>
              <a:gd name="adj2" fmla="val 16200000"/>
            </a:avLst>
          </a:prstGeom>
          <a:solidFill>
            <a:srgbClr val="00A19C"/>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0" name="TextBox 39"/>
          <p:cNvSpPr txBox="1"/>
          <p:nvPr/>
        </p:nvSpPr>
        <p:spPr>
          <a:xfrm>
            <a:off x="8704852" y="3434943"/>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15%</a:t>
            </a:r>
          </a:p>
        </p:txBody>
      </p:sp>
      <p:sp>
        <p:nvSpPr>
          <p:cNvPr id="41" name="TextBox 40"/>
          <p:cNvSpPr txBox="1"/>
          <p:nvPr/>
        </p:nvSpPr>
        <p:spPr>
          <a:xfrm>
            <a:off x="9378745" y="4379340"/>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85%</a:t>
            </a:r>
          </a:p>
        </p:txBody>
      </p:sp>
      <p:sp>
        <p:nvSpPr>
          <p:cNvPr id="42" name="Oval 24"/>
          <p:cNvSpPr/>
          <p:nvPr/>
        </p:nvSpPr>
        <p:spPr>
          <a:xfrm>
            <a:off x="6046325" y="3277303"/>
            <a:ext cx="1641896" cy="1641644"/>
          </a:xfrm>
          <a:prstGeom prst="ellipse">
            <a:avLst/>
          </a:prstGeom>
          <a:solidFill>
            <a:srgbClr val="AAB2BD">
              <a:lumMod val="50000"/>
            </a:srgbClr>
          </a:solidFill>
          <a:ln w="5715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3" name="Pie 25"/>
          <p:cNvSpPr/>
          <p:nvPr/>
        </p:nvSpPr>
        <p:spPr>
          <a:xfrm>
            <a:off x="6003118" y="3234101"/>
            <a:ext cx="1728311" cy="1728047"/>
          </a:xfrm>
          <a:prstGeom prst="pie">
            <a:avLst>
              <a:gd name="adj1" fmla="val 18730517"/>
              <a:gd name="adj2" fmla="val 16200000"/>
            </a:avLst>
          </a:prstGeom>
          <a:solidFill>
            <a:srgbClr val="99B433"/>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4" name="TextBox 43"/>
          <p:cNvSpPr txBox="1"/>
          <p:nvPr/>
        </p:nvSpPr>
        <p:spPr>
          <a:xfrm>
            <a:off x="6385056" y="3434943"/>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90%</a:t>
            </a:r>
          </a:p>
        </p:txBody>
      </p:sp>
      <p:sp>
        <p:nvSpPr>
          <p:cNvPr id="45" name="TextBox 44"/>
          <p:cNvSpPr txBox="1"/>
          <p:nvPr/>
        </p:nvSpPr>
        <p:spPr>
          <a:xfrm>
            <a:off x="6916333" y="3434943"/>
            <a:ext cx="342826" cy="241142"/>
          </a:xfrm>
          <a:prstGeom prst="rect">
            <a:avLst/>
          </a:prstGeom>
          <a:noFill/>
        </p:spPr>
        <p:txBody>
          <a:bodyPr wrap="none" lIns="86411" tIns="43205" rIns="86411" bIns="43205" rtlCol="0">
            <a:spAutoFit/>
          </a:bodyPr>
          <a:lstStyle/>
          <a:p>
            <a:pPr defTabSz="864108" fontAlgn="auto">
              <a:spcBef>
                <a:spcPts val="0"/>
              </a:spcBef>
              <a:spcAft>
                <a:spcPts val="0"/>
              </a:spcAft>
            </a:pPr>
            <a:r>
              <a:rPr lang="en-US" sz="1000" dirty="0">
                <a:solidFill>
                  <a:srgbClr val="F4F5FC"/>
                </a:solidFill>
                <a:latin typeface="思源黑体 CN Light" panose="020B0300000000000000" pitchFamily="34" charset="-122"/>
                <a:ea typeface="思源黑体 CN Light" panose="020B0300000000000000" pitchFamily="34" charset="-122"/>
              </a:rPr>
              <a:t>10%</a:t>
            </a:r>
          </a:p>
        </p:txBody>
      </p:sp>
      <p:sp>
        <p:nvSpPr>
          <p:cNvPr id="46" name="Rectangle 28"/>
          <p:cNvSpPr/>
          <p:nvPr/>
        </p:nvSpPr>
        <p:spPr>
          <a:xfrm>
            <a:off x="1062397" y="5705645"/>
            <a:ext cx="2330570" cy="918992"/>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algn="ct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7" name="Rectangle 29"/>
          <p:cNvSpPr/>
          <p:nvPr/>
        </p:nvSpPr>
        <p:spPr>
          <a:xfrm>
            <a:off x="3382193" y="5705645"/>
            <a:ext cx="2330570" cy="918992"/>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algn="ct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8" name="Rectangle 30"/>
          <p:cNvSpPr/>
          <p:nvPr/>
        </p:nvSpPr>
        <p:spPr>
          <a:xfrm>
            <a:off x="5701988" y="5705645"/>
            <a:ext cx="2330570" cy="918992"/>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algn="ct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9" name="Rectangle 31"/>
          <p:cNvSpPr/>
          <p:nvPr/>
        </p:nvSpPr>
        <p:spPr>
          <a:xfrm>
            <a:off x="8021784" y="5705645"/>
            <a:ext cx="2330570" cy="918992"/>
          </a:xfrm>
          <a:prstGeom prst="rect">
            <a:avLst/>
          </a:prstGeom>
        </p:spPr>
        <p:txBody>
          <a:bodyPr wrap="square" lIns="86411" tIns="43205" rIns="86411" bIns="43205">
            <a:spAutoFit/>
          </a:bodyPr>
          <a:lstStyle/>
          <a:p>
            <a:pPr algn="ct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algn="ct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50" name="Oval 4"/>
          <p:cNvSpPr/>
          <p:nvPr/>
        </p:nvSpPr>
        <p:spPr>
          <a:xfrm>
            <a:off x="4498662" y="5220605"/>
            <a:ext cx="110531" cy="110514"/>
          </a:xfrm>
          <a:prstGeom prst="ellipse">
            <a:avLst/>
          </a:prstGeom>
          <a:solidFill>
            <a:srgbClr val="D70444"/>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1" name="TextBox 50"/>
          <p:cNvSpPr txBox="1"/>
          <p:nvPr/>
        </p:nvSpPr>
        <p:spPr>
          <a:xfrm>
            <a:off x="4609194" y="5152264"/>
            <a:ext cx="687471" cy="241142"/>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输入文本</a:t>
            </a:r>
            <a:endParaRPr lang="en-US" sz="1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52" name="Oval 32"/>
          <p:cNvSpPr/>
          <p:nvPr/>
        </p:nvSpPr>
        <p:spPr>
          <a:xfrm>
            <a:off x="5739570" y="5220605"/>
            <a:ext cx="110531" cy="110514"/>
          </a:xfrm>
          <a:prstGeom prst="ellipse">
            <a:avLst/>
          </a:prstGeom>
          <a:solidFill>
            <a:srgbClr val="AAB2BD">
              <a:lumMod val="50000"/>
            </a:srgbClr>
          </a:solidFill>
          <a:ln w="12700" cap="flat" cmpd="sng" algn="ctr">
            <a:noFill/>
            <a:prstDash val="solid"/>
            <a:miter lim="800000"/>
          </a:ln>
          <a:effectLst/>
        </p:spPr>
        <p:txBody>
          <a:bodyPr lIns="86411" tIns="43205" rIns="86411" bIns="43205" rtlCol="0" anchor="ctr"/>
          <a:lstStyle/>
          <a:p>
            <a:pPr marL="0" marR="0" lvl="0" indent="0" algn="ctr"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53" name="TextBox 52"/>
          <p:cNvSpPr txBox="1"/>
          <p:nvPr/>
        </p:nvSpPr>
        <p:spPr>
          <a:xfrm>
            <a:off x="5850102" y="5152264"/>
            <a:ext cx="687471" cy="241142"/>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689792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23075</TotalTime>
  <Words>640</Words>
  <Application>Microsoft Office PowerPoint</Application>
  <PresentationFormat>自定义</PresentationFormat>
  <Paragraphs>51</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第一PPT模板网：www.1ppt.com</vt:lpstr>
      <vt:lpstr>第一PPT：www.1ppt.com</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2019-09-07T13:27:43Z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