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33" r:id="rId3"/>
    <p:sldId id="434" r:id="rId4"/>
    <p:sldId id="435"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66" d="100"/>
          <a:sy n="66" d="100"/>
        </p:scale>
        <p:origin x="-72" y="-888"/>
      </p:cViewPr>
      <p:guideLst>
        <p:guide orient="horz" pos="2722"/>
        <p:guide pos="3629"/>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972175" y="1557688"/>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47" name="TextBox 46"/>
          <p:cNvSpPr txBox="1"/>
          <p:nvPr/>
        </p:nvSpPr>
        <p:spPr>
          <a:xfrm>
            <a:off x="869218" y="1937111"/>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48" name="Rounded Rectangle 1"/>
          <p:cNvSpPr/>
          <p:nvPr/>
        </p:nvSpPr>
        <p:spPr>
          <a:xfrm>
            <a:off x="6894826" y="3270665"/>
            <a:ext cx="321546" cy="2707604"/>
          </a:xfrm>
          <a:prstGeom prst="roundRect">
            <a:avLst>
              <a:gd name="adj" fmla="val 50000"/>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9" name="Oval 2"/>
          <p:cNvSpPr/>
          <p:nvPr/>
        </p:nvSpPr>
        <p:spPr>
          <a:xfrm>
            <a:off x="6754150" y="5733798"/>
            <a:ext cx="602899" cy="602807"/>
          </a:xfrm>
          <a:prstGeom prst="ellipse">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0" name="Rounded Rectangle 9"/>
          <p:cNvSpPr/>
          <p:nvPr/>
        </p:nvSpPr>
        <p:spPr>
          <a:xfrm>
            <a:off x="6894826" y="4310502"/>
            <a:ext cx="321546" cy="1667766"/>
          </a:xfrm>
          <a:prstGeom prst="roundRect">
            <a:avLst>
              <a:gd name="adj" fmla="val 50000"/>
            </a:avLst>
          </a:prstGeom>
          <a:solidFill>
            <a:srgbClr val="D70444"/>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1" name="Oval 12"/>
          <p:cNvSpPr/>
          <p:nvPr/>
        </p:nvSpPr>
        <p:spPr>
          <a:xfrm>
            <a:off x="6754150" y="5733798"/>
            <a:ext cx="602899" cy="602807"/>
          </a:xfrm>
          <a:prstGeom prst="ellipse">
            <a:avLst/>
          </a:prstGeom>
          <a:solidFill>
            <a:srgbClr val="D70444"/>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52" name="Rounded Rectangle 33"/>
          <p:cNvSpPr/>
          <p:nvPr/>
        </p:nvSpPr>
        <p:spPr>
          <a:xfrm>
            <a:off x="7949272" y="3270665"/>
            <a:ext cx="321546" cy="2707604"/>
          </a:xfrm>
          <a:prstGeom prst="roundRect">
            <a:avLst>
              <a:gd name="adj" fmla="val 50000"/>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3" name="Oval 34"/>
          <p:cNvSpPr/>
          <p:nvPr/>
        </p:nvSpPr>
        <p:spPr>
          <a:xfrm>
            <a:off x="7808595" y="5733798"/>
            <a:ext cx="602899" cy="602807"/>
          </a:xfrm>
          <a:prstGeom prst="ellipse">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4" name="Rounded Rectangle 35"/>
          <p:cNvSpPr/>
          <p:nvPr/>
        </p:nvSpPr>
        <p:spPr>
          <a:xfrm>
            <a:off x="7949272" y="4983641"/>
            <a:ext cx="321546" cy="994627"/>
          </a:xfrm>
          <a:prstGeom prst="roundRect">
            <a:avLst>
              <a:gd name="adj" fmla="val 50000"/>
            </a:avLst>
          </a:prstGeom>
          <a:solidFill>
            <a:srgbClr val="F8960D"/>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5" name="Oval 36"/>
          <p:cNvSpPr/>
          <p:nvPr/>
        </p:nvSpPr>
        <p:spPr>
          <a:xfrm>
            <a:off x="7808595" y="5733798"/>
            <a:ext cx="602899" cy="602807"/>
          </a:xfrm>
          <a:prstGeom prst="ellipse">
            <a:avLst/>
          </a:prstGeom>
          <a:solidFill>
            <a:srgbClr val="F8960D"/>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56" name="Rounded Rectangle 39"/>
          <p:cNvSpPr/>
          <p:nvPr/>
        </p:nvSpPr>
        <p:spPr>
          <a:xfrm>
            <a:off x="9003717" y="3270665"/>
            <a:ext cx="321546" cy="2707604"/>
          </a:xfrm>
          <a:prstGeom prst="roundRect">
            <a:avLst>
              <a:gd name="adj" fmla="val 50000"/>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7" name="Oval 40"/>
          <p:cNvSpPr/>
          <p:nvPr/>
        </p:nvSpPr>
        <p:spPr>
          <a:xfrm>
            <a:off x="8863041" y="5733798"/>
            <a:ext cx="602899" cy="602807"/>
          </a:xfrm>
          <a:prstGeom prst="ellipse">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8" name="Rounded Rectangle 41"/>
          <p:cNvSpPr/>
          <p:nvPr/>
        </p:nvSpPr>
        <p:spPr>
          <a:xfrm>
            <a:off x="9003717" y="3637373"/>
            <a:ext cx="321546" cy="2340896"/>
          </a:xfrm>
          <a:prstGeom prst="roundRect">
            <a:avLst>
              <a:gd name="adj" fmla="val 50000"/>
            </a:avLst>
          </a:prstGeom>
          <a:solidFill>
            <a:srgbClr val="99B433"/>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9" name="Oval 42"/>
          <p:cNvSpPr/>
          <p:nvPr/>
        </p:nvSpPr>
        <p:spPr>
          <a:xfrm>
            <a:off x="8863041" y="5733798"/>
            <a:ext cx="602899" cy="602807"/>
          </a:xfrm>
          <a:prstGeom prst="ellipse">
            <a:avLst/>
          </a:prstGeom>
          <a:solidFill>
            <a:srgbClr val="99B433"/>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60" name="Rounded Rectangle 45"/>
          <p:cNvSpPr/>
          <p:nvPr/>
        </p:nvSpPr>
        <p:spPr>
          <a:xfrm>
            <a:off x="10058163" y="3270665"/>
            <a:ext cx="321546" cy="2707604"/>
          </a:xfrm>
          <a:prstGeom prst="roundRect">
            <a:avLst>
              <a:gd name="adj" fmla="val 50000"/>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1" name="Oval 46"/>
          <p:cNvSpPr/>
          <p:nvPr/>
        </p:nvSpPr>
        <p:spPr>
          <a:xfrm>
            <a:off x="9917487" y="5733798"/>
            <a:ext cx="602899" cy="602807"/>
          </a:xfrm>
          <a:prstGeom prst="ellipse">
            <a:avLst/>
          </a:prstGeom>
          <a:solidFill>
            <a:srgbClr val="AAB2BD">
              <a:lumMod val="50000"/>
            </a:srgbClr>
          </a:solidFill>
          <a:ln w="57150" cap="flat" cmpd="sng" algn="ctr">
            <a:solidFill>
              <a:srgbClr val="AAB2BD">
                <a:lumMod val="5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2" name="Rounded Rectangle 47"/>
          <p:cNvSpPr/>
          <p:nvPr/>
        </p:nvSpPr>
        <p:spPr>
          <a:xfrm>
            <a:off x="10058163" y="4601864"/>
            <a:ext cx="321546" cy="1376404"/>
          </a:xfrm>
          <a:prstGeom prst="roundRect">
            <a:avLst>
              <a:gd name="adj" fmla="val 50000"/>
            </a:avLst>
          </a:prstGeom>
          <a:solidFill>
            <a:srgbClr val="00A19C"/>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3" name="Oval 48"/>
          <p:cNvSpPr/>
          <p:nvPr/>
        </p:nvSpPr>
        <p:spPr>
          <a:xfrm>
            <a:off x="9917487" y="5733798"/>
            <a:ext cx="602899" cy="602807"/>
          </a:xfrm>
          <a:prstGeom prst="ellipse">
            <a:avLst/>
          </a:prstGeom>
          <a:solidFill>
            <a:srgbClr val="00A19C"/>
          </a:solidFill>
          <a:ln w="28575"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64" name="Rectangle 50"/>
          <p:cNvSpPr/>
          <p:nvPr/>
        </p:nvSpPr>
        <p:spPr>
          <a:xfrm>
            <a:off x="904349" y="3234842"/>
            <a:ext cx="4856689" cy="90208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自由的人白天里一定要做的事一定要说的话现在都可不理这是独处的妙处我且受用这无边的荷香月色好了。</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5" name="TextBox 64"/>
          <p:cNvSpPr txBox="1"/>
          <p:nvPr/>
        </p:nvSpPr>
        <p:spPr>
          <a:xfrm>
            <a:off x="6884185" y="4378633"/>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75%</a:t>
            </a:r>
          </a:p>
        </p:txBody>
      </p:sp>
      <p:sp>
        <p:nvSpPr>
          <p:cNvPr id="66" name="TextBox 65"/>
          <p:cNvSpPr txBox="1"/>
          <p:nvPr/>
        </p:nvSpPr>
        <p:spPr>
          <a:xfrm>
            <a:off x="7938630" y="5080923"/>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40%</a:t>
            </a:r>
          </a:p>
        </p:txBody>
      </p:sp>
      <p:sp>
        <p:nvSpPr>
          <p:cNvPr id="67" name="TextBox 66"/>
          <p:cNvSpPr txBox="1"/>
          <p:nvPr/>
        </p:nvSpPr>
        <p:spPr>
          <a:xfrm>
            <a:off x="8993078" y="3684765"/>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90%</a:t>
            </a:r>
          </a:p>
        </p:txBody>
      </p:sp>
      <p:sp>
        <p:nvSpPr>
          <p:cNvPr id="68" name="TextBox 67"/>
          <p:cNvSpPr txBox="1"/>
          <p:nvPr/>
        </p:nvSpPr>
        <p:spPr>
          <a:xfrm>
            <a:off x="10047524" y="4684221"/>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60%</a:t>
            </a:r>
          </a:p>
        </p:txBody>
      </p:sp>
      <p:sp>
        <p:nvSpPr>
          <p:cNvPr id="69" name="Oval 61"/>
          <p:cNvSpPr/>
          <p:nvPr/>
        </p:nvSpPr>
        <p:spPr>
          <a:xfrm>
            <a:off x="1440259" y="4847906"/>
            <a:ext cx="855781" cy="855650"/>
          </a:xfrm>
          <a:prstGeom prst="ellipse">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0" name="Rectangle 62"/>
          <p:cNvSpPr/>
          <p:nvPr/>
        </p:nvSpPr>
        <p:spPr>
          <a:xfrm>
            <a:off x="2461957" y="4814805"/>
            <a:ext cx="3283576" cy="711056"/>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71" name="Freeform 255"/>
          <p:cNvSpPr>
            <a:spLocks noEditPoints="1"/>
          </p:cNvSpPr>
          <p:nvPr/>
        </p:nvSpPr>
        <p:spPr bwMode="auto">
          <a:xfrm>
            <a:off x="1764313" y="5171910"/>
            <a:ext cx="207673" cy="207642"/>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2" name="Freeform 240"/>
          <p:cNvSpPr>
            <a:spLocks noEditPoints="1"/>
          </p:cNvSpPr>
          <p:nvPr/>
        </p:nvSpPr>
        <p:spPr bwMode="auto">
          <a:xfrm>
            <a:off x="2527458" y="5996124"/>
            <a:ext cx="253272" cy="221580"/>
          </a:xfrm>
          <a:custGeom>
            <a:avLst/>
            <a:gdLst>
              <a:gd name="T0" fmla="*/ 181 w 181"/>
              <a:gd name="T1" fmla="*/ 15 h 158"/>
              <a:gd name="T2" fmla="*/ 181 w 181"/>
              <a:gd name="T3" fmla="*/ 118 h 158"/>
              <a:gd name="T4" fmla="*/ 177 w 181"/>
              <a:gd name="T5" fmla="*/ 129 h 158"/>
              <a:gd name="T6" fmla="*/ 166 w 181"/>
              <a:gd name="T7" fmla="*/ 133 h 158"/>
              <a:gd name="T8" fmla="*/ 115 w 181"/>
              <a:gd name="T9" fmla="*/ 133 h 158"/>
              <a:gd name="T10" fmla="*/ 116 w 181"/>
              <a:gd name="T11" fmla="*/ 141 h 158"/>
              <a:gd name="T12" fmla="*/ 119 w 181"/>
              <a:gd name="T13" fmla="*/ 147 h 158"/>
              <a:gd name="T14" fmla="*/ 121 w 181"/>
              <a:gd name="T15" fmla="*/ 151 h 158"/>
              <a:gd name="T16" fmla="*/ 119 w 181"/>
              <a:gd name="T17" fmla="*/ 156 h 158"/>
              <a:gd name="T18" fmla="*/ 115 w 181"/>
              <a:gd name="T19" fmla="*/ 158 h 158"/>
              <a:gd name="T20" fmla="*/ 67 w 181"/>
              <a:gd name="T21" fmla="*/ 158 h 158"/>
              <a:gd name="T22" fmla="*/ 62 w 181"/>
              <a:gd name="T23" fmla="*/ 156 h 158"/>
              <a:gd name="T24" fmla="*/ 60 w 181"/>
              <a:gd name="T25" fmla="*/ 151 h 158"/>
              <a:gd name="T26" fmla="*/ 62 w 181"/>
              <a:gd name="T27" fmla="*/ 147 h 158"/>
              <a:gd name="T28" fmla="*/ 65 w 181"/>
              <a:gd name="T29" fmla="*/ 141 h 158"/>
              <a:gd name="T30" fmla="*/ 67 w 181"/>
              <a:gd name="T31" fmla="*/ 133 h 158"/>
              <a:gd name="T32" fmla="*/ 15 w 181"/>
              <a:gd name="T33" fmla="*/ 133 h 158"/>
              <a:gd name="T34" fmla="*/ 4 w 181"/>
              <a:gd name="T35" fmla="*/ 129 h 158"/>
              <a:gd name="T36" fmla="*/ 0 w 181"/>
              <a:gd name="T37" fmla="*/ 118 h 158"/>
              <a:gd name="T38" fmla="*/ 0 w 181"/>
              <a:gd name="T39" fmla="*/ 15 h 158"/>
              <a:gd name="T40" fmla="*/ 4 w 181"/>
              <a:gd name="T41" fmla="*/ 5 h 158"/>
              <a:gd name="T42" fmla="*/ 15 w 181"/>
              <a:gd name="T43" fmla="*/ 0 h 158"/>
              <a:gd name="T44" fmla="*/ 166 w 181"/>
              <a:gd name="T45" fmla="*/ 0 h 158"/>
              <a:gd name="T46" fmla="*/ 177 w 181"/>
              <a:gd name="T47" fmla="*/ 5 h 158"/>
              <a:gd name="T48" fmla="*/ 181 w 181"/>
              <a:gd name="T49" fmla="*/ 15 h 158"/>
              <a:gd name="T50" fmla="*/ 169 w 181"/>
              <a:gd name="T51" fmla="*/ 94 h 158"/>
              <a:gd name="T52" fmla="*/ 169 w 181"/>
              <a:gd name="T53" fmla="*/ 15 h 158"/>
              <a:gd name="T54" fmla="*/ 168 w 181"/>
              <a:gd name="T55" fmla="*/ 13 h 158"/>
              <a:gd name="T56" fmla="*/ 166 w 181"/>
              <a:gd name="T57" fmla="*/ 12 h 158"/>
              <a:gd name="T58" fmla="*/ 15 w 181"/>
              <a:gd name="T59" fmla="*/ 12 h 158"/>
              <a:gd name="T60" fmla="*/ 13 w 181"/>
              <a:gd name="T61" fmla="*/ 13 h 158"/>
              <a:gd name="T62" fmla="*/ 12 w 181"/>
              <a:gd name="T63" fmla="*/ 15 h 158"/>
              <a:gd name="T64" fmla="*/ 12 w 181"/>
              <a:gd name="T65" fmla="*/ 94 h 158"/>
              <a:gd name="T66" fmla="*/ 13 w 181"/>
              <a:gd name="T67" fmla="*/ 96 h 158"/>
              <a:gd name="T68" fmla="*/ 15 w 181"/>
              <a:gd name="T69" fmla="*/ 97 h 158"/>
              <a:gd name="T70" fmla="*/ 166 w 181"/>
              <a:gd name="T71" fmla="*/ 97 h 158"/>
              <a:gd name="T72" fmla="*/ 168 w 181"/>
              <a:gd name="T73" fmla="*/ 96 h 158"/>
              <a:gd name="T74" fmla="*/ 169 w 181"/>
              <a:gd name="T75"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158">
                <a:moveTo>
                  <a:pt x="181" y="15"/>
                </a:moveTo>
                <a:cubicBezTo>
                  <a:pt x="181" y="118"/>
                  <a:pt x="181" y="118"/>
                  <a:pt x="181" y="118"/>
                </a:cubicBezTo>
                <a:cubicBezTo>
                  <a:pt x="181" y="122"/>
                  <a:pt x="180" y="126"/>
                  <a:pt x="177" y="129"/>
                </a:cubicBezTo>
                <a:cubicBezTo>
                  <a:pt x="174" y="132"/>
                  <a:pt x="171" y="133"/>
                  <a:pt x="166" y="133"/>
                </a:cubicBezTo>
                <a:cubicBezTo>
                  <a:pt x="115" y="133"/>
                  <a:pt x="115" y="133"/>
                  <a:pt x="115" y="133"/>
                </a:cubicBezTo>
                <a:cubicBezTo>
                  <a:pt x="115" y="136"/>
                  <a:pt x="115" y="138"/>
                  <a:pt x="116" y="141"/>
                </a:cubicBezTo>
                <a:cubicBezTo>
                  <a:pt x="117" y="143"/>
                  <a:pt x="118" y="145"/>
                  <a:pt x="119" y="147"/>
                </a:cubicBezTo>
                <a:cubicBezTo>
                  <a:pt x="120" y="149"/>
                  <a:pt x="121" y="151"/>
                  <a:pt x="121" y="151"/>
                </a:cubicBezTo>
                <a:cubicBezTo>
                  <a:pt x="121" y="153"/>
                  <a:pt x="120" y="155"/>
                  <a:pt x="119" y="156"/>
                </a:cubicBezTo>
                <a:cubicBezTo>
                  <a:pt x="118" y="157"/>
                  <a:pt x="117" y="158"/>
                  <a:pt x="115" y="158"/>
                </a:cubicBezTo>
                <a:cubicBezTo>
                  <a:pt x="67" y="158"/>
                  <a:pt x="67" y="158"/>
                  <a:pt x="67" y="158"/>
                </a:cubicBezTo>
                <a:cubicBezTo>
                  <a:pt x="65" y="158"/>
                  <a:pt x="63" y="157"/>
                  <a:pt x="62" y="156"/>
                </a:cubicBezTo>
                <a:cubicBezTo>
                  <a:pt x="61" y="155"/>
                  <a:pt x="60" y="153"/>
                  <a:pt x="60" y="151"/>
                </a:cubicBezTo>
                <a:cubicBezTo>
                  <a:pt x="60" y="151"/>
                  <a:pt x="61" y="149"/>
                  <a:pt x="62" y="147"/>
                </a:cubicBezTo>
                <a:cubicBezTo>
                  <a:pt x="63" y="145"/>
                  <a:pt x="64" y="143"/>
                  <a:pt x="65" y="141"/>
                </a:cubicBezTo>
                <a:cubicBezTo>
                  <a:pt x="66" y="138"/>
                  <a:pt x="67" y="136"/>
                  <a:pt x="67" y="133"/>
                </a:cubicBezTo>
                <a:cubicBezTo>
                  <a:pt x="15" y="133"/>
                  <a:pt x="15" y="133"/>
                  <a:pt x="15" y="133"/>
                </a:cubicBezTo>
                <a:cubicBezTo>
                  <a:pt x="11" y="133"/>
                  <a:pt x="7" y="132"/>
                  <a:pt x="4" y="129"/>
                </a:cubicBezTo>
                <a:cubicBezTo>
                  <a:pt x="1" y="126"/>
                  <a:pt x="0" y="122"/>
                  <a:pt x="0" y="118"/>
                </a:cubicBezTo>
                <a:cubicBezTo>
                  <a:pt x="0" y="15"/>
                  <a:pt x="0" y="15"/>
                  <a:pt x="0" y="15"/>
                </a:cubicBezTo>
                <a:cubicBezTo>
                  <a:pt x="0" y="11"/>
                  <a:pt x="1" y="8"/>
                  <a:pt x="4" y="5"/>
                </a:cubicBezTo>
                <a:cubicBezTo>
                  <a:pt x="7" y="2"/>
                  <a:pt x="11" y="0"/>
                  <a:pt x="15" y="0"/>
                </a:cubicBezTo>
                <a:cubicBezTo>
                  <a:pt x="166" y="0"/>
                  <a:pt x="166" y="0"/>
                  <a:pt x="166" y="0"/>
                </a:cubicBezTo>
                <a:cubicBezTo>
                  <a:pt x="171" y="0"/>
                  <a:pt x="174" y="2"/>
                  <a:pt x="177" y="5"/>
                </a:cubicBezTo>
                <a:cubicBezTo>
                  <a:pt x="180" y="8"/>
                  <a:pt x="181" y="11"/>
                  <a:pt x="181" y="15"/>
                </a:cubicBezTo>
                <a:close/>
                <a:moveTo>
                  <a:pt x="169" y="94"/>
                </a:moveTo>
                <a:cubicBezTo>
                  <a:pt x="169" y="15"/>
                  <a:pt x="169" y="15"/>
                  <a:pt x="169" y="15"/>
                </a:cubicBezTo>
                <a:cubicBezTo>
                  <a:pt x="169" y="15"/>
                  <a:pt x="169" y="14"/>
                  <a:pt x="168" y="13"/>
                </a:cubicBezTo>
                <a:cubicBezTo>
                  <a:pt x="168" y="13"/>
                  <a:pt x="167" y="12"/>
                  <a:pt x="166" y="12"/>
                </a:cubicBezTo>
                <a:cubicBezTo>
                  <a:pt x="15" y="12"/>
                  <a:pt x="15" y="12"/>
                  <a:pt x="15" y="12"/>
                </a:cubicBezTo>
                <a:cubicBezTo>
                  <a:pt x="14" y="12"/>
                  <a:pt x="14" y="13"/>
                  <a:pt x="13" y="13"/>
                </a:cubicBezTo>
                <a:cubicBezTo>
                  <a:pt x="12" y="14"/>
                  <a:pt x="12" y="15"/>
                  <a:pt x="12" y="15"/>
                </a:cubicBezTo>
                <a:cubicBezTo>
                  <a:pt x="12" y="94"/>
                  <a:pt x="12" y="94"/>
                  <a:pt x="12" y="94"/>
                </a:cubicBezTo>
                <a:cubicBezTo>
                  <a:pt x="12" y="95"/>
                  <a:pt x="12" y="96"/>
                  <a:pt x="13" y="96"/>
                </a:cubicBezTo>
                <a:cubicBezTo>
                  <a:pt x="14" y="97"/>
                  <a:pt x="14" y="97"/>
                  <a:pt x="15" y="97"/>
                </a:cubicBezTo>
                <a:cubicBezTo>
                  <a:pt x="166" y="97"/>
                  <a:pt x="166" y="97"/>
                  <a:pt x="166" y="97"/>
                </a:cubicBezTo>
                <a:cubicBezTo>
                  <a:pt x="167" y="97"/>
                  <a:pt x="168" y="97"/>
                  <a:pt x="168" y="96"/>
                </a:cubicBezTo>
                <a:cubicBezTo>
                  <a:pt x="169" y="96"/>
                  <a:pt x="169" y="95"/>
                  <a:pt x="169" y="94"/>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3" name="Freeform 242"/>
          <p:cNvSpPr>
            <a:spLocks noEditPoints="1"/>
          </p:cNvSpPr>
          <p:nvPr/>
        </p:nvSpPr>
        <p:spPr bwMode="auto">
          <a:xfrm>
            <a:off x="3513629" y="6014061"/>
            <a:ext cx="154075" cy="185705"/>
          </a:xfrm>
          <a:custGeom>
            <a:avLst/>
            <a:gdLst>
              <a:gd name="T0" fmla="*/ 109 w 109"/>
              <a:gd name="T1" fmla="*/ 15 h 133"/>
              <a:gd name="T2" fmla="*/ 109 w 109"/>
              <a:gd name="T3" fmla="*/ 118 h 133"/>
              <a:gd name="T4" fmla="*/ 104 w 109"/>
              <a:gd name="T5" fmla="*/ 129 h 133"/>
              <a:gd name="T6" fmla="*/ 94 w 109"/>
              <a:gd name="T7" fmla="*/ 133 h 133"/>
              <a:gd name="T8" fmla="*/ 15 w 109"/>
              <a:gd name="T9" fmla="*/ 133 h 133"/>
              <a:gd name="T10" fmla="*/ 4 w 109"/>
              <a:gd name="T11" fmla="*/ 129 h 133"/>
              <a:gd name="T12" fmla="*/ 0 w 109"/>
              <a:gd name="T13" fmla="*/ 118 h 133"/>
              <a:gd name="T14" fmla="*/ 0 w 109"/>
              <a:gd name="T15" fmla="*/ 15 h 133"/>
              <a:gd name="T16" fmla="*/ 4 w 109"/>
              <a:gd name="T17" fmla="*/ 5 h 133"/>
              <a:gd name="T18" fmla="*/ 15 w 109"/>
              <a:gd name="T19" fmla="*/ 0 h 133"/>
              <a:gd name="T20" fmla="*/ 94 w 109"/>
              <a:gd name="T21" fmla="*/ 0 h 133"/>
              <a:gd name="T22" fmla="*/ 104 w 109"/>
              <a:gd name="T23" fmla="*/ 5 h 133"/>
              <a:gd name="T24" fmla="*/ 109 w 109"/>
              <a:gd name="T25" fmla="*/ 15 h 133"/>
              <a:gd name="T26" fmla="*/ 97 w 109"/>
              <a:gd name="T27" fmla="*/ 106 h 133"/>
              <a:gd name="T28" fmla="*/ 97 w 109"/>
              <a:gd name="T29" fmla="*/ 15 h 133"/>
              <a:gd name="T30" fmla="*/ 96 w 109"/>
              <a:gd name="T31" fmla="*/ 13 h 133"/>
              <a:gd name="T32" fmla="*/ 94 w 109"/>
              <a:gd name="T33" fmla="*/ 12 h 133"/>
              <a:gd name="T34" fmla="*/ 15 w 109"/>
              <a:gd name="T35" fmla="*/ 12 h 133"/>
              <a:gd name="T36" fmla="*/ 13 w 109"/>
              <a:gd name="T37" fmla="*/ 13 h 133"/>
              <a:gd name="T38" fmla="*/ 12 w 109"/>
              <a:gd name="T39" fmla="*/ 15 h 133"/>
              <a:gd name="T40" fmla="*/ 12 w 109"/>
              <a:gd name="T41" fmla="*/ 106 h 133"/>
              <a:gd name="T42" fmla="*/ 13 w 109"/>
              <a:gd name="T43" fmla="*/ 108 h 133"/>
              <a:gd name="T44" fmla="*/ 15 w 109"/>
              <a:gd name="T45" fmla="*/ 109 h 133"/>
              <a:gd name="T46" fmla="*/ 94 w 109"/>
              <a:gd name="T47" fmla="*/ 109 h 133"/>
              <a:gd name="T48" fmla="*/ 96 w 109"/>
              <a:gd name="T49" fmla="*/ 108 h 133"/>
              <a:gd name="T50" fmla="*/ 97 w 109"/>
              <a:gd name="T51" fmla="*/ 106 h 133"/>
              <a:gd name="T52" fmla="*/ 59 w 109"/>
              <a:gd name="T53" fmla="*/ 126 h 133"/>
              <a:gd name="T54" fmla="*/ 60 w 109"/>
              <a:gd name="T55" fmla="*/ 121 h 133"/>
              <a:gd name="T56" fmla="*/ 59 w 109"/>
              <a:gd name="T57" fmla="*/ 117 h 133"/>
              <a:gd name="T58" fmla="*/ 54 w 109"/>
              <a:gd name="T59" fmla="*/ 115 h 133"/>
              <a:gd name="T60" fmla="*/ 50 w 109"/>
              <a:gd name="T61" fmla="*/ 117 h 133"/>
              <a:gd name="T62" fmla="*/ 48 w 109"/>
              <a:gd name="T63" fmla="*/ 121 h 133"/>
              <a:gd name="T64" fmla="*/ 50 w 109"/>
              <a:gd name="T65" fmla="*/ 126 h 133"/>
              <a:gd name="T66" fmla="*/ 54 w 109"/>
              <a:gd name="T67" fmla="*/ 127 h 133"/>
              <a:gd name="T68" fmla="*/ 59 w 109"/>
              <a:gd name="T69" fmla="*/ 12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 h="133">
                <a:moveTo>
                  <a:pt x="109" y="15"/>
                </a:moveTo>
                <a:cubicBezTo>
                  <a:pt x="109" y="118"/>
                  <a:pt x="109" y="118"/>
                  <a:pt x="109" y="118"/>
                </a:cubicBezTo>
                <a:cubicBezTo>
                  <a:pt x="109" y="122"/>
                  <a:pt x="107" y="126"/>
                  <a:pt x="104" y="129"/>
                </a:cubicBezTo>
                <a:cubicBezTo>
                  <a:pt x="101" y="132"/>
                  <a:pt x="98" y="133"/>
                  <a:pt x="94" y="133"/>
                </a:cubicBezTo>
                <a:cubicBezTo>
                  <a:pt x="15" y="133"/>
                  <a:pt x="15" y="133"/>
                  <a:pt x="15" y="133"/>
                </a:cubicBezTo>
                <a:cubicBezTo>
                  <a:pt x="11" y="133"/>
                  <a:pt x="7" y="132"/>
                  <a:pt x="4" y="129"/>
                </a:cubicBezTo>
                <a:cubicBezTo>
                  <a:pt x="1" y="126"/>
                  <a:pt x="0" y="122"/>
                  <a:pt x="0" y="118"/>
                </a:cubicBezTo>
                <a:cubicBezTo>
                  <a:pt x="0" y="15"/>
                  <a:pt x="0" y="15"/>
                  <a:pt x="0" y="15"/>
                </a:cubicBezTo>
                <a:cubicBezTo>
                  <a:pt x="0" y="11"/>
                  <a:pt x="1" y="8"/>
                  <a:pt x="4" y="5"/>
                </a:cubicBezTo>
                <a:cubicBezTo>
                  <a:pt x="7" y="2"/>
                  <a:pt x="11" y="0"/>
                  <a:pt x="15" y="0"/>
                </a:cubicBezTo>
                <a:cubicBezTo>
                  <a:pt x="94" y="0"/>
                  <a:pt x="94" y="0"/>
                  <a:pt x="94" y="0"/>
                </a:cubicBezTo>
                <a:cubicBezTo>
                  <a:pt x="98" y="0"/>
                  <a:pt x="101" y="2"/>
                  <a:pt x="104" y="5"/>
                </a:cubicBezTo>
                <a:cubicBezTo>
                  <a:pt x="107" y="8"/>
                  <a:pt x="109" y="11"/>
                  <a:pt x="109" y="15"/>
                </a:cubicBezTo>
                <a:close/>
                <a:moveTo>
                  <a:pt x="97" y="106"/>
                </a:moveTo>
                <a:cubicBezTo>
                  <a:pt x="97" y="15"/>
                  <a:pt x="97" y="15"/>
                  <a:pt x="97" y="15"/>
                </a:cubicBezTo>
                <a:cubicBezTo>
                  <a:pt x="97" y="15"/>
                  <a:pt x="96" y="14"/>
                  <a:pt x="96" y="13"/>
                </a:cubicBezTo>
                <a:cubicBezTo>
                  <a:pt x="95" y="13"/>
                  <a:pt x="95" y="12"/>
                  <a:pt x="94" y="12"/>
                </a:cubicBezTo>
                <a:cubicBezTo>
                  <a:pt x="15" y="12"/>
                  <a:pt x="15" y="12"/>
                  <a:pt x="15" y="12"/>
                </a:cubicBezTo>
                <a:cubicBezTo>
                  <a:pt x="14" y="12"/>
                  <a:pt x="14" y="13"/>
                  <a:pt x="13" y="13"/>
                </a:cubicBezTo>
                <a:cubicBezTo>
                  <a:pt x="12" y="14"/>
                  <a:pt x="12" y="15"/>
                  <a:pt x="12" y="15"/>
                </a:cubicBezTo>
                <a:cubicBezTo>
                  <a:pt x="12" y="106"/>
                  <a:pt x="12" y="106"/>
                  <a:pt x="12" y="106"/>
                </a:cubicBezTo>
                <a:cubicBezTo>
                  <a:pt x="12" y="107"/>
                  <a:pt x="12" y="108"/>
                  <a:pt x="13" y="108"/>
                </a:cubicBezTo>
                <a:cubicBezTo>
                  <a:pt x="14" y="109"/>
                  <a:pt x="14" y="109"/>
                  <a:pt x="15" y="109"/>
                </a:cubicBezTo>
                <a:cubicBezTo>
                  <a:pt x="94" y="109"/>
                  <a:pt x="94" y="109"/>
                  <a:pt x="94" y="109"/>
                </a:cubicBezTo>
                <a:cubicBezTo>
                  <a:pt x="95" y="109"/>
                  <a:pt x="95" y="109"/>
                  <a:pt x="96" y="108"/>
                </a:cubicBezTo>
                <a:cubicBezTo>
                  <a:pt x="96" y="108"/>
                  <a:pt x="97" y="107"/>
                  <a:pt x="97" y="106"/>
                </a:cubicBezTo>
                <a:close/>
                <a:moveTo>
                  <a:pt x="59" y="126"/>
                </a:moveTo>
                <a:cubicBezTo>
                  <a:pt x="60" y="124"/>
                  <a:pt x="60" y="123"/>
                  <a:pt x="60" y="121"/>
                </a:cubicBezTo>
                <a:cubicBezTo>
                  <a:pt x="60" y="120"/>
                  <a:pt x="60" y="118"/>
                  <a:pt x="59" y="117"/>
                </a:cubicBezTo>
                <a:cubicBezTo>
                  <a:pt x="57" y="116"/>
                  <a:pt x="56" y="115"/>
                  <a:pt x="54" y="115"/>
                </a:cubicBezTo>
                <a:cubicBezTo>
                  <a:pt x="53" y="115"/>
                  <a:pt x="51" y="116"/>
                  <a:pt x="50" y="117"/>
                </a:cubicBezTo>
                <a:cubicBezTo>
                  <a:pt x="49" y="118"/>
                  <a:pt x="48" y="120"/>
                  <a:pt x="48" y="121"/>
                </a:cubicBezTo>
                <a:cubicBezTo>
                  <a:pt x="48" y="123"/>
                  <a:pt x="49" y="124"/>
                  <a:pt x="50" y="126"/>
                </a:cubicBezTo>
                <a:cubicBezTo>
                  <a:pt x="51" y="127"/>
                  <a:pt x="53" y="127"/>
                  <a:pt x="54" y="127"/>
                </a:cubicBezTo>
                <a:cubicBezTo>
                  <a:pt x="56" y="127"/>
                  <a:pt x="57" y="127"/>
                  <a:pt x="59" y="12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4" name="TextBox 73"/>
          <p:cNvSpPr txBox="1"/>
          <p:nvPr/>
        </p:nvSpPr>
        <p:spPr>
          <a:xfrm>
            <a:off x="2812502" y="5981051"/>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45%</a:t>
            </a:r>
          </a:p>
        </p:txBody>
      </p:sp>
      <p:sp>
        <p:nvSpPr>
          <p:cNvPr id="75" name="TextBox 74"/>
          <p:cNvSpPr txBox="1"/>
          <p:nvPr/>
        </p:nvSpPr>
        <p:spPr>
          <a:xfrm>
            <a:off x="3705417" y="5981051"/>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45%</a:t>
            </a:r>
          </a:p>
        </p:txBody>
      </p:sp>
      <p:sp>
        <p:nvSpPr>
          <p:cNvPr id="76" name="Freeform 243"/>
          <p:cNvSpPr>
            <a:spLocks noEditPoints="1"/>
          </p:cNvSpPr>
          <p:nvPr/>
        </p:nvSpPr>
        <p:spPr bwMode="auto">
          <a:xfrm>
            <a:off x="4405717" y="6020239"/>
            <a:ext cx="99199" cy="168821"/>
          </a:xfrm>
          <a:custGeom>
            <a:avLst/>
            <a:gdLst>
              <a:gd name="T0" fmla="*/ 72 w 72"/>
              <a:gd name="T1" fmla="*/ 13 h 121"/>
              <a:gd name="T2" fmla="*/ 72 w 72"/>
              <a:gd name="T3" fmla="*/ 109 h 121"/>
              <a:gd name="T4" fmla="*/ 69 w 72"/>
              <a:gd name="T5" fmla="*/ 118 h 121"/>
              <a:gd name="T6" fmla="*/ 60 w 72"/>
              <a:gd name="T7" fmla="*/ 121 h 121"/>
              <a:gd name="T8" fmla="*/ 12 w 72"/>
              <a:gd name="T9" fmla="*/ 121 h 121"/>
              <a:gd name="T10" fmla="*/ 3 w 72"/>
              <a:gd name="T11" fmla="*/ 118 h 121"/>
              <a:gd name="T12" fmla="*/ 0 w 72"/>
              <a:gd name="T13" fmla="*/ 109 h 121"/>
              <a:gd name="T14" fmla="*/ 0 w 72"/>
              <a:gd name="T15" fmla="*/ 13 h 121"/>
              <a:gd name="T16" fmla="*/ 3 w 72"/>
              <a:gd name="T17" fmla="*/ 4 h 121"/>
              <a:gd name="T18" fmla="*/ 12 w 72"/>
              <a:gd name="T19" fmla="*/ 0 h 121"/>
              <a:gd name="T20" fmla="*/ 60 w 72"/>
              <a:gd name="T21" fmla="*/ 0 h 121"/>
              <a:gd name="T22" fmla="*/ 69 w 72"/>
              <a:gd name="T23" fmla="*/ 4 h 121"/>
              <a:gd name="T24" fmla="*/ 72 w 72"/>
              <a:gd name="T25" fmla="*/ 13 h 121"/>
              <a:gd name="T26" fmla="*/ 63 w 72"/>
              <a:gd name="T27" fmla="*/ 94 h 121"/>
              <a:gd name="T28" fmla="*/ 63 w 72"/>
              <a:gd name="T29" fmla="*/ 28 h 121"/>
              <a:gd name="T30" fmla="*/ 62 w 72"/>
              <a:gd name="T31" fmla="*/ 26 h 121"/>
              <a:gd name="T32" fmla="*/ 60 w 72"/>
              <a:gd name="T33" fmla="*/ 25 h 121"/>
              <a:gd name="T34" fmla="*/ 12 w 72"/>
              <a:gd name="T35" fmla="*/ 25 h 121"/>
              <a:gd name="T36" fmla="*/ 10 w 72"/>
              <a:gd name="T37" fmla="*/ 26 h 121"/>
              <a:gd name="T38" fmla="*/ 9 w 72"/>
              <a:gd name="T39" fmla="*/ 28 h 121"/>
              <a:gd name="T40" fmla="*/ 9 w 72"/>
              <a:gd name="T41" fmla="*/ 94 h 121"/>
              <a:gd name="T42" fmla="*/ 10 w 72"/>
              <a:gd name="T43" fmla="*/ 96 h 121"/>
              <a:gd name="T44" fmla="*/ 12 w 72"/>
              <a:gd name="T45" fmla="*/ 97 h 121"/>
              <a:gd name="T46" fmla="*/ 60 w 72"/>
              <a:gd name="T47" fmla="*/ 97 h 121"/>
              <a:gd name="T48" fmla="*/ 62 w 72"/>
              <a:gd name="T49" fmla="*/ 96 h 121"/>
              <a:gd name="T50" fmla="*/ 63 w 72"/>
              <a:gd name="T51" fmla="*/ 94 h 121"/>
              <a:gd name="T52" fmla="*/ 45 w 72"/>
              <a:gd name="T53" fmla="*/ 14 h 121"/>
              <a:gd name="T54" fmla="*/ 44 w 72"/>
              <a:gd name="T55" fmla="*/ 13 h 121"/>
              <a:gd name="T56" fmla="*/ 29 w 72"/>
              <a:gd name="T57" fmla="*/ 13 h 121"/>
              <a:gd name="T58" fmla="*/ 27 w 72"/>
              <a:gd name="T59" fmla="*/ 14 h 121"/>
              <a:gd name="T60" fmla="*/ 29 w 72"/>
              <a:gd name="T61" fmla="*/ 16 h 121"/>
              <a:gd name="T62" fmla="*/ 44 w 72"/>
              <a:gd name="T63" fmla="*/ 16 h 121"/>
              <a:gd name="T64" fmla="*/ 45 w 72"/>
              <a:gd name="T65" fmla="*/ 14 h 121"/>
              <a:gd name="T66" fmla="*/ 41 w 72"/>
              <a:gd name="T67" fmla="*/ 115 h 121"/>
              <a:gd name="T68" fmla="*/ 44 w 72"/>
              <a:gd name="T69" fmla="*/ 109 h 121"/>
              <a:gd name="T70" fmla="*/ 41 w 72"/>
              <a:gd name="T71" fmla="*/ 104 h 121"/>
              <a:gd name="T72" fmla="*/ 36 w 72"/>
              <a:gd name="T73" fmla="*/ 102 h 121"/>
              <a:gd name="T74" fmla="*/ 31 w 72"/>
              <a:gd name="T75" fmla="*/ 104 h 121"/>
              <a:gd name="T76" fmla="*/ 29 w 72"/>
              <a:gd name="T77" fmla="*/ 109 h 121"/>
              <a:gd name="T78" fmla="*/ 31 w 72"/>
              <a:gd name="T79" fmla="*/ 115 h 121"/>
              <a:gd name="T80" fmla="*/ 36 w 72"/>
              <a:gd name="T81" fmla="*/ 117 h 121"/>
              <a:gd name="T82" fmla="*/ 41 w 72"/>
              <a:gd name="T8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121">
                <a:moveTo>
                  <a:pt x="72" y="13"/>
                </a:moveTo>
                <a:cubicBezTo>
                  <a:pt x="72" y="109"/>
                  <a:pt x="72" y="109"/>
                  <a:pt x="72" y="109"/>
                </a:cubicBezTo>
                <a:cubicBezTo>
                  <a:pt x="72" y="113"/>
                  <a:pt x="71" y="115"/>
                  <a:pt x="69" y="118"/>
                </a:cubicBezTo>
                <a:cubicBezTo>
                  <a:pt x="66" y="120"/>
                  <a:pt x="64" y="121"/>
                  <a:pt x="60" y="121"/>
                </a:cubicBezTo>
                <a:cubicBezTo>
                  <a:pt x="12" y="121"/>
                  <a:pt x="12" y="121"/>
                  <a:pt x="12" y="121"/>
                </a:cubicBezTo>
                <a:cubicBezTo>
                  <a:pt x="9" y="121"/>
                  <a:pt x="6" y="120"/>
                  <a:pt x="3" y="118"/>
                </a:cubicBezTo>
                <a:cubicBezTo>
                  <a:pt x="1" y="115"/>
                  <a:pt x="0" y="113"/>
                  <a:pt x="0" y="109"/>
                </a:cubicBezTo>
                <a:cubicBezTo>
                  <a:pt x="0" y="13"/>
                  <a:pt x="0" y="13"/>
                  <a:pt x="0" y="13"/>
                </a:cubicBezTo>
                <a:cubicBezTo>
                  <a:pt x="0" y="9"/>
                  <a:pt x="1" y="6"/>
                  <a:pt x="3" y="4"/>
                </a:cubicBezTo>
                <a:cubicBezTo>
                  <a:pt x="6" y="2"/>
                  <a:pt x="9" y="0"/>
                  <a:pt x="12" y="0"/>
                </a:cubicBezTo>
                <a:cubicBezTo>
                  <a:pt x="60" y="0"/>
                  <a:pt x="60" y="0"/>
                  <a:pt x="60" y="0"/>
                </a:cubicBezTo>
                <a:cubicBezTo>
                  <a:pt x="64" y="0"/>
                  <a:pt x="66" y="2"/>
                  <a:pt x="69" y="4"/>
                </a:cubicBezTo>
                <a:cubicBezTo>
                  <a:pt x="71" y="6"/>
                  <a:pt x="72" y="9"/>
                  <a:pt x="72" y="13"/>
                </a:cubicBezTo>
                <a:close/>
                <a:moveTo>
                  <a:pt x="63" y="94"/>
                </a:moveTo>
                <a:cubicBezTo>
                  <a:pt x="63" y="28"/>
                  <a:pt x="63" y="28"/>
                  <a:pt x="63" y="28"/>
                </a:cubicBezTo>
                <a:cubicBezTo>
                  <a:pt x="63" y="27"/>
                  <a:pt x="63" y="26"/>
                  <a:pt x="62" y="26"/>
                </a:cubicBezTo>
                <a:cubicBezTo>
                  <a:pt x="62" y="25"/>
                  <a:pt x="61" y="25"/>
                  <a:pt x="60" y="25"/>
                </a:cubicBezTo>
                <a:cubicBezTo>
                  <a:pt x="12" y="25"/>
                  <a:pt x="12" y="25"/>
                  <a:pt x="12" y="25"/>
                </a:cubicBezTo>
                <a:cubicBezTo>
                  <a:pt x="11" y="25"/>
                  <a:pt x="10" y="25"/>
                  <a:pt x="10" y="26"/>
                </a:cubicBezTo>
                <a:cubicBezTo>
                  <a:pt x="9" y="26"/>
                  <a:pt x="9" y="27"/>
                  <a:pt x="9" y="28"/>
                </a:cubicBezTo>
                <a:cubicBezTo>
                  <a:pt x="9" y="94"/>
                  <a:pt x="9" y="94"/>
                  <a:pt x="9" y="94"/>
                </a:cubicBezTo>
                <a:cubicBezTo>
                  <a:pt x="9" y="95"/>
                  <a:pt x="9" y="96"/>
                  <a:pt x="10" y="96"/>
                </a:cubicBezTo>
                <a:cubicBezTo>
                  <a:pt x="10" y="97"/>
                  <a:pt x="11" y="97"/>
                  <a:pt x="12" y="97"/>
                </a:cubicBezTo>
                <a:cubicBezTo>
                  <a:pt x="60" y="97"/>
                  <a:pt x="60" y="97"/>
                  <a:pt x="60" y="97"/>
                </a:cubicBezTo>
                <a:cubicBezTo>
                  <a:pt x="61" y="97"/>
                  <a:pt x="62" y="97"/>
                  <a:pt x="62" y="96"/>
                </a:cubicBezTo>
                <a:cubicBezTo>
                  <a:pt x="63" y="96"/>
                  <a:pt x="63" y="95"/>
                  <a:pt x="63" y="94"/>
                </a:cubicBezTo>
                <a:close/>
                <a:moveTo>
                  <a:pt x="45" y="14"/>
                </a:moveTo>
                <a:cubicBezTo>
                  <a:pt x="45" y="13"/>
                  <a:pt x="45" y="13"/>
                  <a:pt x="44" y="13"/>
                </a:cubicBezTo>
                <a:cubicBezTo>
                  <a:pt x="29" y="13"/>
                  <a:pt x="29" y="13"/>
                  <a:pt x="29" y="13"/>
                </a:cubicBezTo>
                <a:cubicBezTo>
                  <a:pt x="28" y="13"/>
                  <a:pt x="27" y="13"/>
                  <a:pt x="27" y="14"/>
                </a:cubicBezTo>
                <a:cubicBezTo>
                  <a:pt x="27" y="15"/>
                  <a:pt x="28" y="16"/>
                  <a:pt x="29" y="16"/>
                </a:cubicBezTo>
                <a:cubicBezTo>
                  <a:pt x="44" y="16"/>
                  <a:pt x="44" y="16"/>
                  <a:pt x="44" y="16"/>
                </a:cubicBezTo>
                <a:cubicBezTo>
                  <a:pt x="45" y="16"/>
                  <a:pt x="45" y="15"/>
                  <a:pt x="45" y="14"/>
                </a:cubicBezTo>
                <a:close/>
                <a:moveTo>
                  <a:pt x="41" y="115"/>
                </a:moveTo>
                <a:cubicBezTo>
                  <a:pt x="43" y="113"/>
                  <a:pt x="44" y="111"/>
                  <a:pt x="44" y="109"/>
                </a:cubicBezTo>
                <a:cubicBezTo>
                  <a:pt x="44" y="107"/>
                  <a:pt x="43" y="105"/>
                  <a:pt x="41" y="104"/>
                </a:cubicBezTo>
                <a:cubicBezTo>
                  <a:pt x="40" y="103"/>
                  <a:pt x="38" y="102"/>
                  <a:pt x="36" y="102"/>
                </a:cubicBezTo>
                <a:cubicBezTo>
                  <a:pt x="34" y="102"/>
                  <a:pt x="32" y="103"/>
                  <a:pt x="31" y="104"/>
                </a:cubicBezTo>
                <a:cubicBezTo>
                  <a:pt x="29" y="105"/>
                  <a:pt x="29" y="107"/>
                  <a:pt x="29" y="109"/>
                </a:cubicBezTo>
                <a:cubicBezTo>
                  <a:pt x="29" y="111"/>
                  <a:pt x="29" y="113"/>
                  <a:pt x="31" y="115"/>
                </a:cubicBezTo>
                <a:cubicBezTo>
                  <a:pt x="32" y="116"/>
                  <a:pt x="34" y="117"/>
                  <a:pt x="36" y="117"/>
                </a:cubicBezTo>
                <a:cubicBezTo>
                  <a:pt x="38" y="117"/>
                  <a:pt x="40" y="116"/>
                  <a:pt x="41" y="115"/>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7" name="TextBox 76"/>
          <p:cNvSpPr txBox="1"/>
          <p:nvPr/>
        </p:nvSpPr>
        <p:spPr>
          <a:xfrm>
            <a:off x="4536690" y="5981051"/>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80%</a:t>
            </a:r>
          </a:p>
        </p:txBody>
      </p:sp>
      <p:grpSp>
        <p:nvGrpSpPr>
          <p:cNvPr id="78" name="组合 77"/>
          <p:cNvGrpSpPr/>
          <p:nvPr/>
        </p:nvGrpSpPr>
        <p:grpSpPr>
          <a:xfrm>
            <a:off x="6909323" y="5901698"/>
            <a:ext cx="292553" cy="267007"/>
            <a:chOff x="5591176" y="4987925"/>
            <a:chExt cx="309563" cy="282575"/>
          </a:xfrm>
          <a:solidFill>
            <a:srgbClr val="F4F5FC"/>
          </a:solidFill>
        </p:grpSpPr>
        <p:sp>
          <p:nvSpPr>
            <p:cNvPr id="79" name="Freeform 291"/>
            <p:cNvSpPr>
              <a:spLocks/>
            </p:cNvSpPr>
            <p:nvPr/>
          </p:nvSpPr>
          <p:spPr bwMode="auto">
            <a:xfrm>
              <a:off x="5678488" y="4987925"/>
              <a:ext cx="46038" cy="95250"/>
            </a:xfrm>
            <a:custGeom>
              <a:avLst/>
              <a:gdLst>
                <a:gd name="T0" fmla="*/ 8 w 17"/>
                <a:gd name="T1" fmla="*/ 16 h 36"/>
                <a:gd name="T2" fmla="*/ 1 w 17"/>
                <a:gd name="T3" fmla="*/ 29 h 36"/>
                <a:gd name="T4" fmla="*/ 10 w 17"/>
                <a:gd name="T5" fmla="*/ 36 h 36"/>
                <a:gd name="T6" fmla="*/ 12 w 17"/>
                <a:gd name="T7" fmla="*/ 34 h 36"/>
                <a:gd name="T8" fmla="*/ 10 w 17"/>
                <a:gd name="T9" fmla="*/ 32 h 36"/>
                <a:gd name="T10" fmla="*/ 4 w 17"/>
                <a:gd name="T11" fmla="*/ 28 h 36"/>
                <a:gd name="T12" fmla="*/ 10 w 17"/>
                <a:gd name="T13" fmla="*/ 20 h 36"/>
                <a:gd name="T14" fmla="*/ 16 w 17"/>
                <a:gd name="T15" fmla="*/ 9 h 36"/>
                <a:gd name="T16" fmla="*/ 5 w 17"/>
                <a:gd name="T17" fmla="*/ 0 h 36"/>
                <a:gd name="T18" fmla="*/ 3 w 17"/>
                <a:gd name="T19" fmla="*/ 2 h 36"/>
                <a:gd name="T20" fmla="*/ 5 w 17"/>
                <a:gd name="T21" fmla="*/ 4 h 36"/>
                <a:gd name="T22" fmla="*/ 12 w 17"/>
                <a:gd name="T23" fmla="*/ 10 h 36"/>
                <a:gd name="T24" fmla="*/ 8 w 17"/>
                <a:gd name="T25"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36">
                  <a:moveTo>
                    <a:pt x="8" y="16"/>
                  </a:moveTo>
                  <a:cubicBezTo>
                    <a:pt x="2" y="19"/>
                    <a:pt x="0" y="24"/>
                    <a:pt x="1" y="29"/>
                  </a:cubicBezTo>
                  <a:cubicBezTo>
                    <a:pt x="1" y="33"/>
                    <a:pt x="5" y="36"/>
                    <a:pt x="10" y="36"/>
                  </a:cubicBezTo>
                  <a:cubicBezTo>
                    <a:pt x="11" y="36"/>
                    <a:pt x="12" y="35"/>
                    <a:pt x="12" y="34"/>
                  </a:cubicBezTo>
                  <a:cubicBezTo>
                    <a:pt x="12" y="33"/>
                    <a:pt x="11" y="32"/>
                    <a:pt x="10" y="32"/>
                  </a:cubicBezTo>
                  <a:cubicBezTo>
                    <a:pt x="6" y="32"/>
                    <a:pt x="5" y="30"/>
                    <a:pt x="4" y="28"/>
                  </a:cubicBezTo>
                  <a:cubicBezTo>
                    <a:pt x="4" y="25"/>
                    <a:pt x="5" y="22"/>
                    <a:pt x="10" y="20"/>
                  </a:cubicBezTo>
                  <a:cubicBezTo>
                    <a:pt x="16" y="17"/>
                    <a:pt x="17" y="13"/>
                    <a:pt x="16" y="9"/>
                  </a:cubicBezTo>
                  <a:cubicBezTo>
                    <a:pt x="15" y="4"/>
                    <a:pt x="10" y="0"/>
                    <a:pt x="5" y="0"/>
                  </a:cubicBezTo>
                  <a:cubicBezTo>
                    <a:pt x="4" y="0"/>
                    <a:pt x="3" y="1"/>
                    <a:pt x="3" y="2"/>
                  </a:cubicBezTo>
                  <a:cubicBezTo>
                    <a:pt x="3" y="3"/>
                    <a:pt x="4" y="4"/>
                    <a:pt x="5" y="4"/>
                  </a:cubicBezTo>
                  <a:cubicBezTo>
                    <a:pt x="9" y="4"/>
                    <a:pt x="12" y="7"/>
                    <a:pt x="12" y="10"/>
                  </a:cubicBezTo>
                  <a:cubicBezTo>
                    <a:pt x="13" y="13"/>
                    <a:pt x="11" y="15"/>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80" name="Freeform 292"/>
            <p:cNvSpPr>
              <a:spLocks/>
            </p:cNvSpPr>
            <p:nvPr/>
          </p:nvSpPr>
          <p:spPr bwMode="auto">
            <a:xfrm>
              <a:off x="5724526" y="4987925"/>
              <a:ext cx="44450" cy="95250"/>
            </a:xfrm>
            <a:custGeom>
              <a:avLst/>
              <a:gdLst>
                <a:gd name="T0" fmla="*/ 9 w 17"/>
                <a:gd name="T1" fmla="*/ 16 h 36"/>
                <a:gd name="T2" fmla="*/ 1 w 17"/>
                <a:gd name="T3" fmla="*/ 29 h 36"/>
                <a:gd name="T4" fmla="*/ 10 w 17"/>
                <a:gd name="T5" fmla="*/ 36 h 36"/>
                <a:gd name="T6" fmla="*/ 12 w 17"/>
                <a:gd name="T7" fmla="*/ 34 h 36"/>
                <a:gd name="T8" fmla="*/ 10 w 17"/>
                <a:gd name="T9" fmla="*/ 32 h 36"/>
                <a:gd name="T10" fmla="*/ 5 w 17"/>
                <a:gd name="T11" fmla="*/ 28 h 36"/>
                <a:gd name="T12" fmla="*/ 10 w 17"/>
                <a:gd name="T13" fmla="*/ 20 h 36"/>
                <a:gd name="T14" fmla="*/ 17 w 17"/>
                <a:gd name="T15" fmla="*/ 9 h 36"/>
                <a:gd name="T16" fmla="*/ 5 w 17"/>
                <a:gd name="T17" fmla="*/ 0 h 36"/>
                <a:gd name="T18" fmla="*/ 3 w 17"/>
                <a:gd name="T19" fmla="*/ 2 h 36"/>
                <a:gd name="T20" fmla="*/ 5 w 17"/>
                <a:gd name="T21" fmla="*/ 4 h 36"/>
                <a:gd name="T22" fmla="*/ 13 w 17"/>
                <a:gd name="T23" fmla="*/ 10 h 36"/>
                <a:gd name="T24" fmla="*/ 9 w 17"/>
                <a:gd name="T25"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36">
                  <a:moveTo>
                    <a:pt x="9" y="16"/>
                  </a:moveTo>
                  <a:cubicBezTo>
                    <a:pt x="2" y="19"/>
                    <a:pt x="0" y="24"/>
                    <a:pt x="1" y="29"/>
                  </a:cubicBezTo>
                  <a:cubicBezTo>
                    <a:pt x="2" y="33"/>
                    <a:pt x="6" y="36"/>
                    <a:pt x="10" y="36"/>
                  </a:cubicBezTo>
                  <a:cubicBezTo>
                    <a:pt x="11" y="36"/>
                    <a:pt x="12" y="35"/>
                    <a:pt x="12" y="34"/>
                  </a:cubicBezTo>
                  <a:cubicBezTo>
                    <a:pt x="12" y="33"/>
                    <a:pt x="11" y="32"/>
                    <a:pt x="10" y="32"/>
                  </a:cubicBezTo>
                  <a:cubicBezTo>
                    <a:pt x="7" y="32"/>
                    <a:pt x="5" y="30"/>
                    <a:pt x="5" y="28"/>
                  </a:cubicBezTo>
                  <a:cubicBezTo>
                    <a:pt x="4" y="25"/>
                    <a:pt x="6" y="22"/>
                    <a:pt x="10" y="20"/>
                  </a:cubicBezTo>
                  <a:cubicBezTo>
                    <a:pt x="16" y="17"/>
                    <a:pt x="17" y="13"/>
                    <a:pt x="17" y="9"/>
                  </a:cubicBezTo>
                  <a:cubicBezTo>
                    <a:pt x="16" y="4"/>
                    <a:pt x="11" y="0"/>
                    <a:pt x="5" y="0"/>
                  </a:cubicBezTo>
                  <a:cubicBezTo>
                    <a:pt x="4" y="0"/>
                    <a:pt x="3" y="1"/>
                    <a:pt x="3" y="2"/>
                  </a:cubicBezTo>
                  <a:cubicBezTo>
                    <a:pt x="3" y="3"/>
                    <a:pt x="4" y="4"/>
                    <a:pt x="5" y="4"/>
                  </a:cubicBezTo>
                  <a:cubicBezTo>
                    <a:pt x="9" y="4"/>
                    <a:pt x="12" y="7"/>
                    <a:pt x="13" y="10"/>
                  </a:cubicBezTo>
                  <a:cubicBezTo>
                    <a:pt x="13" y="13"/>
                    <a:pt x="12" y="15"/>
                    <a:pt x="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81" name="Freeform 293"/>
            <p:cNvSpPr>
              <a:spLocks noEditPoints="1"/>
            </p:cNvSpPr>
            <p:nvPr/>
          </p:nvSpPr>
          <p:spPr bwMode="auto">
            <a:xfrm>
              <a:off x="5591176" y="5099050"/>
              <a:ext cx="309563" cy="171450"/>
            </a:xfrm>
            <a:custGeom>
              <a:avLst/>
              <a:gdLst>
                <a:gd name="T0" fmla="*/ 113 w 116"/>
                <a:gd name="T1" fmla="*/ 20 h 64"/>
                <a:gd name="T2" fmla="*/ 100 w 116"/>
                <a:gd name="T3" fmla="*/ 12 h 64"/>
                <a:gd name="T4" fmla="*/ 100 w 116"/>
                <a:gd name="T5" fmla="*/ 11 h 64"/>
                <a:gd name="T6" fmla="*/ 89 w 116"/>
                <a:gd name="T7" fmla="*/ 0 h 64"/>
                <a:gd name="T8" fmla="*/ 12 w 116"/>
                <a:gd name="T9" fmla="*/ 0 h 64"/>
                <a:gd name="T10" fmla="*/ 0 w 116"/>
                <a:gd name="T11" fmla="*/ 11 h 64"/>
                <a:gd name="T12" fmla="*/ 0 w 116"/>
                <a:gd name="T13" fmla="*/ 22 h 64"/>
                <a:gd name="T14" fmla="*/ 50 w 116"/>
                <a:gd name="T15" fmla="*/ 64 h 64"/>
                <a:gd name="T16" fmla="*/ 89 w 116"/>
                <a:gd name="T17" fmla="*/ 48 h 64"/>
                <a:gd name="T18" fmla="*/ 94 w 116"/>
                <a:gd name="T19" fmla="*/ 48 h 64"/>
                <a:gd name="T20" fmla="*/ 110 w 116"/>
                <a:gd name="T21" fmla="*/ 41 h 64"/>
                <a:gd name="T22" fmla="*/ 113 w 116"/>
                <a:gd name="T23" fmla="*/ 20 h 64"/>
                <a:gd name="T24" fmla="*/ 50 w 116"/>
                <a:gd name="T25" fmla="*/ 56 h 64"/>
                <a:gd name="T26" fmla="*/ 8 w 116"/>
                <a:gd name="T27" fmla="*/ 22 h 64"/>
                <a:gd name="T28" fmla="*/ 8 w 116"/>
                <a:gd name="T29" fmla="*/ 11 h 64"/>
                <a:gd name="T30" fmla="*/ 12 w 116"/>
                <a:gd name="T31" fmla="*/ 8 h 64"/>
                <a:gd name="T32" fmla="*/ 89 w 116"/>
                <a:gd name="T33" fmla="*/ 8 h 64"/>
                <a:gd name="T34" fmla="*/ 92 w 116"/>
                <a:gd name="T35" fmla="*/ 11 h 64"/>
                <a:gd name="T36" fmla="*/ 92 w 116"/>
                <a:gd name="T37" fmla="*/ 22 h 64"/>
                <a:gd name="T38" fmla="*/ 50 w 116"/>
                <a:gd name="T39" fmla="*/ 56 h 64"/>
                <a:gd name="T40" fmla="*/ 104 w 116"/>
                <a:gd name="T41" fmla="*/ 36 h 64"/>
                <a:gd name="T42" fmla="*/ 95 w 116"/>
                <a:gd name="T43" fmla="*/ 40 h 64"/>
                <a:gd name="T44" fmla="*/ 100 w 116"/>
                <a:gd name="T45" fmla="*/ 22 h 64"/>
                <a:gd name="T46" fmla="*/ 100 w 116"/>
                <a:gd name="T47" fmla="*/ 20 h 64"/>
                <a:gd name="T48" fmla="*/ 106 w 116"/>
                <a:gd name="T49" fmla="*/ 24 h 64"/>
                <a:gd name="T50" fmla="*/ 104 w 116"/>
                <a:gd name="T51"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64">
                  <a:moveTo>
                    <a:pt x="113" y="20"/>
                  </a:moveTo>
                  <a:cubicBezTo>
                    <a:pt x="112" y="17"/>
                    <a:pt x="108" y="13"/>
                    <a:pt x="100" y="12"/>
                  </a:cubicBezTo>
                  <a:cubicBezTo>
                    <a:pt x="100" y="11"/>
                    <a:pt x="100" y="11"/>
                    <a:pt x="100" y="11"/>
                  </a:cubicBezTo>
                  <a:cubicBezTo>
                    <a:pt x="100" y="5"/>
                    <a:pt x="95" y="0"/>
                    <a:pt x="89" y="0"/>
                  </a:cubicBezTo>
                  <a:cubicBezTo>
                    <a:pt x="12" y="0"/>
                    <a:pt x="12" y="0"/>
                    <a:pt x="12" y="0"/>
                  </a:cubicBezTo>
                  <a:cubicBezTo>
                    <a:pt x="5" y="0"/>
                    <a:pt x="0" y="5"/>
                    <a:pt x="0" y="11"/>
                  </a:cubicBezTo>
                  <a:cubicBezTo>
                    <a:pt x="0" y="22"/>
                    <a:pt x="0" y="22"/>
                    <a:pt x="0" y="22"/>
                  </a:cubicBezTo>
                  <a:cubicBezTo>
                    <a:pt x="0" y="45"/>
                    <a:pt x="23" y="64"/>
                    <a:pt x="50" y="64"/>
                  </a:cubicBezTo>
                  <a:cubicBezTo>
                    <a:pt x="66" y="64"/>
                    <a:pt x="80" y="58"/>
                    <a:pt x="89" y="48"/>
                  </a:cubicBezTo>
                  <a:cubicBezTo>
                    <a:pt x="91" y="48"/>
                    <a:pt x="93" y="48"/>
                    <a:pt x="94" y="48"/>
                  </a:cubicBezTo>
                  <a:cubicBezTo>
                    <a:pt x="101" y="48"/>
                    <a:pt x="106" y="46"/>
                    <a:pt x="110" y="41"/>
                  </a:cubicBezTo>
                  <a:cubicBezTo>
                    <a:pt x="115" y="34"/>
                    <a:pt x="116" y="26"/>
                    <a:pt x="113" y="20"/>
                  </a:cubicBezTo>
                  <a:close/>
                  <a:moveTo>
                    <a:pt x="50" y="56"/>
                  </a:moveTo>
                  <a:cubicBezTo>
                    <a:pt x="27" y="56"/>
                    <a:pt x="8" y="41"/>
                    <a:pt x="8" y="22"/>
                  </a:cubicBezTo>
                  <a:cubicBezTo>
                    <a:pt x="8" y="11"/>
                    <a:pt x="8" y="11"/>
                    <a:pt x="8" y="11"/>
                  </a:cubicBezTo>
                  <a:cubicBezTo>
                    <a:pt x="8" y="10"/>
                    <a:pt x="10" y="8"/>
                    <a:pt x="12" y="8"/>
                  </a:cubicBezTo>
                  <a:cubicBezTo>
                    <a:pt x="89" y="8"/>
                    <a:pt x="89" y="8"/>
                    <a:pt x="89" y="8"/>
                  </a:cubicBezTo>
                  <a:cubicBezTo>
                    <a:pt x="91" y="8"/>
                    <a:pt x="92" y="10"/>
                    <a:pt x="92" y="11"/>
                  </a:cubicBezTo>
                  <a:cubicBezTo>
                    <a:pt x="92" y="22"/>
                    <a:pt x="92" y="22"/>
                    <a:pt x="92" y="22"/>
                  </a:cubicBezTo>
                  <a:cubicBezTo>
                    <a:pt x="92" y="41"/>
                    <a:pt x="73" y="56"/>
                    <a:pt x="50" y="56"/>
                  </a:cubicBezTo>
                  <a:close/>
                  <a:moveTo>
                    <a:pt x="104" y="36"/>
                  </a:moveTo>
                  <a:cubicBezTo>
                    <a:pt x="103" y="38"/>
                    <a:pt x="100" y="40"/>
                    <a:pt x="95" y="40"/>
                  </a:cubicBezTo>
                  <a:cubicBezTo>
                    <a:pt x="98" y="35"/>
                    <a:pt x="100" y="28"/>
                    <a:pt x="100" y="22"/>
                  </a:cubicBezTo>
                  <a:cubicBezTo>
                    <a:pt x="100" y="20"/>
                    <a:pt x="100" y="20"/>
                    <a:pt x="100" y="20"/>
                  </a:cubicBezTo>
                  <a:cubicBezTo>
                    <a:pt x="103" y="20"/>
                    <a:pt x="105" y="22"/>
                    <a:pt x="106" y="24"/>
                  </a:cubicBezTo>
                  <a:cubicBezTo>
                    <a:pt x="108" y="27"/>
                    <a:pt x="107" y="32"/>
                    <a:pt x="10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grpSp>
      <p:grpSp>
        <p:nvGrpSpPr>
          <p:cNvPr id="82" name="组合 81"/>
          <p:cNvGrpSpPr/>
          <p:nvPr/>
        </p:nvGrpSpPr>
        <p:grpSpPr>
          <a:xfrm>
            <a:off x="8019277" y="5883698"/>
            <a:ext cx="181533" cy="303008"/>
            <a:chOff x="6324601" y="4970463"/>
            <a:chExt cx="192088" cy="320675"/>
          </a:xfrm>
          <a:solidFill>
            <a:srgbClr val="F4F5FC"/>
          </a:solidFill>
        </p:grpSpPr>
        <p:sp>
          <p:nvSpPr>
            <p:cNvPr id="83" name="Freeform 294"/>
            <p:cNvSpPr>
              <a:spLocks noEditPoints="1"/>
            </p:cNvSpPr>
            <p:nvPr/>
          </p:nvSpPr>
          <p:spPr bwMode="auto">
            <a:xfrm>
              <a:off x="6324601" y="4970463"/>
              <a:ext cx="192088" cy="320675"/>
            </a:xfrm>
            <a:custGeom>
              <a:avLst/>
              <a:gdLst>
                <a:gd name="T0" fmla="*/ 72 w 72"/>
                <a:gd name="T1" fmla="*/ 16 h 120"/>
                <a:gd name="T2" fmla="*/ 67 w 72"/>
                <a:gd name="T3" fmla="*/ 12 h 120"/>
                <a:gd name="T4" fmla="*/ 65 w 72"/>
                <a:gd name="T5" fmla="*/ 12 h 120"/>
                <a:gd name="T6" fmla="*/ 64 w 72"/>
                <a:gd name="T7" fmla="*/ 8 h 120"/>
                <a:gd name="T8" fmla="*/ 55 w 72"/>
                <a:gd name="T9" fmla="*/ 4 h 120"/>
                <a:gd name="T10" fmla="*/ 50 w 72"/>
                <a:gd name="T11" fmla="*/ 0 h 120"/>
                <a:gd name="T12" fmla="*/ 22 w 72"/>
                <a:gd name="T13" fmla="*/ 0 h 120"/>
                <a:gd name="T14" fmla="*/ 17 w 72"/>
                <a:gd name="T15" fmla="*/ 4 h 120"/>
                <a:gd name="T16" fmla="*/ 8 w 72"/>
                <a:gd name="T17" fmla="*/ 8 h 120"/>
                <a:gd name="T18" fmla="*/ 7 w 72"/>
                <a:gd name="T19" fmla="*/ 12 h 120"/>
                <a:gd name="T20" fmla="*/ 4 w 72"/>
                <a:gd name="T21" fmla="*/ 12 h 120"/>
                <a:gd name="T22" fmla="*/ 0 w 72"/>
                <a:gd name="T23" fmla="*/ 16 h 120"/>
                <a:gd name="T24" fmla="*/ 4 w 72"/>
                <a:gd name="T25" fmla="*/ 20 h 120"/>
                <a:gd name="T26" fmla="*/ 7 w 72"/>
                <a:gd name="T27" fmla="*/ 44 h 120"/>
                <a:gd name="T28" fmla="*/ 4 w 72"/>
                <a:gd name="T29" fmla="*/ 44 h 120"/>
                <a:gd name="T30" fmla="*/ 9 w 72"/>
                <a:gd name="T31" fmla="*/ 84 h 120"/>
                <a:gd name="T32" fmla="*/ 10 w 72"/>
                <a:gd name="T33" fmla="*/ 84 h 120"/>
                <a:gd name="T34" fmla="*/ 13 w 72"/>
                <a:gd name="T35" fmla="*/ 115 h 120"/>
                <a:gd name="T36" fmla="*/ 18 w 72"/>
                <a:gd name="T37" fmla="*/ 120 h 120"/>
                <a:gd name="T38" fmla="*/ 54 w 72"/>
                <a:gd name="T39" fmla="*/ 120 h 120"/>
                <a:gd name="T40" fmla="*/ 59 w 72"/>
                <a:gd name="T41" fmla="*/ 115 h 120"/>
                <a:gd name="T42" fmla="*/ 62 w 72"/>
                <a:gd name="T43" fmla="*/ 84 h 120"/>
                <a:gd name="T44" fmla="*/ 63 w 72"/>
                <a:gd name="T45" fmla="*/ 84 h 120"/>
                <a:gd name="T46" fmla="*/ 68 w 72"/>
                <a:gd name="T47" fmla="*/ 44 h 120"/>
                <a:gd name="T48" fmla="*/ 65 w 72"/>
                <a:gd name="T49" fmla="*/ 44 h 120"/>
                <a:gd name="T50" fmla="*/ 68 w 72"/>
                <a:gd name="T51" fmla="*/ 20 h 120"/>
                <a:gd name="T52" fmla="*/ 72 w 72"/>
                <a:gd name="T53" fmla="*/ 16 h 120"/>
                <a:gd name="T54" fmla="*/ 24 w 72"/>
                <a:gd name="T55" fmla="*/ 8 h 120"/>
                <a:gd name="T56" fmla="*/ 48 w 72"/>
                <a:gd name="T57" fmla="*/ 8 h 120"/>
                <a:gd name="T58" fmla="*/ 48 w 72"/>
                <a:gd name="T59" fmla="*/ 12 h 120"/>
                <a:gd name="T60" fmla="*/ 24 w 72"/>
                <a:gd name="T61" fmla="*/ 12 h 120"/>
                <a:gd name="T62" fmla="*/ 24 w 72"/>
                <a:gd name="T63" fmla="*/ 8 h 120"/>
                <a:gd name="T64" fmla="*/ 51 w 72"/>
                <a:gd name="T65" fmla="*/ 112 h 120"/>
                <a:gd name="T66" fmla="*/ 21 w 72"/>
                <a:gd name="T67" fmla="*/ 112 h 120"/>
                <a:gd name="T68" fmla="*/ 18 w 72"/>
                <a:gd name="T69" fmla="*/ 84 h 120"/>
                <a:gd name="T70" fmla="*/ 54 w 72"/>
                <a:gd name="T71" fmla="*/ 84 h 120"/>
                <a:gd name="T72" fmla="*/ 51 w 72"/>
                <a:gd name="T73" fmla="*/ 112 h 120"/>
                <a:gd name="T74" fmla="*/ 20 w 72"/>
                <a:gd name="T75" fmla="*/ 64 h 120"/>
                <a:gd name="T76" fmla="*/ 36 w 72"/>
                <a:gd name="T77" fmla="*/ 48 h 120"/>
                <a:gd name="T78" fmla="*/ 52 w 72"/>
                <a:gd name="T79" fmla="*/ 64 h 120"/>
                <a:gd name="T80" fmla="*/ 36 w 72"/>
                <a:gd name="T81" fmla="*/ 80 h 120"/>
                <a:gd name="T82" fmla="*/ 20 w 72"/>
                <a:gd name="T83" fmla="*/ 64 h 120"/>
                <a:gd name="T84" fmla="*/ 15 w 72"/>
                <a:gd name="T85" fmla="*/ 44 h 120"/>
                <a:gd name="T86" fmla="*/ 12 w 72"/>
                <a:gd name="T87" fmla="*/ 20 h 120"/>
                <a:gd name="T88" fmla="*/ 60 w 72"/>
                <a:gd name="T89" fmla="*/ 20 h 120"/>
                <a:gd name="T90" fmla="*/ 57 w 72"/>
                <a:gd name="T91" fmla="*/ 44 h 120"/>
                <a:gd name="T92" fmla="*/ 15 w 72"/>
                <a:gd name="T93" fmla="*/ 4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120">
                  <a:moveTo>
                    <a:pt x="72" y="16"/>
                  </a:moveTo>
                  <a:cubicBezTo>
                    <a:pt x="72" y="14"/>
                    <a:pt x="70" y="12"/>
                    <a:pt x="67" y="12"/>
                  </a:cubicBezTo>
                  <a:cubicBezTo>
                    <a:pt x="65" y="12"/>
                    <a:pt x="65" y="12"/>
                    <a:pt x="65" y="12"/>
                  </a:cubicBezTo>
                  <a:cubicBezTo>
                    <a:pt x="64" y="10"/>
                    <a:pt x="64" y="9"/>
                    <a:pt x="64" y="8"/>
                  </a:cubicBezTo>
                  <a:cubicBezTo>
                    <a:pt x="55" y="4"/>
                    <a:pt x="55" y="4"/>
                    <a:pt x="55" y="4"/>
                  </a:cubicBezTo>
                  <a:cubicBezTo>
                    <a:pt x="55" y="2"/>
                    <a:pt x="53" y="0"/>
                    <a:pt x="50" y="0"/>
                  </a:cubicBezTo>
                  <a:cubicBezTo>
                    <a:pt x="22" y="0"/>
                    <a:pt x="22" y="0"/>
                    <a:pt x="22" y="0"/>
                  </a:cubicBezTo>
                  <a:cubicBezTo>
                    <a:pt x="19" y="0"/>
                    <a:pt x="17" y="2"/>
                    <a:pt x="17" y="4"/>
                  </a:cubicBezTo>
                  <a:cubicBezTo>
                    <a:pt x="8" y="8"/>
                    <a:pt x="8" y="8"/>
                    <a:pt x="8" y="8"/>
                  </a:cubicBezTo>
                  <a:cubicBezTo>
                    <a:pt x="8" y="9"/>
                    <a:pt x="8" y="10"/>
                    <a:pt x="7" y="12"/>
                  </a:cubicBezTo>
                  <a:cubicBezTo>
                    <a:pt x="4" y="12"/>
                    <a:pt x="4" y="12"/>
                    <a:pt x="4" y="12"/>
                  </a:cubicBezTo>
                  <a:cubicBezTo>
                    <a:pt x="2" y="12"/>
                    <a:pt x="0" y="14"/>
                    <a:pt x="0" y="16"/>
                  </a:cubicBezTo>
                  <a:cubicBezTo>
                    <a:pt x="0" y="18"/>
                    <a:pt x="2" y="20"/>
                    <a:pt x="4" y="20"/>
                  </a:cubicBezTo>
                  <a:cubicBezTo>
                    <a:pt x="7" y="44"/>
                    <a:pt x="7" y="44"/>
                    <a:pt x="7" y="44"/>
                  </a:cubicBezTo>
                  <a:cubicBezTo>
                    <a:pt x="4" y="44"/>
                    <a:pt x="4" y="44"/>
                    <a:pt x="4" y="44"/>
                  </a:cubicBezTo>
                  <a:cubicBezTo>
                    <a:pt x="9" y="84"/>
                    <a:pt x="9" y="84"/>
                    <a:pt x="9" y="84"/>
                  </a:cubicBezTo>
                  <a:cubicBezTo>
                    <a:pt x="10" y="84"/>
                    <a:pt x="10" y="84"/>
                    <a:pt x="10" y="84"/>
                  </a:cubicBezTo>
                  <a:cubicBezTo>
                    <a:pt x="13" y="115"/>
                    <a:pt x="13" y="115"/>
                    <a:pt x="13" y="115"/>
                  </a:cubicBezTo>
                  <a:cubicBezTo>
                    <a:pt x="13" y="118"/>
                    <a:pt x="15" y="120"/>
                    <a:pt x="18" y="120"/>
                  </a:cubicBezTo>
                  <a:cubicBezTo>
                    <a:pt x="54" y="120"/>
                    <a:pt x="54" y="120"/>
                    <a:pt x="54" y="120"/>
                  </a:cubicBezTo>
                  <a:cubicBezTo>
                    <a:pt x="57" y="120"/>
                    <a:pt x="59" y="118"/>
                    <a:pt x="59" y="115"/>
                  </a:cubicBezTo>
                  <a:cubicBezTo>
                    <a:pt x="62" y="84"/>
                    <a:pt x="62" y="84"/>
                    <a:pt x="62" y="84"/>
                  </a:cubicBezTo>
                  <a:cubicBezTo>
                    <a:pt x="63" y="84"/>
                    <a:pt x="63" y="84"/>
                    <a:pt x="63" y="84"/>
                  </a:cubicBezTo>
                  <a:cubicBezTo>
                    <a:pt x="68" y="44"/>
                    <a:pt x="68" y="44"/>
                    <a:pt x="68" y="44"/>
                  </a:cubicBezTo>
                  <a:cubicBezTo>
                    <a:pt x="65" y="44"/>
                    <a:pt x="65" y="44"/>
                    <a:pt x="65" y="44"/>
                  </a:cubicBezTo>
                  <a:cubicBezTo>
                    <a:pt x="68" y="20"/>
                    <a:pt x="68" y="20"/>
                    <a:pt x="68" y="20"/>
                  </a:cubicBezTo>
                  <a:cubicBezTo>
                    <a:pt x="70" y="20"/>
                    <a:pt x="72" y="18"/>
                    <a:pt x="72" y="16"/>
                  </a:cubicBezTo>
                  <a:close/>
                  <a:moveTo>
                    <a:pt x="24" y="8"/>
                  </a:moveTo>
                  <a:cubicBezTo>
                    <a:pt x="48" y="8"/>
                    <a:pt x="48" y="8"/>
                    <a:pt x="48" y="8"/>
                  </a:cubicBezTo>
                  <a:cubicBezTo>
                    <a:pt x="48" y="12"/>
                    <a:pt x="48" y="12"/>
                    <a:pt x="48" y="12"/>
                  </a:cubicBezTo>
                  <a:cubicBezTo>
                    <a:pt x="24" y="12"/>
                    <a:pt x="24" y="12"/>
                    <a:pt x="24" y="12"/>
                  </a:cubicBezTo>
                  <a:lnTo>
                    <a:pt x="24" y="8"/>
                  </a:lnTo>
                  <a:close/>
                  <a:moveTo>
                    <a:pt x="51" y="112"/>
                  </a:moveTo>
                  <a:cubicBezTo>
                    <a:pt x="21" y="112"/>
                    <a:pt x="21" y="112"/>
                    <a:pt x="21" y="112"/>
                  </a:cubicBezTo>
                  <a:cubicBezTo>
                    <a:pt x="18" y="84"/>
                    <a:pt x="18" y="84"/>
                    <a:pt x="18" y="84"/>
                  </a:cubicBezTo>
                  <a:cubicBezTo>
                    <a:pt x="54" y="84"/>
                    <a:pt x="54" y="84"/>
                    <a:pt x="54" y="84"/>
                  </a:cubicBezTo>
                  <a:lnTo>
                    <a:pt x="51" y="112"/>
                  </a:lnTo>
                  <a:close/>
                  <a:moveTo>
                    <a:pt x="20" y="64"/>
                  </a:moveTo>
                  <a:cubicBezTo>
                    <a:pt x="20" y="55"/>
                    <a:pt x="27" y="48"/>
                    <a:pt x="36" y="48"/>
                  </a:cubicBezTo>
                  <a:cubicBezTo>
                    <a:pt x="45" y="48"/>
                    <a:pt x="52" y="55"/>
                    <a:pt x="52" y="64"/>
                  </a:cubicBezTo>
                  <a:cubicBezTo>
                    <a:pt x="52" y="73"/>
                    <a:pt x="45" y="80"/>
                    <a:pt x="36" y="80"/>
                  </a:cubicBezTo>
                  <a:cubicBezTo>
                    <a:pt x="27" y="80"/>
                    <a:pt x="20" y="73"/>
                    <a:pt x="20" y="64"/>
                  </a:cubicBezTo>
                  <a:close/>
                  <a:moveTo>
                    <a:pt x="15" y="44"/>
                  </a:moveTo>
                  <a:cubicBezTo>
                    <a:pt x="12" y="20"/>
                    <a:pt x="12" y="20"/>
                    <a:pt x="12" y="20"/>
                  </a:cubicBezTo>
                  <a:cubicBezTo>
                    <a:pt x="60" y="20"/>
                    <a:pt x="60" y="20"/>
                    <a:pt x="60" y="20"/>
                  </a:cubicBezTo>
                  <a:cubicBezTo>
                    <a:pt x="57" y="44"/>
                    <a:pt x="57" y="44"/>
                    <a:pt x="57" y="44"/>
                  </a:cubicBezTo>
                  <a:lnTo>
                    <a:pt x="15"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84" name="Oval 295"/>
            <p:cNvSpPr>
              <a:spLocks noChangeArrowheads="1"/>
            </p:cNvSpPr>
            <p:nvPr/>
          </p:nvSpPr>
          <p:spPr bwMode="auto">
            <a:xfrm>
              <a:off x="6388101" y="5110163"/>
              <a:ext cx="63500" cy="63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grpSp>
      <p:sp>
        <p:nvSpPr>
          <p:cNvPr id="85" name="Freeform 296"/>
          <p:cNvSpPr>
            <a:spLocks noEditPoints="1"/>
          </p:cNvSpPr>
          <p:nvPr/>
        </p:nvSpPr>
        <p:spPr bwMode="auto">
          <a:xfrm>
            <a:off x="9012963" y="5873947"/>
            <a:ext cx="303055" cy="322509"/>
          </a:xfrm>
          <a:custGeom>
            <a:avLst/>
            <a:gdLst>
              <a:gd name="T0" fmla="*/ 60 w 120"/>
              <a:gd name="T1" fmla="*/ 0 h 128"/>
              <a:gd name="T2" fmla="*/ 0 w 120"/>
              <a:gd name="T3" fmla="*/ 60 h 128"/>
              <a:gd name="T4" fmla="*/ 4 w 120"/>
              <a:gd name="T5" fmla="*/ 64 h 128"/>
              <a:gd name="T6" fmla="*/ 56 w 120"/>
              <a:gd name="T7" fmla="*/ 64 h 128"/>
              <a:gd name="T8" fmla="*/ 56 w 120"/>
              <a:gd name="T9" fmla="*/ 111 h 128"/>
              <a:gd name="T10" fmla="*/ 46 w 120"/>
              <a:gd name="T11" fmla="*/ 120 h 128"/>
              <a:gd name="T12" fmla="*/ 36 w 120"/>
              <a:gd name="T13" fmla="*/ 111 h 128"/>
              <a:gd name="T14" fmla="*/ 32 w 120"/>
              <a:gd name="T15" fmla="*/ 107 h 128"/>
              <a:gd name="T16" fmla="*/ 28 w 120"/>
              <a:gd name="T17" fmla="*/ 111 h 128"/>
              <a:gd name="T18" fmla="*/ 46 w 120"/>
              <a:gd name="T19" fmla="*/ 128 h 128"/>
              <a:gd name="T20" fmla="*/ 64 w 120"/>
              <a:gd name="T21" fmla="*/ 111 h 128"/>
              <a:gd name="T22" fmla="*/ 64 w 120"/>
              <a:gd name="T23" fmla="*/ 64 h 128"/>
              <a:gd name="T24" fmla="*/ 116 w 120"/>
              <a:gd name="T25" fmla="*/ 64 h 128"/>
              <a:gd name="T26" fmla="*/ 120 w 120"/>
              <a:gd name="T27" fmla="*/ 60 h 128"/>
              <a:gd name="T28" fmla="*/ 60 w 120"/>
              <a:gd name="T29" fmla="*/ 0 h 128"/>
              <a:gd name="T30" fmla="*/ 8 w 120"/>
              <a:gd name="T31" fmla="*/ 56 h 128"/>
              <a:gd name="T32" fmla="*/ 51 w 120"/>
              <a:gd name="T33" fmla="*/ 9 h 128"/>
              <a:gd name="T34" fmla="*/ 30 w 120"/>
              <a:gd name="T35" fmla="*/ 56 h 128"/>
              <a:gd name="T36" fmla="*/ 8 w 120"/>
              <a:gd name="T37" fmla="*/ 56 h 128"/>
              <a:gd name="T38" fmla="*/ 34 w 120"/>
              <a:gd name="T39" fmla="*/ 56 h 128"/>
              <a:gd name="T40" fmla="*/ 60 w 120"/>
              <a:gd name="T41" fmla="*/ 9 h 128"/>
              <a:gd name="T42" fmla="*/ 86 w 120"/>
              <a:gd name="T43" fmla="*/ 56 h 128"/>
              <a:gd name="T44" fmla="*/ 34 w 120"/>
              <a:gd name="T45" fmla="*/ 56 h 128"/>
              <a:gd name="T46" fmla="*/ 90 w 120"/>
              <a:gd name="T47" fmla="*/ 56 h 128"/>
              <a:gd name="T48" fmla="*/ 69 w 120"/>
              <a:gd name="T49" fmla="*/ 9 h 128"/>
              <a:gd name="T50" fmla="*/ 112 w 120"/>
              <a:gd name="T51" fmla="*/ 56 h 128"/>
              <a:gd name="T52" fmla="*/ 90 w 120"/>
              <a:gd name="T5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28">
                <a:moveTo>
                  <a:pt x="60" y="0"/>
                </a:moveTo>
                <a:cubicBezTo>
                  <a:pt x="27" y="0"/>
                  <a:pt x="0" y="27"/>
                  <a:pt x="0" y="60"/>
                </a:cubicBezTo>
                <a:cubicBezTo>
                  <a:pt x="0" y="62"/>
                  <a:pt x="2" y="64"/>
                  <a:pt x="4" y="64"/>
                </a:cubicBezTo>
                <a:cubicBezTo>
                  <a:pt x="56" y="64"/>
                  <a:pt x="56" y="64"/>
                  <a:pt x="56" y="64"/>
                </a:cubicBezTo>
                <a:cubicBezTo>
                  <a:pt x="56" y="111"/>
                  <a:pt x="56" y="111"/>
                  <a:pt x="56" y="111"/>
                </a:cubicBezTo>
                <a:cubicBezTo>
                  <a:pt x="56" y="116"/>
                  <a:pt x="51" y="120"/>
                  <a:pt x="46" y="120"/>
                </a:cubicBezTo>
                <a:cubicBezTo>
                  <a:pt x="40" y="120"/>
                  <a:pt x="36" y="116"/>
                  <a:pt x="36" y="111"/>
                </a:cubicBezTo>
                <a:cubicBezTo>
                  <a:pt x="36" y="108"/>
                  <a:pt x="34" y="107"/>
                  <a:pt x="32" y="107"/>
                </a:cubicBezTo>
                <a:cubicBezTo>
                  <a:pt x="30" y="107"/>
                  <a:pt x="28" y="108"/>
                  <a:pt x="28" y="111"/>
                </a:cubicBezTo>
                <a:cubicBezTo>
                  <a:pt x="28" y="120"/>
                  <a:pt x="36" y="128"/>
                  <a:pt x="46" y="128"/>
                </a:cubicBezTo>
                <a:cubicBezTo>
                  <a:pt x="56" y="128"/>
                  <a:pt x="64" y="120"/>
                  <a:pt x="64" y="111"/>
                </a:cubicBezTo>
                <a:cubicBezTo>
                  <a:pt x="64" y="64"/>
                  <a:pt x="64" y="64"/>
                  <a:pt x="64" y="64"/>
                </a:cubicBezTo>
                <a:cubicBezTo>
                  <a:pt x="116" y="64"/>
                  <a:pt x="116" y="64"/>
                  <a:pt x="116" y="64"/>
                </a:cubicBezTo>
                <a:cubicBezTo>
                  <a:pt x="118" y="64"/>
                  <a:pt x="120" y="62"/>
                  <a:pt x="120" y="60"/>
                </a:cubicBezTo>
                <a:cubicBezTo>
                  <a:pt x="120" y="27"/>
                  <a:pt x="93" y="0"/>
                  <a:pt x="60" y="0"/>
                </a:cubicBezTo>
                <a:close/>
                <a:moveTo>
                  <a:pt x="8" y="56"/>
                </a:moveTo>
                <a:cubicBezTo>
                  <a:pt x="10" y="32"/>
                  <a:pt x="28" y="13"/>
                  <a:pt x="51" y="9"/>
                </a:cubicBezTo>
                <a:cubicBezTo>
                  <a:pt x="38" y="17"/>
                  <a:pt x="30" y="35"/>
                  <a:pt x="30" y="56"/>
                </a:cubicBezTo>
                <a:lnTo>
                  <a:pt x="8" y="56"/>
                </a:lnTo>
                <a:close/>
                <a:moveTo>
                  <a:pt x="34" y="56"/>
                </a:moveTo>
                <a:cubicBezTo>
                  <a:pt x="34" y="32"/>
                  <a:pt x="44" y="14"/>
                  <a:pt x="60" y="9"/>
                </a:cubicBezTo>
                <a:cubicBezTo>
                  <a:pt x="76" y="14"/>
                  <a:pt x="86" y="32"/>
                  <a:pt x="86" y="56"/>
                </a:cubicBezTo>
                <a:lnTo>
                  <a:pt x="34" y="56"/>
                </a:lnTo>
                <a:close/>
                <a:moveTo>
                  <a:pt x="90" y="56"/>
                </a:moveTo>
                <a:cubicBezTo>
                  <a:pt x="90" y="35"/>
                  <a:pt x="82" y="17"/>
                  <a:pt x="69" y="9"/>
                </a:cubicBezTo>
                <a:cubicBezTo>
                  <a:pt x="92" y="13"/>
                  <a:pt x="110" y="32"/>
                  <a:pt x="112" y="56"/>
                </a:cubicBezTo>
                <a:lnTo>
                  <a:pt x="90" y="56"/>
                </a:ln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grpSp>
        <p:nvGrpSpPr>
          <p:cNvPr id="86" name="组合 85"/>
          <p:cNvGrpSpPr/>
          <p:nvPr/>
        </p:nvGrpSpPr>
        <p:grpSpPr>
          <a:xfrm>
            <a:off x="10083161" y="5916699"/>
            <a:ext cx="271549" cy="237006"/>
            <a:chOff x="9683751" y="5013325"/>
            <a:chExt cx="287338" cy="250825"/>
          </a:xfrm>
          <a:solidFill>
            <a:srgbClr val="F4F5FC"/>
          </a:solidFill>
        </p:grpSpPr>
        <p:sp>
          <p:nvSpPr>
            <p:cNvPr id="87" name="Freeform 305"/>
            <p:cNvSpPr>
              <a:spLocks noEditPoints="1"/>
            </p:cNvSpPr>
            <p:nvPr/>
          </p:nvSpPr>
          <p:spPr bwMode="auto">
            <a:xfrm>
              <a:off x="9683751" y="5013325"/>
              <a:ext cx="287338" cy="171450"/>
            </a:xfrm>
            <a:custGeom>
              <a:avLst/>
              <a:gdLst>
                <a:gd name="T0" fmla="*/ 101 w 108"/>
                <a:gd name="T1" fmla="*/ 64 h 64"/>
                <a:gd name="T2" fmla="*/ 42 w 108"/>
                <a:gd name="T3" fmla="*/ 64 h 64"/>
                <a:gd name="T4" fmla="*/ 30 w 108"/>
                <a:gd name="T5" fmla="*/ 64 h 64"/>
                <a:gd name="T6" fmla="*/ 19 w 108"/>
                <a:gd name="T7" fmla="*/ 8 h 64"/>
                <a:gd name="T8" fmla="*/ 4 w 108"/>
                <a:gd name="T9" fmla="*/ 8 h 64"/>
                <a:gd name="T10" fmla="*/ 4 w 108"/>
                <a:gd name="T11" fmla="*/ 8 h 64"/>
                <a:gd name="T12" fmla="*/ 0 w 108"/>
                <a:gd name="T13" fmla="*/ 4 h 64"/>
                <a:gd name="T14" fmla="*/ 4 w 108"/>
                <a:gd name="T15" fmla="*/ 0 h 64"/>
                <a:gd name="T16" fmla="*/ 4 w 108"/>
                <a:gd name="T17" fmla="*/ 0 h 64"/>
                <a:gd name="T18" fmla="*/ 16 w 108"/>
                <a:gd name="T19" fmla="*/ 0 h 64"/>
                <a:gd name="T20" fmla="*/ 26 w 108"/>
                <a:gd name="T21" fmla="*/ 0 h 64"/>
                <a:gd name="T22" fmla="*/ 28 w 108"/>
                <a:gd name="T23" fmla="*/ 8 h 64"/>
                <a:gd name="T24" fmla="*/ 108 w 108"/>
                <a:gd name="T25" fmla="*/ 8 h 64"/>
                <a:gd name="T26" fmla="*/ 101 w 108"/>
                <a:gd name="T27" fmla="*/ 64 h 64"/>
                <a:gd name="T28" fmla="*/ 29 w 108"/>
                <a:gd name="T29" fmla="*/ 16 h 64"/>
                <a:gd name="T30" fmla="*/ 37 w 108"/>
                <a:gd name="T31" fmla="*/ 56 h 64"/>
                <a:gd name="T32" fmla="*/ 95 w 108"/>
                <a:gd name="T33" fmla="*/ 56 h 64"/>
                <a:gd name="T34" fmla="*/ 98 w 108"/>
                <a:gd name="T35" fmla="*/ 16 h 64"/>
                <a:gd name="T36" fmla="*/ 29 w 108"/>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64">
                  <a:moveTo>
                    <a:pt x="101" y="64"/>
                  </a:moveTo>
                  <a:cubicBezTo>
                    <a:pt x="42" y="64"/>
                    <a:pt x="42" y="64"/>
                    <a:pt x="42" y="64"/>
                  </a:cubicBezTo>
                  <a:cubicBezTo>
                    <a:pt x="30" y="64"/>
                    <a:pt x="30" y="64"/>
                    <a:pt x="30" y="64"/>
                  </a:cubicBezTo>
                  <a:cubicBezTo>
                    <a:pt x="19" y="8"/>
                    <a:pt x="19" y="8"/>
                    <a:pt x="19" y="8"/>
                  </a:cubicBezTo>
                  <a:cubicBezTo>
                    <a:pt x="4" y="8"/>
                    <a:pt x="4" y="8"/>
                    <a:pt x="4" y="8"/>
                  </a:cubicBezTo>
                  <a:cubicBezTo>
                    <a:pt x="4" y="8"/>
                    <a:pt x="4" y="8"/>
                    <a:pt x="4" y="8"/>
                  </a:cubicBezTo>
                  <a:cubicBezTo>
                    <a:pt x="2" y="8"/>
                    <a:pt x="0" y="6"/>
                    <a:pt x="0" y="4"/>
                  </a:cubicBezTo>
                  <a:cubicBezTo>
                    <a:pt x="0" y="2"/>
                    <a:pt x="2" y="0"/>
                    <a:pt x="4" y="0"/>
                  </a:cubicBezTo>
                  <a:cubicBezTo>
                    <a:pt x="4" y="0"/>
                    <a:pt x="4" y="0"/>
                    <a:pt x="4" y="0"/>
                  </a:cubicBezTo>
                  <a:cubicBezTo>
                    <a:pt x="16" y="0"/>
                    <a:pt x="16" y="0"/>
                    <a:pt x="16" y="0"/>
                  </a:cubicBezTo>
                  <a:cubicBezTo>
                    <a:pt x="26" y="0"/>
                    <a:pt x="26" y="0"/>
                    <a:pt x="26" y="0"/>
                  </a:cubicBezTo>
                  <a:cubicBezTo>
                    <a:pt x="28" y="8"/>
                    <a:pt x="28" y="8"/>
                    <a:pt x="28" y="8"/>
                  </a:cubicBezTo>
                  <a:cubicBezTo>
                    <a:pt x="108" y="8"/>
                    <a:pt x="108" y="8"/>
                    <a:pt x="108" y="8"/>
                  </a:cubicBezTo>
                  <a:lnTo>
                    <a:pt x="101" y="64"/>
                  </a:lnTo>
                  <a:close/>
                  <a:moveTo>
                    <a:pt x="29" y="16"/>
                  </a:moveTo>
                  <a:cubicBezTo>
                    <a:pt x="37" y="56"/>
                    <a:pt x="37" y="56"/>
                    <a:pt x="37" y="56"/>
                  </a:cubicBezTo>
                  <a:cubicBezTo>
                    <a:pt x="95" y="56"/>
                    <a:pt x="95" y="56"/>
                    <a:pt x="95" y="56"/>
                  </a:cubicBezTo>
                  <a:cubicBezTo>
                    <a:pt x="98" y="16"/>
                    <a:pt x="98" y="16"/>
                    <a:pt x="98" y="16"/>
                  </a:cubicBezTo>
                  <a:lnTo>
                    <a:pt x="2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88" name="Freeform 306"/>
            <p:cNvSpPr>
              <a:spLocks noEditPoints="1"/>
            </p:cNvSpPr>
            <p:nvPr/>
          </p:nvSpPr>
          <p:spPr bwMode="auto">
            <a:xfrm>
              <a:off x="9774238" y="5200650"/>
              <a:ext cx="63500" cy="63500"/>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89" name="Freeform 307"/>
            <p:cNvSpPr>
              <a:spLocks noEditPoints="1"/>
            </p:cNvSpPr>
            <p:nvPr/>
          </p:nvSpPr>
          <p:spPr bwMode="auto">
            <a:xfrm>
              <a:off x="9880601" y="5200650"/>
              <a:ext cx="63500" cy="63500"/>
            </a:xfrm>
            <a:custGeom>
              <a:avLst/>
              <a:gdLst>
                <a:gd name="T0" fmla="*/ 12 w 24"/>
                <a:gd name="T1" fmla="*/ 8 h 24"/>
                <a:gd name="T2" fmla="*/ 16 w 24"/>
                <a:gd name="T3" fmla="*/ 12 h 24"/>
                <a:gd name="T4" fmla="*/ 12 w 24"/>
                <a:gd name="T5" fmla="*/ 16 h 24"/>
                <a:gd name="T6" fmla="*/ 8 w 24"/>
                <a:gd name="T7" fmla="*/ 12 h 24"/>
                <a:gd name="T8" fmla="*/ 12 w 24"/>
                <a:gd name="T9" fmla="*/ 8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8"/>
                  </a:moveTo>
                  <a:cubicBezTo>
                    <a:pt x="14" y="8"/>
                    <a:pt x="16" y="10"/>
                    <a:pt x="16" y="12"/>
                  </a:cubicBezTo>
                  <a:cubicBezTo>
                    <a:pt x="16" y="14"/>
                    <a:pt x="14" y="16"/>
                    <a:pt x="12" y="16"/>
                  </a:cubicBezTo>
                  <a:cubicBezTo>
                    <a:pt x="10" y="16"/>
                    <a:pt x="8" y="14"/>
                    <a:pt x="8" y="12"/>
                  </a:cubicBezTo>
                  <a:cubicBezTo>
                    <a:pt x="8" y="10"/>
                    <a:pt x="10" y="8"/>
                    <a:pt x="12" y="8"/>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grpSp>
    </p:spTree>
    <p:extLst>
      <p:ext uri="{BB962C8B-B14F-4D97-AF65-F5344CB8AC3E}">
        <p14:creationId xmlns:p14="http://schemas.microsoft.com/office/powerpoint/2010/main" val="821425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972175" y="1584077"/>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42" name="TextBox 41"/>
          <p:cNvSpPr txBox="1"/>
          <p:nvPr/>
        </p:nvSpPr>
        <p:spPr>
          <a:xfrm>
            <a:off x="869218" y="1963500"/>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43" name="Cube 47"/>
          <p:cNvSpPr/>
          <p:nvPr/>
        </p:nvSpPr>
        <p:spPr>
          <a:xfrm>
            <a:off x="1001483" y="3523107"/>
            <a:ext cx="438776" cy="2870031"/>
          </a:xfrm>
          <a:prstGeom prst="cube">
            <a:avLst>
              <a:gd name="adj" fmla="val 54771"/>
            </a:avLst>
          </a:prstGeom>
          <a:solidFill>
            <a:srgbClr val="D70444"/>
          </a:solidFill>
          <a:ln w="12700" cap="flat" cmpd="sng" algn="ctr">
            <a:noFill/>
            <a:prstDash val="solid"/>
            <a:miter lim="800000"/>
          </a:ln>
          <a:effectLst>
            <a:outerShdw blurRad="76200" dir="18900000" sy="23000" kx="-1200000" algn="bl" rotWithShape="0">
              <a:prstClr val="black">
                <a:alpha val="20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4" name="Cube 48"/>
          <p:cNvSpPr/>
          <p:nvPr/>
        </p:nvSpPr>
        <p:spPr>
          <a:xfrm>
            <a:off x="1595590" y="4497644"/>
            <a:ext cx="438776" cy="1895493"/>
          </a:xfrm>
          <a:prstGeom prst="cube">
            <a:avLst>
              <a:gd name="adj" fmla="val 54771"/>
            </a:avLst>
          </a:prstGeom>
          <a:solidFill>
            <a:srgbClr val="AAB2BD">
              <a:lumMod val="50000"/>
            </a:srgbClr>
          </a:solidFill>
          <a:ln w="12700" cap="flat" cmpd="sng" algn="ctr">
            <a:noFill/>
            <a:prstDash val="solid"/>
            <a:miter lim="800000"/>
          </a:ln>
          <a:effectLst>
            <a:outerShdw blurRad="76200" dir="18900000" sy="23000" kx="-1200000" algn="bl" rotWithShape="0">
              <a:prstClr val="black">
                <a:alpha val="20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5" name="Cube 49"/>
          <p:cNvSpPr/>
          <p:nvPr/>
        </p:nvSpPr>
        <p:spPr>
          <a:xfrm>
            <a:off x="2189697" y="3874744"/>
            <a:ext cx="438776" cy="2518394"/>
          </a:xfrm>
          <a:prstGeom prst="cube">
            <a:avLst>
              <a:gd name="adj" fmla="val 54771"/>
            </a:avLst>
          </a:prstGeom>
          <a:solidFill>
            <a:srgbClr val="99B433"/>
          </a:solidFill>
          <a:ln w="12700" cap="flat" cmpd="sng" algn="ctr">
            <a:noFill/>
            <a:prstDash val="solid"/>
            <a:miter lim="800000"/>
          </a:ln>
          <a:effectLst>
            <a:outerShdw blurRad="76200" dir="18900000" sy="23000" kx="-1200000" algn="bl" rotWithShape="0">
              <a:prstClr val="black">
                <a:alpha val="20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6" name="Cube 50"/>
          <p:cNvSpPr/>
          <p:nvPr/>
        </p:nvSpPr>
        <p:spPr>
          <a:xfrm>
            <a:off x="2783804" y="5361669"/>
            <a:ext cx="438776" cy="1031469"/>
          </a:xfrm>
          <a:prstGeom prst="cube">
            <a:avLst>
              <a:gd name="adj" fmla="val 54771"/>
            </a:avLst>
          </a:prstGeom>
          <a:solidFill>
            <a:srgbClr val="AAB2BD">
              <a:lumMod val="50000"/>
            </a:srgbClr>
          </a:solidFill>
          <a:ln w="12700" cap="flat" cmpd="sng" algn="ctr">
            <a:noFill/>
            <a:prstDash val="solid"/>
            <a:miter lim="800000"/>
          </a:ln>
          <a:effectLst>
            <a:outerShdw blurRad="76200" dir="18900000" sy="23000" kx="-1200000" algn="bl" rotWithShape="0">
              <a:prstClr val="black">
                <a:alpha val="20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7" name="Cube 51"/>
          <p:cNvSpPr/>
          <p:nvPr/>
        </p:nvSpPr>
        <p:spPr>
          <a:xfrm>
            <a:off x="3377911" y="5040171"/>
            <a:ext cx="438776" cy="1352967"/>
          </a:xfrm>
          <a:prstGeom prst="cube">
            <a:avLst>
              <a:gd name="adj" fmla="val 54771"/>
            </a:avLst>
          </a:prstGeom>
          <a:solidFill>
            <a:srgbClr val="00A19C"/>
          </a:solidFill>
          <a:ln w="12700" cap="flat" cmpd="sng" algn="ctr">
            <a:noFill/>
            <a:prstDash val="solid"/>
            <a:miter lim="800000"/>
          </a:ln>
          <a:effectLst>
            <a:outerShdw blurRad="76200" dir="18900000" sy="23000" kx="-1200000" algn="bl" rotWithShape="0">
              <a:prstClr val="black">
                <a:alpha val="20000"/>
              </a:prstClr>
            </a:outerShdw>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cxnSp>
        <p:nvCxnSpPr>
          <p:cNvPr id="48" name="Straight Connector 53"/>
          <p:cNvCxnSpPr/>
          <p:nvPr/>
        </p:nvCxnSpPr>
        <p:spPr>
          <a:xfrm>
            <a:off x="2628473" y="3879767"/>
            <a:ext cx="870854" cy="0"/>
          </a:xfrm>
          <a:prstGeom prst="line">
            <a:avLst/>
          </a:prstGeom>
          <a:noFill/>
          <a:ln w="6350" cap="flat" cmpd="sng" algn="ctr">
            <a:solidFill>
              <a:srgbClr val="AAB2BD">
                <a:lumMod val="75000"/>
              </a:srgbClr>
            </a:solidFill>
            <a:prstDash val="dash"/>
            <a:miter lim="800000"/>
            <a:tailEnd type="triangle"/>
          </a:ln>
          <a:effectLst/>
        </p:spPr>
      </p:cxnSp>
      <p:sp>
        <p:nvSpPr>
          <p:cNvPr id="49" name="Rectangle 54"/>
          <p:cNvSpPr/>
          <p:nvPr/>
        </p:nvSpPr>
        <p:spPr>
          <a:xfrm>
            <a:off x="3499328" y="3721405"/>
            <a:ext cx="2119761" cy="78666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en-US" sz="1400" dirty="0">
                <a:solidFill>
                  <a:srgbClr val="AAB2BD">
                    <a:lumMod val="50000"/>
                  </a:srgbClr>
                </a:solidFill>
                <a:latin typeface="思源黑体 CN Light" panose="020B0300000000000000" pitchFamily="34" charset="-122"/>
                <a:ea typeface="思源黑体 CN Light" panose="020B0300000000000000" pitchFamily="34" charset="-122"/>
              </a:rPr>
              <a:t>￥185,258,145</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0" name="Rectangle 55"/>
          <p:cNvSpPr/>
          <p:nvPr/>
        </p:nvSpPr>
        <p:spPr>
          <a:xfrm>
            <a:off x="6039041" y="3261231"/>
            <a:ext cx="4716023"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自由的人白天里一定要做</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1" name="Oval 56"/>
          <p:cNvSpPr/>
          <p:nvPr/>
        </p:nvSpPr>
        <p:spPr>
          <a:xfrm>
            <a:off x="6560282" y="4415594"/>
            <a:ext cx="542610" cy="542527"/>
          </a:xfrm>
          <a:prstGeom prst="ellipse">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90%</a:t>
            </a:r>
          </a:p>
        </p:txBody>
      </p:sp>
      <p:sp>
        <p:nvSpPr>
          <p:cNvPr id="52" name="Rectangle 57"/>
          <p:cNvSpPr/>
          <p:nvPr/>
        </p:nvSpPr>
        <p:spPr>
          <a:xfrm>
            <a:off x="7305180" y="4435298"/>
            <a:ext cx="3245139"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3" name="Oval 58"/>
          <p:cNvSpPr/>
          <p:nvPr/>
        </p:nvSpPr>
        <p:spPr>
          <a:xfrm>
            <a:off x="6560282" y="5846355"/>
            <a:ext cx="542610" cy="542527"/>
          </a:xfrm>
          <a:prstGeom prst="ellipse">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40%</a:t>
            </a:r>
          </a:p>
        </p:txBody>
      </p:sp>
      <p:sp>
        <p:nvSpPr>
          <p:cNvPr id="54" name="Rectangle 59"/>
          <p:cNvSpPr/>
          <p:nvPr/>
        </p:nvSpPr>
        <p:spPr>
          <a:xfrm>
            <a:off x="7305180" y="5866058"/>
            <a:ext cx="3245139"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5" name="Oval 60"/>
          <p:cNvSpPr/>
          <p:nvPr/>
        </p:nvSpPr>
        <p:spPr>
          <a:xfrm>
            <a:off x="6560282" y="5130974"/>
            <a:ext cx="542610" cy="542527"/>
          </a:xfrm>
          <a:prstGeom prst="ellipse">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80%</a:t>
            </a:r>
          </a:p>
        </p:txBody>
      </p:sp>
      <p:sp>
        <p:nvSpPr>
          <p:cNvPr id="56" name="Rectangle 61"/>
          <p:cNvSpPr/>
          <p:nvPr/>
        </p:nvSpPr>
        <p:spPr>
          <a:xfrm>
            <a:off x="7305180" y="5150677"/>
            <a:ext cx="3245139"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501534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extBox 375"/>
          <p:cNvSpPr txBox="1"/>
          <p:nvPr/>
        </p:nvSpPr>
        <p:spPr>
          <a:xfrm>
            <a:off x="972175" y="1729110"/>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377" name="TextBox 376"/>
          <p:cNvSpPr txBox="1"/>
          <p:nvPr/>
        </p:nvSpPr>
        <p:spPr>
          <a:xfrm>
            <a:off x="869218" y="2108533"/>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grpSp>
        <p:nvGrpSpPr>
          <p:cNvPr id="378" name="Group 7"/>
          <p:cNvGrpSpPr/>
          <p:nvPr/>
        </p:nvGrpSpPr>
        <p:grpSpPr>
          <a:xfrm>
            <a:off x="962688" y="3442088"/>
            <a:ext cx="5055289" cy="3182549"/>
            <a:chOff x="2976146" y="1594008"/>
            <a:chExt cx="6239709" cy="3928801"/>
          </a:xfrm>
          <a:solidFill>
            <a:srgbClr val="AAB2BD">
              <a:lumMod val="50000"/>
            </a:srgbClr>
          </a:solidFill>
        </p:grpSpPr>
        <p:sp>
          <p:nvSpPr>
            <p:cNvPr id="379" name="Freeform 53"/>
            <p:cNvSpPr>
              <a:spLocks noChangeAspect="1"/>
            </p:cNvSpPr>
            <p:nvPr/>
          </p:nvSpPr>
          <p:spPr bwMode="gray">
            <a:xfrm>
              <a:off x="8420785" y="5108976"/>
              <a:ext cx="63606" cy="75084"/>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0" name="Freeform 54"/>
            <p:cNvSpPr>
              <a:spLocks noChangeAspect="1"/>
            </p:cNvSpPr>
            <p:nvPr/>
          </p:nvSpPr>
          <p:spPr bwMode="gray">
            <a:xfrm>
              <a:off x="7869006" y="4464652"/>
              <a:ext cx="706022" cy="605909"/>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99B433"/>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1" name="Freeform 55"/>
            <p:cNvSpPr>
              <a:spLocks noChangeAspect="1"/>
            </p:cNvSpPr>
            <p:nvPr/>
          </p:nvSpPr>
          <p:spPr bwMode="gray">
            <a:xfrm>
              <a:off x="8799238" y="5107229"/>
              <a:ext cx="135162" cy="160644"/>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2" name="Freeform 56"/>
            <p:cNvSpPr>
              <a:spLocks noChangeAspect="1"/>
            </p:cNvSpPr>
            <p:nvPr/>
          </p:nvSpPr>
          <p:spPr bwMode="gray">
            <a:xfrm>
              <a:off x="8907368" y="4958808"/>
              <a:ext cx="100179" cy="172868"/>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3" name="Freeform 57"/>
            <p:cNvSpPr>
              <a:spLocks noChangeAspect="1"/>
            </p:cNvSpPr>
            <p:nvPr/>
          </p:nvSpPr>
          <p:spPr bwMode="gray">
            <a:xfrm>
              <a:off x="8754714" y="4653234"/>
              <a:ext cx="50884" cy="45399"/>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4" name="Freeform 58"/>
            <p:cNvSpPr>
              <a:spLocks noChangeAspect="1"/>
            </p:cNvSpPr>
            <p:nvPr/>
          </p:nvSpPr>
          <p:spPr bwMode="gray">
            <a:xfrm>
              <a:off x="7104149" y="3343634"/>
              <a:ext cx="192407" cy="101276"/>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5" name="Freeform 59"/>
            <p:cNvSpPr>
              <a:spLocks noChangeAspect="1"/>
            </p:cNvSpPr>
            <p:nvPr/>
          </p:nvSpPr>
          <p:spPr bwMode="gray">
            <a:xfrm>
              <a:off x="7072346" y="3399510"/>
              <a:ext cx="131982" cy="108260"/>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6" name="Freeform 60"/>
            <p:cNvSpPr>
              <a:spLocks noChangeAspect="1"/>
            </p:cNvSpPr>
            <p:nvPr/>
          </p:nvSpPr>
          <p:spPr bwMode="gray">
            <a:xfrm>
              <a:off x="7134361" y="3422211"/>
              <a:ext cx="4771" cy="6985"/>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7" name="Freeform 61"/>
            <p:cNvSpPr>
              <a:spLocks noChangeAspect="1"/>
            </p:cNvSpPr>
            <p:nvPr/>
          </p:nvSpPr>
          <p:spPr bwMode="gray">
            <a:xfrm>
              <a:off x="7145493" y="3425703"/>
              <a:ext cx="4771" cy="3492"/>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8" name="Freeform 62"/>
            <p:cNvSpPr>
              <a:spLocks noChangeAspect="1"/>
            </p:cNvSpPr>
            <p:nvPr/>
          </p:nvSpPr>
          <p:spPr bwMode="gray">
            <a:xfrm>
              <a:off x="7126411" y="3429195"/>
              <a:ext cx="3180" cy="3492"/>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89" name="Freeform 63"/>
            <p:cNvSpPr>
              <a:spLocks noChangeAspect="1"/>
            </p:cNvSpPr>
            <p:nvPr/>
          </p:nvSpPr>
          <p:spPr bwMode="gray">
            <a:xfrm>
              <a:off x="6951496" y="3464118"/>
              <a:ext cx="251242" cy="209536"/>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0" name="Freeform 64"/>
            <p:cNvSpPr>
              <a:spLocks noChangeAspect="1"/>
            </p:cNvSpPr>
            <p:nvPr/>
          </p:nvSpPr>
          <p:spPr bwMode="gray">
            <a:xfrm>
              <a:off x="7558929" y="4152095"/>
              <a:ext cx="189227" cy="220013"/>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1" name="Freeform 65"/>
            <p:cNvSpPr>
              <a:spLocks noChangeAspect="1"/>
            </p:cNvSpPr>
            <p:nvPr/>
          </p:nvSpPr>
          <p:spPr bwMode="gray">
            <a:xfrm>
              <a:off x="7733844" y="4372107"/>
              <a:ext cx="160605" cy="55876"/>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2" name="Freeform 66"/>
            <p:cNvSpPr>
              <a:spLocks noChangeAspect="1"/>
            </p:cNvSpPr>
            <p:nvPr/>
          </p:nvSpPr>
          <p:spPr bwMode="gray">
            <a:xfrm>
              <a:off x="7797450" y="4176540"/>
              <a:ext cx="173326" cy="162391"/>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3" name="Freeform 67"/>
            <p:cNvSpPr>
              <a:spLocks noChangeAspect="1"/>
            </p:cNvSpPr>
            <p:nvPr/>
          </p:nvSpPr>
          <p:spPr bwMode="gray">
            <a:xfrm>
              <a:off x="8485980" y="4338930"/>
              <a:ext cx="69966" cy="41907"/>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4" name="Freeform 68"/>
            <p:cNvSpPr>
              <a:spLocks noChangeAspect="1"/>
            </p:cNvSpPr>
            <p:nvPr/>
          </p:nvSpPr>
          <p:spPr bwMode="gray">
            <a:xfrm>
              <a:off x="8357179" y="4309247"/>
              <a:ext cx="173326" cy="155406"/>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395" name="Group 69"/>
            <p:cNvGrpSpPr>
              <a:grpSpLocks noChangeAspect="1"/>
            </p:cNvGrpSpPr>
            <p:nvPr/>
          </p:nvGrpSpPr>
          <p:grpSpPr bwMode="gray">
            <a:xfrm>
              <a:off x="7942152" y="3898905"/>
              <a:ext cx="162194" cy="254936"/>
              <a:chOff x="3802" y="2280"/>
              <a:chExt cx="102" cy="146"/>
            </a:xfrm>
            <a:grpFill/>
          </p:grpSpPr>
          <p:sp>
            <p:nvSpPr>
              <p:cNvPr id="723"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4"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5"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6"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7"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8"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9"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30"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31"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32"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33"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396" name="Freeform 81"/>
            <p:cNvSpPr>
              <a:spLocks noChangeAspect="1"/>
            </p:cNvSpPr>
            <p:nvPr/>
          </p:nvSpPr>
          <p:spPr bwMode="gray">
            <a:xfrm>
              <a:off x="7884907" y="4162571"/>
              <a:ext cx="23853" cy="20954"/>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7" name="Freeform 82"/>
            <p:cNvSpPr>
              <a:spLocks noChangeAspect="1"/>
            </p:cNvSpPr>
            <p:nvPr/>
          </p:nvSpPr>
          <p:spPr bwMode="gray">
            <a:xfrm>
              <a:off x="7921481" y="4321469"/>
              <a:ext cx="4771" cy="15716"/>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8" name="Freeform 83"/>
            <p:cNvSpPr>
              <a:spLocks noChangeAspect="1"/>
            </p:cNvSpPr>
            <p:nvPr/>
          </p:nvSpPr>
          <p:spPr bwMode="gray">
            <a:xfrm>
              <a:off x="8072544" y="4419252"/>
              <a:ext cx="42934" cy="20954"/>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399" name="Freeform 84"/>
            <p:cNvSpPr>
              <a:spLocks noChangeAspect="1"/>
            </p:cNvSpPr>
            <p:nvPr/>
          </p:nvSpPr>
          <p:spPr bwMode="gray">
            <a:xfrm>
              <a:off x="8051872" y="4433222"/>
              <a:ext cx="27033" cy="24446"/>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0" name="Freeform 85"/>
            <p:cNvSpPr>
              <a:spLocks noChangeAspect="1"/>
            </p:cNvSpPr>
            <p:nvPr/>
          </p:nvSpPr>
          <p:spPr bwMode="gray">
            <a:xfrm>
              <a:off x="8128199" y="4312739"/>
              <a:ext cx="50884" cy="20954"/>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1" name="Freeform 86"/>
            <p:cNvSpPr>
              <a:spLocks noChangeAspect="1"/>
            </p:cNvSpPr>
            <p:nvPr/>
          </p:nvSpPr>
          <p:spPr bwMode="gray">
            <a:xfrm>
              <a:off x="7970775" y="4227178"/>
              <a:ext cx="109720" cy="141437"/>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2" name="Freeform 87"/>
            <p:cNvSpPr>
              <a:spLocks noChangeAspect="1"/>
            </p:cNvSpPr>
            <p:nvPr/>
          </p:nvSpPr>
          <p:spPr bwMode="gray">
            <a:xfrm>
              <a:off x="8118658" y="4216701"/>
              <a:ext cx="25442" cy="59369"/>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3" name="Freeform 88"/>
            <p:cNvSpPr>
              <a:spLocks noChangeAspect="1"/>
            </p:cNvSpPr>
            <p:nvPr/>
          </p:nvSpPr>
          <p:spPr bwMode="gray">
            <a:xfrm>
              <a:off x="8180673" y="4267339"/>
              <a:ext cx="181276" cy="167629"/>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4" name="Freeform 89"/>
            <p:cNvSpPr>
              <a:spLocks noChangeAspect="1"/>
            </p:cNvSpPr>
            <p:nvPr/>
          </p:nvSpPr>
          <p:spPr bwMode="gray">
            <a:xfrm>
              <a:off x="8528915" y="4309247"/>
              <a:ext cx="41344" cy="41907"/>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5" name="Freeform 90"/>
            <p:cNvSpPr>
              <a:spLocks noChangeAspect="1"/>
            </p:cNvSpPr>
            <p:nvPr/>
          </p:nvSpPr>
          <p:spPr bwMode="gray">
            <a:xfrm>
              <a:off x="7678189" y="3806360"/>
              <a:ext cx="125622" cy="289858"/>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6" name="Freeform 91"/>
            <p:cNvSpPr>
              <a:spLocks noChangeAspect="1"/>
            </p:cNvSpPr>
            <p:nvPr/>
          </p:nvSpPr>
          <p:spPr bwMode="gray">
            <a:xfrm>
              <a:off x="7808581" y="4127649"/>
              <a:ext cx="168555" cy="11524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7" name="Freeform 92"/>
            <p:cNvSpPr>
              <a:spLocks noChangeAspect="1"/>
            </p:cNvSpPr>
            <p:nvPr/>
          </p:nvSpPr>
          <p:spPr bwMode="gray">
            <a:xfrm>
              <a:off x="7644797" y="4131141"/>
              <a:ext cx="71557" cy="10302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8" name="Freeform 93"/>
            <p:cNvSpPr>
              <a:spLocks noChangeAspect="1"/>
            </p:cNvSpPr>
            <p:nvPr/>
          </p:nvSpPr>
          <p:spPr bwMode="gray">
            <a:xfrm>
              <a:off x="7600273" y="3856997"/>
              <a:ext cx="136752" cy="295097"/>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09" name="Freeform 94"/>
            <p:cNvSpPr>
              <a:spLocks noChangeAspect="1"/>
            </p:cNvSpPr>
            <p:nvPr/>
          </p:nvSpPr>
          <p:spPr bwMode="gray">
            <a:xfrm>
              <a:off x="7506454" y="3698100"/>
              <a:ext cx="154244" cy="366688"/>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10" name="Freeform 95"/>
            <p:cNvSpPr>
              <a:spLocks noChangeAspect="1"/>
            </p:cNvSpPr>
            <p:nvPr/>
          </p:nvSpPr>
          <p:spPr bwMode="gray">
            <a:xfrm>
              <a:off x="7681369" y="3977481"/>
              <a:ext cx="92228" cy="82069"/>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11" name="Freeform 96"/>
            <p:cNvSpPr>
              <a:spLocks noChangeAspect="1"/>
            </p:cNvSpPr>
            <p:nvPr/>
          </p:nvSpPr>
          <p:spPr bwMode="gray">
            <a:xfrm>
              <a:off x="7644797" y="3820329"/>
              <a:ext cx="125622" cy="171121"/>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12" name="Group 97"/>
            <p:cNvGrpSpPr>
              <a:grpSpLocks noChangeAspect="1"/>
            </p:cNvGrpSpPr>
            <p:nvPr/>
          </p:nvGrpSpPr>
          <p:grpSpPr bwMode="gray">
            <a:xfrm>
              <a:off x="6957856" y="3500786"/>
              <a:ext cx="637647" cy="646069"/>
              <a:chOff x="3183" y="2052"/>
              <a:chExt cx="401" cy="370"/>
            </a:xfrm>
            <a:grpFill/>
          </p:grpSpPr>
          <p:sp>
            <p:nvSpPr>
              <p:cNvPr id="716"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7"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8"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9"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0"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1"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22"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13" name="Freeform 105"/>
            <p:cNvSpPr>
              <a:spLocks noChangeAspect="1"/>
            </p:cNvSpPr>
            <p:nvPr/>
          </p:nvSpPr>
          <p:spPr bwMode="gray">
            <a:xfrm>
              <a:off x="7991447" y="3762706"/>
              <a:ext cx="30213" cy="69845"/>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D70444"/>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14" name="Group 106"/>
            <p:cNvGrpSpPr>
              <a:grpSpLocks noChangeAspect="1"/>
            </p:cNvGrpSpPr>
            <p:nvPr/>
          </p:nvGrpSpPr>
          <p:grpSpPr bwMode="gray">
            <a:xfrm>
              <a:off x="8158411" y="3286012"/>
              <a:ext cx="283045" cy="352719"/>
              <a:chOff x="3938" y="1929"/>
              <a:chExt cx="178" cy="202"/>
            </a:xfrm>
            <a:grpFill/>
          </p:grpSpPr>
          <p:sp>
            <p:nvSpPr>
              <p:cNvPr id="712"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3"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4"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5"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15" name="Freeform 111"/>
            <p:cNvSpPr>
              <a:spLocks noChangeAspect="1"/>
            </p:cNvSpPr>
            <p:nvPr/>
          </p:nvSpPr>
          <p:spPr bwMode="gray">
            <a:xfrm>
              <a:off x="8096396" y="3464118"/>
              <a:ext cx="60425" cy="99530"/>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16" name="Freeform 112"/>
            <p:cNvSpPr>
              <a:spLocks noChangeAspect="1"/>
            </p:cNvSpPr>
            <p:nvPr/>
          </p:nvSpPr>
          <p:spPr bwMode="gray">
            <a:xfrm>
              <a:off x="7428538" y="3090445"/>
              <a:ext cx="551779" cy="296843"/>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rgbClr val="99B433"/>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17" name="Freeform 113"/>
            <p:cNvSpPr>
              <a:spLocks noChangeAspect="1"/>
            </p:cNvSpPr>
            <p:nvPr/>
          </p:nvSpPr>
          <p:spPr bwMode="gray">
            <a:xfrm>
              <a:off x="7791090" y="3867474"/>
              <a:ext cx="41344" cy="40162"/>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D70444"/>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18" name="Freeform 114"/>
            <p:cNvSpPr>
              <a:spLocks noChangeAspect="1"/>
            </p:cNvSpPr>
            <p:nvPr/>
          </p:nvSpPr>
          <p:spPr bwMode="gray">
            <a:xfrm>
              <a:off x="7180476" y="3050284"/>
              <a:ext cx="1068574" cy="81544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D70444"/>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19" name="Freeform 115"/>
            <p:cNvSpPr>
              <a:spLocks noChangeAspect="1"/>
            </p:cNvSpPr>
            <p:nvPr/>
          </p:nvSpPr>
          <p:spPr bwMode="gray">
            <a:xfrm>
              <a:off x="8066183" y="3352365"/>
              <a:ext cx="109720" cy="132706"/>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20" name="Group 116"/>
            <p:cNvGrpSpPr>
              <a:grpSpLocks noChangeAspect="1"/>
            </p:cNvGrpSpPr>
            <p:nvPr/>
          </p:nvGrpSpPr>
          <p:grpSpPr bwMode="gray">
            <a:xfrm>
              <a:off x="6237522" y="1594009"/>
              <a:ext cx="2978333" cy="1802010"/>
              <a:chOff x="2730" y="960"/>
              <a:chExt cx="1873" cy="1032"/>
            </a:xfrm>
            <a:grpFill/>
          </p:grpSpPr>
          <p:grpSp>
            <p:nvGrpSpPr>
              <p:cNvPr id="695" name="Group 117"/>
              <p:cNvGrpSpPr>
                <a:grpSpLocks noChangeAspect="1"/>
              </p:cNvGrpSpPr>
              <p:nvPr/>
            </p:nvGrpSpPr>
            <p:grpSpPr bwMode="gray">
              <a:xfrm>
                <a:off x="3044" y="960"/>
                <a:ext cx="1473" cy="481"/>
                <a:chOff x="3044" y="960"/>
                <a:chExt cx="1473" cy="481"/>
              </a:xfrm>
              <a:grpFill/>
            </p:grpSpPr>
            <p:sp>
              <p:nvSpPr>
                <p:cNvPr id="699"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0"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1"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2"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3"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4"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5"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6"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7"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8"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09"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0"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711"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696"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97"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98"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nvGrpSpPr>
            <p:cNvPr id="421" name="Group 135"/>
            <p:cNvGrpSpPr>
              <a:grpSpLocks noChangeAspect="1"/>
            </p:cNvGrpSpPr>
            <p:nvPr/>
          </p:nvGrpSpPr>
          <p:grpSpPr bwMode="gray">
            <a:xfrm>
              <a:off x="6352012" y="3373319"/>
              <a:ext cx="648777" cy="644324"/>
              <a:chOff x="2802" y="1979"/>
              <a:chExt cx="408" cy="369"/>
            </a:xfrm>
            <a:grpFill/>
          </p:grpSpPr>
          <p:sp>
            <p:nvSpPr>
              <p:cNvPr id="666"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667" name="Group 137"/>
              <p:cNvGrpSpPr>
                <a:grpSpLocks noChangeAspect="1"/>
              </p:cNvGrpSpPr>
              <p:nvPr/>
            </p:nvGrpSpPr>
            <p:grpSpPr bwMode="gray">
              <a:xfrm>
                <a:off x="2889" y="2101"/>
                <a:ext cx="17" cy="51"/>
                <a:chOff x="2889" y="2101"/>
                <a:chExt cx="17" cy="51"/>
              </a:xfrm>
              <a:grpFill/>
            </p:grpSpPr>
            <p:sp>
              <p:nvSpPr>
                <p:cNvPr id="692"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93"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94"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668"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669" name="Group 142"/>
              <p:cNvGrpSpPr>
                <a:grpSpLocks noChangeAspect="1"/>
              </p:cNvGrpSpPr>
              <p:nvPr/>
            </p:nvGrpSpPr>
            <p:grpSpPr bwMode="gray">
              <a:xfrm>
                <a:off x="2896" y="2116"/>
                <a:ext cx="231" cy="189"/>
                <a:chOff x="2896" y="2116"/>
                <a:chExt cx="231" cy="189"/>
              </a:xfrm>
              <a:grpFill/>
            </p:grpSpPr>
            <p:sp>
              <p:nvSpPr>
                <p:cNvPr id="690"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91"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nvGrpSpPr>
              <p:cNvPr id="670" name="Group 145"/>
              <p:cNvGrpSpPr>
                <a:grpSpLocks noChangeAspect="1"/>
              </p:cNvGrpSpPr>
              <p:nvPr/>
            </p:nvGrpSpPr>
            <p:grpSpPr bwMode="gray">
              <a:xfrm>
                <a:off x="2984" y="2276"/>
                <a:ext cx="114" cy="72"/>
                <a:chOff x="2984" y="2276"/>
                <a:chExt cx="114" cy="72"/>
              </a:xfrm>
              <a:grpFill/>
            </p:grpSpPr>
            <p:sp>
              <p:nvSpPr>
                <p:cNvPr id="688"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89"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671"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672" name="Group 149"/>
              <p:cNvGrpSpPr>
                <a:grpSpLocks noChangeAspect="1"/>
              </p:cNvGrpSpPr>
              <p:nvPr/>
            </p:nvGrpSpPr>
            <p:grpSpPr bwMode="gray">
              <a:xfrm>
                <a:off x="3086" y="2189"/>
                <a:ext cx="85" cy="114"/>
                <a:chOff x="3086" y="2189"/>
                <a:chExt cx="85" cy="114"/>
              </a:xfrm>
              <a:grpFill/>
            </p:grpSpPr>
            <p:sp>
              <p:nvSpPr>
                <p:cNvPr id="686"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87"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673"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674" name="Group 153"/>
              <p:cNvGrpSpPr>
                <a:grpSpLocks noChangeAspect="1"/>
              </p:cNvGrpSpPr>
              <p:nvPr/>
            </p:nvGrpSpPr>
            <p:grpSpPr bwMode="gray">
              <a:xfrm>
                <a:off x="3000" y="2012"/>
                <a:ext cx="210" cy="192"/>
                <a:chOff x="3000" y="2012"/>
                <a:chExt cx="210" cy="192"/>
              </a:xfrm>
              <a:grpFill/>
            </p:grpSpPr>
            <p:sp>
              <p:nvSpPr>
                <p:cNvPr id="684"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85"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675"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76"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77"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678" name="Group 159"/>
              <p:cNvGrpSpPr>
                <a:grpSpLocks noChangeAspect="1"/>
              </p:cNvGrpSpPr>
              <p:nvPr/>
            </p:nvGrpSpPr>
            <p:grpSpPr bwMode="gray">
              <a:xfrm>
                <a:off x="2802" y="1979"/>
                <a:ext cx="205" cy="88"/>
                <a:chOff x="2802" y="1979"/>
                <a:chExt cx="205" cy="88"/>
              </a:xfrm>
              <a:grpFill/>
            </p:grpSpPr>
            <p:sp>
              <p:nvSpPr>
                <p:cNvPr id="682"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83"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679"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80"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81"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22" name="Freeform 165"/>
            <p:cNvSpPr>
              <a:spLocks noChangeAspect="1"/>
            </p:cNvSpPr>
            <p:nvPr/>
          </p:nvSpPr>
          <p:spPr bwMode="gray">
            <a:xfrm>
              <a:off x="6654139" y="3392526"/>
              <a:ext cx="54065" cy="61115"/>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23" name="Freeform 166"/>
            <p:cNvSpPr>
              <a:spLocks noChangeAspect="1"/>
            </p:cNvSpPr>
            <p:nvPr/>
          </p:nvSpPr>
          <p:spPr bwMode="gray">
            <a:xfrm>
              <a:off x="6708204" y="2983930"/>
              <a:ext cx="709202" cy="415580"/>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24" name="Freeform 167"/>
            <p:cNvSpPr>
              <a:spLocks noChangeAspect="1"/>
            </p:cNvSpPr>
            <p:nvPr/>
          </p:nvSpPr>
          <p:spPr bwMode="gray">
            <a:xfrm>
              <a:off x="6592124" y="3334904"/>
              <a:ext cx="117670" cy="6286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25" name="Freeform 168"/>
            <p:cNvSpPr>
              <a:spLocks noChangeAspect="1"/>
            </p:cNvSpPr>
            <p:nvPr/>
          </p:nvSpPr>
          <p:spPr bwMode="gray">
            <a:xfrm>
              <a:off x="6873578" y="3280773"/>
              <a:ext cx="298946" cy="213028"/>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26" name="Freeform 169"/>
            <p:cNvSpPr>
              <a:spLocks noChangeAspect="1"/>
            </p:cNvSpPr>
            <p:nvPr/>
          </p:nvSpPr>
          <p:spPr bwMode="gray">
            <a:xfrm>
              <a:off x="6811563" y="3354111"/>
              <a:ext cx="248062" cy="188582"/>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00A19C"/>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27" name="Group 170"/>
            <p:cNvGrpSpPr>
              <a:grpSpLocks noChangeAspect="1"/>
            </p:cNvGrpSpPr>
            <p:nvPr/>
          </p:nvGrpSpPr>
          <p:grpSpPr bwMode="gray">
            <a:xfrm>
              <a:off x="6677991" y="3378557"/>
              <a:ext cx="96999" cy="85561"/>
              <a:chOff x="3007" y="1982"/>
              <a:chExt cx="61" cy="49"/>
            </a:xfrm>
            <a:grpFill/>
          </p:grpSpPr>
          <p:sp>
            <p:nvSpPr>
              <p:cNvPr id="664"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65"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28" name="Freeform 173"/>
            <p:cNvSpPr>
              <a:spLocks noChangeAspect="1"/>
            </p:cNvSpPr>
            <p:nvPr/>
          </p:nvSpPr>
          <p:spPr bwMode="gray">
            <a:xfrm>
              <a:off x="5469486" y="2542159"/>
              <a:ext cx="190817" cy="14318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29" name="Group 222"/>
            <p:cNvGrpSpPr>
              <a:grpSpLocks noChangeAspect="1"/>
            </p:cNvGrpSpPr>
            <p:nvPr/>
          </p:nvGrpSpPr>
          <p:grpSpPr bwMode="gray">
            <a:xfrm>
              <a:off x="6083280" y="1594008"/>
              <a:ext cx="287816" cy="326528"/>
              <a:chOff x="3202" y="1036"/>
              <a:chExt cx="181" cy="187"/>
            </a:xfrm>
            <a:grpFill/>
          </p:grpSpPr>
          <p:sp>
            <p:nvSpPr>
              <p:cNvPr id="658"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9"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60"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61"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62"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63"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30" name="Freeform 229"/>
            <p:cNvSpPr>
              <a:spLocks noChangeAspect="1"/>
            </p:cNvSpPr>
            <p:nvPr/>
          </p:nvSpPr>
          <p:spPr bwMode="gray">
            <a:xfrm>
              <a:off x="5129196" y="2823286"/>
              <a:ext cx="6361" cy="6985"/>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1" name="Freeform 230"/>
            <p:cNvSpPr>
              <a:spLocks noChangeAspect="1"/>
            </p:cNvSpPr>
            <p:nvPr/>
          </p:nvSpPr>
          <p:spPr bwMode="gray">
            <a:xfrm>
              <a:off x="5467895" y="2189440"/>
              <a:ext cx="46115" cy="48892"/>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2" name="Freeform 231"/>
            <p:cNvSpPr>
              <a:spLocks noChangeAspect="1"/>
            </p:cNvSpPr>
            <p:nvPr/>
          </p:nvSpPr>
          <p:spPr bwMode="gray">
            <a:xfrm>
              <a:off x="5407470" y="2302938"/>
              <a:ext cx="46115" cy="34923"/>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3" name="Freeform 232"/>
            <p:cNvSpPr>
              <a:spLocks noChangeAspect="1"/>
            </p:cNvSpPr>
            <p:nvPr/>
          </p:nvSpPr>
          <p:spPr bwMode="gray">
            <a:xfrm>
              <a:off x="5130786" y="2818048"/>
              <a:ext cx="14312" cy="5239"/>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4" name="Freeform 233"/>
            <p:cNvSpPr>
              <a:spLocks noChangeAspect="1"/>
            </p:cNvSpPr>
            <p:nvPr/>
          </p:nvSpPr>
          <p:spPr bwMode="gray">
            <a:xfrm>
              <a:off x="4625121" y="1594008"/>
              <a:ext cx="965216" cy="1225786"/>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5" name="Freeform 234"/>
            <p:cNvSpPr>
              <a:spLocks noChangeAspect="1"/>
            </p:cNvSpPr>
            <p:nvPr/>
          </p:nvSpPr>
          <p:spPr bwMode="gray">
            <a:xfrm>
              <a:off x="4939969" y="2344846"/>
              <a:ext cx="52475" cy="57623"/>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6" name="Freeform 235"/>
            <p:cNvSpPr>
              <a:spLocks noChangeAspect="1"/>
            </p:cNvSpPr>
            <p:nvPr/>
          </p:nvSpPr>
          <p:spPr bwMode="gray">
            <a:xfrm>
              <a:off x="4695087" y="1848944"/>
              <a:ext cx="52475" cy="20954"/>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37" name="Group 236"/>
            <p:cNvGrpSpPr>
              <a:grpSpLocks noChangeAspect="1"/>
            </p:cNvGrpSpPr>
            <p:nvPr/>
          </p:nvGrpSpPr>
          <p:grpSpPr bwMode="gray">
            <a:xfrm>
              <a:off x="4478828" y="4021134"/>
              <a:ext cx="809382" cy="1501675"/>
              <a:chOff x="1624" y="2350"/>
              <a:chExt cx="509" cy="860"/>
            </a:xfrm>
            <a:grpFill/>
          </p:grpSpPr>
          <p:sp>
            <p:nvSpPr>
              <p:cNvPr id="633"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4"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5"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6"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7"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8"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9"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0"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1"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2"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3"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4"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5"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6"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7"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8"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49"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0"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1"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2"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3"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4"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5"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6"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57"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38" name="Freeform 262"/>
            <p:cNvSpPr>
              <a:spLocks noChangeAspect="1"/>
            </p:cNvSpPr>
            <p:nvPr/>
          </p:nvSpPr>
          <p:spPr bwMode="gray">
            <a:xfrm>
              <a:off x="4369109" y="3970497"/>
              <a:ext cx="74737" cy="82069"/>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39" name="Freeform 263"/>
            <p:cNvSpPr>
              <a:spLocks noChangeAspect="1"/>
            </p:cNvSpPr>
            <p:nvPr/>
          </p:nvSpPr>
          <p:spPr bwMode="gray">
            <a:xfrm>
              <a:off x="4448616" y="4075265"/>
              <a:ext cx="101769" cy="47146"/>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0" name="Freeform 264"/>
            <p:cNvSpPr>
              <a:spLocks noChangeAspect="1"/>
            </p:cNvSpPr>
            <p:nvPr/>
          </p:nvSpPr>
          <p:spPr bwMode="gray">
            <a:xfrm>
              <a:off x="4288012" y="3914620"/>
              <a:ext cx="68377" cy="82069"/>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1" name="Freeform 265"/>
            <p:cNvSpPr>
              <a:spLocks noChangeAspect="1"/>
            </p:cNvSpPr>
            <p:nvPr/>
          </p:nvSpPr>
          <p:spPr bwMode="gray">
            <a:xfrm>
              <a:off x="4340487" y="3902397"/>
              <a:ext cx="19082" cy="506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2" name="Freeform 266"/>
            <p:cNvSpPr>
              <a:spLocks noChangeAspect="1"/>
            </p:cNvSpPr>
            <p:nvPr/>
          </p:nvSpPr>
          <p:spPr bwMode="gray">
            <a:xfrm>
              <a:off x="4326175" y="3982719"/>
              <a:ext cx="39754" cy="24446"/>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3" name="Freeform 267"/>
            <p:cNvSpPr>
              <a:spLocks noChangeAspect="1"/>
            </p:cNvSpPr>
            <p:nvPr/>
          </p:nvSpPr>
          <p:spPr bwMode="gray">
            <a:xfrm>
              <a:off x="4399321" y="4045580"/>
              <a:ext cx="57245" cy="55876"/>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4" name="Freeform 268"/>
            <p:cNvSpPr>
              <a:spLocks noChangeAspect="1"/>
            </p:cNvSpPr>
            <p:nvPr/>
          </p:nvSpPr>
          <p:spPr bwMode="gray">
            <a:xfrm>
              <a:off x="4337306" y="3951289"/>
              <a:ext cx="106540" cy="59369"/>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5" name="Freeform 269"/>
            <p:cNvSpPr>
              <a:spLocks noChangeAspect="1"/>
            </p:cNvSpPr>
            <p:nvPr/>
          </p:nvSpPr>
          <p:spPr bwMode="gray">
            <a:xfrm>
              <a:off x="3855493" y="3602062"/>
              <a:ext cx="526337" cy="377165"/>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46" name="Group 270"/>
            <p:cNvGrpSpPr>
              <a:grpSpLocks noChangeAspect="1"/>
            </p:cNvGrpSpPr>
            <p:nvPr/>
          </p:nvGrpSpPr>
          <p:grpSpPr bwMode="gray">
            <a:xfrm>
              <a:off x="2976146" y="2285477"/>
              <a:ext cx="1757105" cy="1480721"/>
              <a:chOff x="679" y="1356"/>
              <a:chExt cx="1105" cy="848"/>
            </a:xfrm>
            <a:grpFill/>
          </p:grpSpPr>
          <p:grpSp>
            <p:nvGrpSpPr>
              <p:cNvPr id="621" name="Group 271"/>
              <p:cNvGrpSpPr>
                <a:grpSpLocks noChangeAspect="1"/>
              </p:cNvGrpSpPr>
              <p:nvPr/>
            </p:nvGrpSpPr>
            <p:grpSpPr bwMode="gray">
              <a:xfrm>
                <a:off x="679" y="1356"/>
                <a:ext cx="411" cy="413"/>
                <a:chOff x="679" y="1356"/>
                <a:chExt cx="411" cy="413"/>
              </a:xfrm>
              <a:grpFill/>
            </p:grpSpPr>
            <p:sp>
              <p:nvSpPr>
                <p:cNvPr id="628"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29"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0"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1"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32"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nvGrpSpPr>
              <p:cNvPr id="622" name="Group 277"/>
              <p:cNvGrpSpPr>
                <a:grpSpLocks noChangeAspect="1"/>
              </p:cNvGrpSpPr>
              <p:nvPr/>
            </p:nvGrpSpPr>
            <p:grpSpPr bwMode="gray">
              <a:xfrm>
                <a:off x="1149" y="1865"/>
                <a:ext cx="635" cy="339"/>
                <a:chOff x="1149" y="1865"/>
                <a:chExt cx="635" cy="339"/>
              </a:xfrm>
              <a:grpFill/>
            </p:grpSpPr>
            <p:sp>
              <p:nvSpPr>
                <p:cNvPr id="623"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24"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25"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26"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27"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D70444"/>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grpSp>
          <p:nvGrpSpPr>
            <p:cNvPr id="447" name="Group 283"/>
            <p:cNvGrpSpPr>
              <a:grpSpLocks noChangeAspect="1"/>
            </p:cNvGrpSpPr>
            <p:nvPr/>
          </p:nvGrpSpPr>
          <p:grpSpPr bwMode="gray">
            <a:xfrm>
              <a:off x="3437287" y="1594008"/>
              <a:ext cx="1540846" cy="1784549"/>
              <a:chOff x="969" y="960"/>
              <a:chExt cx="969" cy="1022"/>
            </a:xfrm>
            <a:grpFill/>
          </p:grpSpPr>
          <p:sp>
            <p:nvSpPr>
              <p:cNvPr id="592"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3"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4"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5"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6"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7"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8"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9"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0"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1"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2"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3"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4"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5"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6"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7"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8"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09"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0"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1"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2"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solidFill>
                <a:srgbClr val="99B433"/>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3"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4"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5"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6"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7"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8"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19"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620"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48" name="Freeform 313"/>
            <p:cNvSpPr>
              <a:spLocks noChangeAspect="1"/>
            </p:cNvSpPr>
            <p:nvPr/>
          </p:nvSpPr>
          <p:spPr bwMode="gray">
            <a:xfrm rot="21085610">
              <a:off x="4534484" y="3703338"/>
              <a:ext cx="12721" cy="6985"/>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49" name="Freeform 314"/>
            <p:cNvSpPr>
              <a:spLocks noChangeAspect="1"/>
            </p:cNvSpPr>
            <p:nvPr/>
          </p:nvSpPr>
          <p:spPr bwMode="gray">
            <a:xfrm rot="21085610">
              <a:off x="4555155" y="3705084"/>
              <a:ext cx="1591" cy="17461"/>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0" name="Freeform 315"/>
            <p:cNvSpPr>
              <a:spLocks noChangeAspect="1"/>
            </p:cNvSpPr>
            <p:nvPr/>
          </p:nvSpPr>
          <p:spPr bwMode="gray">
            <a:xfrm rot="21085610">
              <a:off x="4555155" y="3745245"/>
              <a:ext cx="3180" cy="1747"/>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1" name="Freeform 316"/>
            <p:cNvSpPr>
              <a:spLocks noChangeAspect="1"/>
            </p:cNvSpPr>
            <p:nvPr/>
          </p:nvSpPr>
          <p:spPr bwMode="gray">
            <a:xfrm rot="21085610">
              <a:off x="4547205" y="3743499"/>
              <a:ext cx="6361" cy="20954"/>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2" name="Freeform 317"/>
            <p:cNvSpPr>
              <a:spLocks noChangeAspect="1"/>
            </p:cNvSpPr>
            <p:nvPr/>
          </p:nvSpPr>
          <p:spPr bwMode="gray">
            <a:xfrm rot="21085610">
              <a:off x="4555155" y="3767945"/>
              <a:ext cx="1591" cy="10477"/>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3" name="Freeform 318"/>
            <p:cNvSpPr>
              <a:spLocks noChangeAspect="1"/>
            </p:cNvSpPr>
            <p:nvPr/>
          </p:nvSpPr>
          <p:spPr bwMode="gray">
            <a:xfrm rot="21085610">
              <a:off x="4569467" y="3738260"/>
              <a:ext cx="1591" cy="13969"/>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4" name="Freeform 319"/>
            <p:cNvSpPr>
              <a:spLocks noChangeAspect="1"/>
            </p:cNvSpPr>
            <p:nvPr/>
          </p:nvSpPr>
          <p:spPr bwMode="gray">
            <a:xfrm rot="21085610">
              <a:off x="4577417" y="3750484"/>
              <a:ext cx="4771" cy="15716"/>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5" name="Freeform 320"/>
            <p:cNvSpPr>
              <a:spLocks noChangeAspect="1"/>
            </p:cNvSpPr>
            <p:nvPr/>
          </p:nvSpPr>
          <p:spPr bwMode="gray">
            <a:xfrm rot="21085610">
              <a:off x="4591729" y="3762706"/>
              <a:ext cx="3180" cy="3492"/>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6" name="Freeform 321"/>
            <p:cNvSpPr>
              <a:spLocks noChangeAspect="1"/>
            </p:cNvSpPr>
            <p:nvPr/>
          </p:nvSpPr>
          <p:spPr bwMode="gray">
            <a:xfrm rot="21085610">
              <a:off x="4585368" y="3778422"/>
              <a:ext cx="4771" cy="17461"/>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7" name="Freeform 322"/>
            <p:cNvSpPr>
              <a:spLocks noChangeAspect="1"/>
            </p:cNvSpPr>
            <p:nvPr/>
          </p:nvSpPr>
          <p:spPr bwMode="gray">
            <a:xfrm rot="21085610">
              <a:off x="4599679" y="3794137"/>
              <a:ext cx="4771" cy="15716"/>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8" name="Freeform 323"/>
            <p:cNvSpPr>
              <a:spLocks noChangeAspect="1"/>
            </p:cNvSpPr>
            <p:nvPr/>
          </p:nvSpPr>
          <p:spPr bwMode="gray">
            <a:xfrm rot="21085610">
              <a:off x="4612400" y="3804613"/>
              <a:ext cx="4771" cy="1747"/>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59" name="Freeform 324"/>
            <p:cNvSpPr>
              <a:spLocks noChangeAspect="1"/>
            </p:cNvSpPr>
            <p:nvPr/>
          </p:nvSpPr>
          <p:spPr bwMode="gray">
            <a:xfrm rot="21085610">
              <a:off x="4623532" y="3811598"/>
              <a:ext cx="9541" cy="6985"/>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0" name="Freeform 325"/>
            <p:cNvSpPr>
              <a:spLocks noChangeAspect="1"/>
            </p:cNvSpPr>
            <p:nvPr/>
          </p:nvSpPr>
          <p:spPr bwMode="gray">
            <a:xfrm rot="21085610">
              <a:off x="4610810" y="3830806"/>
              <a:ext cx="6361" cy="10477"/>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1" name="Freeform 326"/>
            <p:cNvSpPr>
              <a:spLocks noChangeAspect="1"/>
            </p:cNvSpPr>
            <p:nvPr/>
          </p:nvSpPr>
          <p:spPr bwMode="gray">
            <a:xfrm rot="21085610">
              <a:off x="4553565" y="3766198"/>
              <a:ext cx="3180" cy="5239"/>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2" name="Freeform 327"/>
            <p:cNvSpPr>
              <a:spLocks noChangeAspect="1"/>
            </p:cNvSpPr>
            <p:nvPr/>
          </p:nvSpPr>
          <p:spPr bwMode="gray">
            <a:xfrm rot="21085610">
              <a:off x="4521763" y="3748737"/>
              <a:ext cx="1591" cy="6985"/>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3" name="Freeform 328"/>
            <p:cNvSpPr>
              <a:spLocks noChangeAspect="1"/>
            </p:cNvSpPr>
            <p:nvPr/>
          </p:nvSpPr>
          <p:spPr bwMode="gray">
            <a:xfrm rot="21085610">
              <a:off x="4518582" y="3757468"/>
              <a:ext cx="3180" cy="3492"/>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4" name="Freeform 329"/>
            <p:cNvSpPr>
              <a:spLocks noChangeAspect="1"/>
            </p:cNvSpPr>
            <p:nvPr/>
          </p:nvSpPr>
          <p:spPr bwMode="gray">
            <a:xfrm rot="21085610">
              <a:off x="4509041" y="3760961"/>
              <a:ext cx="6361" cy="6985"/>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5" name="Freeform 330"/>
            <p:cNvSpPr>
              <a:spLocks noChangeAspect="1"/>
            </p:cNvSpPr>
            <p:nvPr/>
          </p:nvSpPr>
          <p:spPr bwMode="gray">
            <a:xfrm rot="20552049">
              <a:off x="4551975" y="3911128"/>
              <a:ext cx="23853" cy="19208"/>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6" name="Freeform 331"/>
            <p:cNvSpPr>
              <a:spLocks noChangeAspect="1"/>
            </p:cNvSpPr>
            <p:nvPr/>
          </p:nvSpPr>
          <p:spPr bwMode="gray">
            <a:xfrm rot="20552049">
              <a:off x="4617171" y="3848267"/>
              <a:ext cx="38163" cy="57623"/>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7" name="Freeform 332"/>
            <p:cNvSpPr>
              <a:spLocks noChangeAspect="1"/>
            </p:cNvSpPr>
            <p:nvPr/>
          </p:nvSpPr>
          <p:spPr bwMode="gray">
            <a:xfrm rot="20552049">
              <a:off x="4731661" y="3883190"/>
              <a:ext cx="1591" cy="1747"/>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8" name="Freeform 333"/>
            <p:cNvSpPr>
              <a:spLocks noChangeAspect="1"/>
            </p:cNvSpPr>
            <p:nvPr/>
          </p:nvSpPr>
          <p:spPr bwMode="gray">
            <a:xfrm rot="20552049">
              <a:off x="4753923" y="3930335"/>
              <a:ext cx="3180" cy="1222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69" name="Freeform 334"/>
            <p:cNvSpPr>
              <a:spLocks noChangeAspect="1"/>
            </p:cNvSpPr>
            <p:nvPr/>
          </p:nvSpPr>
          <p:spPr bwMode="gray">
            <a:xfrm rot="20552049">
              <a:off x="4777775" y="4015896"/>
              <a:ext cx="3180" cy="5239"/>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0" name="Freeform 335"/>
            <p:cNvSpPr>
              <a:spLocks noChangeAspect="1"/>
            </p:cNvSpPr>
            <p:nvPr/>
          </p:nvSpPr>
          <p:spPr bwMode="gray">
            <a:xfrm rot="20552049">
              <a:off x="4771414" y="4031611"/>
              <a:ext cx="9541" cy="17461"/>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1" name="Freeform 336"/>
            <p:cNvSpPr>
              <a:spLocks noChangeAspect="1"/>
            </p:cNvSpPr>
            <p:nvPr/>
          </p:nvSpPr>
          <p:spPr bwMode="gray">
            <a:xfrm rot="20552049">
              <a:off x="4598089" y="3855252"/>
              <a:ext cx="1591" cy="3492"/>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72" name="Group 337"/>
            <p:cNvGrpSpPr>
              <a:grpSpLocks noChangeAspect="1"/>
            </p:cNvGrpSpPr>
            <p:nvPr/>
          </p:nvGrpSpPr>
          <p:grpSpPr bwMode="gray">
            <a:xfrm>
              <a:off x="4590138" y="3858744"/>
              <a:ext cx="28623" cy="48892"/>
              <a:chOff x="1694" y="2257"/>
              <a:chExt cx="18" cy="28"/>
            </a:xfrm>
            <a:grpFill/>
          </p:grpSpPr>
          <p:sp>
            <p:nvSpPr>
              <p:cNvPr id="590"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91"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473" name="Freeform 340"/>
            <p:cNvSpPr>
              <a:spLocks noChangeAspect="1"/>
            </p:cNvSpPr>
            <p:nvPr/>
          </p:nvSpPr>
          <p:spPr bwMode="gray">
            <a:xfrm rot="20552049">
              <a:off x="4668055" y="3869221"/>
              <a:ext cx="15901" cy="13969"/>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4" name="Freeform 341"/>
            <p:cNvSpPr>
              <a:spLocks noChangeAspect="1"/>
            </p:cNvSpPr>
            <p:nvPr/>
          </p:nvSpPr>
          <p:spPr bwMode="gray">
            <a:xfrm rot="20552049">
              <a:off x="4765054" y="3970497"/>
              <a:ext cx="0" cy="5239"/>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5" name="Freeform 342"/>
            <p:cNvSpPr>
              <a:spLocks noChangeAspect="1"/>
            </p:cNvSpPr>
            <p:nvPr/>
          </p:nvSpPr>
          <p:spPr bwMode="gray">
            <a:xfrm rot="20552049">
              <a:off x="4738022" y="3897159"/>
              <a:ext cx="4771" cy="1222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6" name="Freeform 343"/>
            <p:cNvSpPr>
              <a:spLocks noChangeAspect="1"/>
            </p:cNvSpPr>
            <p:nvPr/>
          </p:nvSpPr>
          <p:spPr bwMode="gray">
            <a:xfrm rot="20552049">
              <a:off x="4691907" y="3865729"/>
              <a:ext cx="0" cy="1747"/>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7" name="Freeform 344"/>
            <p:cNvSpPr>
              <a:spLocks noChangeAspect="1"/>
            </p:cNvSpPr>
            <p:nvPr/>
          </p:nvSpPr>
          <p:spPr bwMode="gray">
            <a:xfrm rot="20552049">
              <a:off x="4695087" y="3879698"/>
              <a:ext cx="1591" cy="3492"/>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8" name="Freeform 345"/>
            <p:cNvSpPr>
              <a:spLocks noChangeAspect="1"/>
            </p:cNvSpPr>
            <p:nvPr/>
          </p:nvSpPr>
          <p:spPr bwMode="gray">
            <a:xfrm rot="20552049">
              <a:off x="4745972" y="3916366"/>
              <a:ext cx="3180" cy="8731"/>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79" name="Freeform 346"/>
            <p:cNvSpPr>
              <a:spLocks noChangeAspect="1"/>
            </p:cNvSpPr>
            <p:nvPr/>
          </p:nvSpPr>
          <p:spPr bwMode="gray">
            <a:xfrm rot="20552049">
              <a:off x="4765054" y="3998435"/>
              <a:ext cx="1591" cy="5239"/>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80" name="Freeform 347"/>
            <p:cNvSpPr>
              <a:spLocks noChangeAspect="1"/>
            </p:cNvSpPr>
            <p:nvPr/>
          </p:nvSpPr>
          <p:spPr bwMode="gray">
            <a:xfrm rot="20552049">
              <a:off x="4459747" y="3806360"/>
              <a:ext cx="117670" cy="85561"/>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81" name="Freeform 348"/>
            <p:cNvSpPr>
              <a:spLocks noChangeAspect="1"/>
            </p:cNvSpPr>
            <p:nvPr/>
          </p:nvSpPr>
          <p:spPr bwMode="gray">
            <a:xfrm rot="20552049">
              <a:off x="4478828" y="3851760"/>
              <a:ext cx="4771" cy="10477"/>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82" name="Freeform 349"/>
            <p:cNvSpPr>
              <a:spLocks noChangeAspect="1"/>
            </p:cNvSpPr>
            <p:nvPr/>
          </p:nvSpPr>
          <p:spPr bwMode="gray">
            <a:xfrm rot="20552049">
              <a:off x="4521763" y="3816837"/>
              <a:ext cx="11131" cy="15716"/>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83" name="Freeform 350"/>
            <p:cNvSpPr>
              <a:spLocks noChangeAspect="1"/>
            </p:cNvSpPr>
            <p:nvPr/>
          </p:nvSpPr>
          <p:spPr bwMode="gray">
            <a:xfrm rot="20552049">
              <a:off x="4720530" y="3879698"/>
              <a:ext cx="0" cy="5239"/>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84" name="Freeform 351"/>
            <p:cNvSpPr>
              <a:spLocks noChangeAspect="1"/>
            </p:cNvSpPr>
            <p:nvPr/>
          </p:nvSpPr>
          <p:spPr bwMode="gray">
            <a:xfrm rot="20552049">
              <a:off x="4761873" y="3953035"/>
              <a:ext cx="1591" cy="6985"/>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85" name="Group 362"/>
            <p:cNvGrpSpPr/>
            <p:nvPr/>
          </p:nvGrpSpPr>
          <p:grpSpPr bwMode="gray">
            <a:xfrm>
              <a:off x="5717548" y="2301193"/>
              <a:ext cx="880939" cy="1220548"/>
              <a:chOff x="4580731" y="1911697"/>
              <a:chExt cx="879476" cy="1109663"/>
            </a:xfrm>
            <a:grpFill/>
          </p:grpSpPr>
          <p:sp>
            <p:nvSpPr>
              <p:cNvPr id="541"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2"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3"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544" name="Group 178"/>
              <p:cNvGrpSpPr>
                <a:grpSpLocks noChangeAspect="1"/>
              </p:cNvGrpSpPr>
              <p:nvPr/>
            </p:nvGrpSpPr>
            <p:grpSpPr bwMode="gray">
              <a:xfrm>
                <a:off x="4876006" y="2765772"/>
                <a:ext cx="204788" cy="242888"/>
                <a:chOff x="2589" y="1903"/>
                <a:chExt cx="129" cy="153"/>
              </a:xfrm>
              <a:grpFill/>
            </p:grpSpPr>
            <p:sp>
              <p:nvSpPr>
                <p:cNvPr id="587"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88"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89"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545" name="Freeform 178"/>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6" name="Freeform 179"/>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7" name="Freeform 180"/>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8" name="Freeform 181"/>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9" name="Freeform 182"/>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50" name="Freeform 183"/>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51" name="Freeform 184"/>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552" name="Group 185"/>
              <p:cNvGrpSpPr>
                <a:grpSpLocks noChangeAspect="1"/>
              </p:cNvGrpSpPr>
              <p:nvPr/>
            </p:nvGrpSpPr>
            <p:grpSpPr bwMode="gray">
              <a:xfrm>
                <a:off x="4679156" y="2659410"/>
                <a:ext cx="247650" cy="244475"/>
                <a:chOff x="2465" y="1836"/>
                <a:chExt cx="156" cy="154"/>
              </a:xfrm>
              <a:grpFill/>
            </p:grpSpPr>
            <p:sp>
              <p:nvSpPr>
                <p:cNvPr id="585"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86"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nvGrpSpPr>
              <p:cNvPr id="553" name="Group 192"/>
              <p:cNvGrpSpPr>
                <a:grpSpLocks noChangeAspect="1"/>
              </p:cNvGrpSpPr>
              <p:nvPr/>
            </p:nvGrpSpPr>
            <p:grpSpPr bwMode="gray">
              <a:xfrm>
                <a:off x="4620419" y="2430810"/>
                <a:ext cx="171450" cy="258763"/>
                <a:chOff x="2428" y="1692"/>
                <a:chExt cx="108" cy="163"/>
              </a:xfrm>
              <a:grpFill/>
            </p:grpSpPr>
            <p:sp>
              <p:nvSpPr>
                <p:cNvPr id="583"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84"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554"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55"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56"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57"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558" name="Group 199"/>
              <p:cNvGrpSpPr>
                <a:grpSpLocks noChangeAspect="1"/>
              </p:cNvGrpSpPr>
              <p:nvPr/>
            </p:nvGrpSpPr>
            <p:grpSpPr bwMode="gray">
              <a:xfrm>
                <a:off x="5033169" y="2808635"/>
                <a:ext cx="68263" cy="68263"/>
                <a:chOff x="2688" y="1930"/>
                <a:chExt cx="43" cy="43"/>
              </a:xfrm>
              <a:grpFill/>
            </p:grpSpPr>
            <p:sp>
              <p:nvSpPr>
                <p:cNvPr id="581"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82"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559"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0"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1"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2"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3"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4"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5"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6"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7"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8"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69"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0"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1"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2"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3"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4"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5"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6"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77"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578" name="Group 359"/>
              <p:cNvGrpSpPr/>
              <p:nvPr/>
            </p:nvGrpSpPr>
            <p:grpSpPr bwMode="gray">
              <a:xfrm>
                <a:off x="5080794" y="2788583"/>
                <a:ext cx="75600" cy="108000"/>
                <a:chOff x="4160739" y="2986112"/>
                <a:chExt cx="187325" cy="233362"/>
              </a:xfrm>
              <a:grpFill/>
            </p:grpSpPr>
            <p:sp>
              <p:nvSpPr>
                <p:cNvPr id="579"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80"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grpSp>
          <p:nvGrpSpPr>
            <p:cNvPr id="486" name="Group 368"/>
            <p:cNvGrpSpPr/>
            <p:nvPr/>
          </p:nvGrpSpPr>
          <p:grpSpPr bwMode="gray">
            <a:xfrm>
              <a:off x="5591926" y="3492056"/>
              <a:ext cx="1198965" cy="1473737"/>
              <a:chOff x="4455318" y="2994372"/>
              <a:chExt cx="1196974" cy="1339850"/>
            </a:xfrm>
            <a:grpFill/>
          </p:grpSpPr>
          <p:sp>
            <p:nvSpPr>
              <p:cNvPr id="487" name="Freeform 120"/>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88" name="Freeform 121"/>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489" name="Group 367"/>
              <p:cNvGrpSpPr/>
              <p:nvPr/>
            </p:nvGrpSpPr>
            <p:grpSpPr bwMode="gray">
              <a:xfrm>
                <a:off x="4455318" y="2994372"/>
                <a:ext cx="1196974" cy="1339850"/>
                <a:chOff x="4455318" y="2994372"/>
                <a:chExt cx="1196974" cy="1339850"/>
              </a:xfrm>
              <a:grpFill/>
            </p:grpSpPr>
            <p:sp>
              <p:nvSpPr>
                <p:cNvPr id="490" name="Freeform 123"/>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1" name="Freeform 124"/>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2" name="Freeform 125"/>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3" name="Freeform 126"/>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4" name="Freeform 127"/>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5" name="Freeform 128"/>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6" name="Freeform 129"/>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7" name="Freeform 130"/>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8" name="Freeform 131"/>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499" name="Freeform 132"/>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0" name="Freeform 133"/>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1" name="Freeform 134"/>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2" name="Freeform 135"/>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3" name="Freeform 136"/>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4"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5" name="Freeform 138"/>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6" name="Freeform 139"/>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7" name="Freeform 140"/>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08" name="Freeform 141"/>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509" name="Group 25"/>
                <p:cNvGrpSpPr>
                  <a:grpSpLocks noChangeAspect="1"/>
                </p:cNvGrpSpPr>
                <p:nvPr/>
              </p:nvGrpSpPr>
              <p:grpSpPr bwMode="gray">
                <a:xfrm>
                  <a:off x="4961730" y="3769072"/>
                  <a:ext cx="219075" cy="239713"/>
                  <a:chOff x="2643" y="2535"/>
                  <a:chExt cx="138" cy="151"/>
                </a:xfrm>
                <a:grpFill/>
              </p:grpSpPr>
              <p:sp>
                <p:nvSpPr>
                  <p:cNvPr id="539"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40"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sp>
              <p:nvSpPr>
                <p:cNvPr id="510"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1"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2"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3"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4"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5"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6"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7"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8"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19"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0"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1"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2"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3"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4"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5"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6"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7"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8"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29"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0"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1"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2"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3"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4"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5"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333639"/>
                    </a:solidFill>
                    <a:effectLst/>
                    <a:uLnTx/>
                    <a:uFillTx/>
                    <a:latin typeface="Arial"/>
                    <a:ea typeface="思源黑体 CN Light"/>
                  </a:endParaRPr>
                </a:p>
              </p:txBody>
            </p:sp>
            <p:grpSp>
              <p:nvGrpSpPr>
                <p:cNvPr id="536" name="Group 364"/>
                <p:cNvGrpSpPr>
                  <a:grpSpLocks noChangeAspect="1"/>
                </p:cNvGrpSpPr>
                <p:nvPr/>
              </p:nvGrpSpPr>
              <p:grpSpPr bwMode="gray">
                <a:xfrm>
                  <a:off x="5141117" y="3280172"/>
                  <a:ext cx="289379" cy="349200"/>
                  <a:chOff x="3548063" y="12700"/>
                  <a:chExt cx="5667375" cy="6838950"/>
                </a:xfrm>
                <a:grpFill/>
              </p:grpSpPr>
              <p:sp>
                <p:nvSpPr>
                  <p:cNvPr id="537"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GB" sz="1700" b="0" i="0" u="none" strike="noStrike" kern="0" cap="none" spc="0" normalizeH="0" baseline="0" noProof="0" dirty="0" smtClean="0">
                      <a:ln>
                        <a:noFill/>
                      </a:ln>
                      <a:solidFill>
                        <a:srgbClr val="333639"/>
                      </a:solidFill>
                      <a:effectLst/>
                      <a:uLnTx/>
                      <a:uFillTx/>
                      <a:latin typeface="Arial"/>
                      <a:ea typeface="思源黑体 CN Light"/>
                    </a:endParaRPr>
                  </a:p>
                </p:txBody>
              </p:sp>
              <p:sp>
                <p:nvSpPr>
                  <p:cNvPr id="538"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solidFill>
                    <a:srgbClr val="00A19C"/>
                  </a:solidFill>
                  <a:ln w="6350" cap="flat" cmpd="sng">
                    <a:solidFill>
                      <a:srgbClr val="FFFFFF">
                        <a:lumMod val="40000"/>
                        <a:lumOff val="60000"/>
                      </a:srgbClr>
                    </a:solidFill>
                    <a:prstDash val="solid"/>
                    <a:round/>
                    <a:headEnd type="none" w="med" len="med"/>
                    <a:tailEnd type="none" w="med" len="med"/>
                  </a:ln>
                  <a:effectLst/>
                </p:spPr>
                <p:txBody>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GB" sz="1700" b="0" i="0" u="none" strike="noStrike" kern="0" cap="none" spc="0" normalizeH="0" baseline="0" noProof="0" dirty="0" smtClean="0">
                      <a:ln>
                        <a:noFill/>
                      </a:ln>
                      <a:solidFill>
                        <a:srgbClr val="333639"/>
                      </a:solidFill>
                      <a:effectLst/>
                      <a:uLnTx/>
                      <a:uFillTx/>
                      <a:latin typeface="Arial"/>
                      <a:ea typeface="思源黑体 CN Light"/>
                    </a:endParaRPr>
                  </a:p>
                </p:txBody>
              </p:sp>
            </p:grpSp>
          </p:grpSp>
        </p:grpSp>
      </p:grpSp>
      <p:sp>
        <p:nvSpPr>
          <p:cNvPr id="734" name="Rectangle 367"/>
          <p:cNvSpPr/>
          <p:nvPr/>
        </p:nvSpPr>
        <p:spPr>
          <a:xfrm>
            <a:off x="6735887" y="3359055"/>
            <a:ext cx="2321162"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735" name="Rounded Rectangle 368"/>
          <p:cNvSpPr/>
          <p:nvPr/>
        </p:nvSpPr>
        <p:spPr>
          <a:xfrm>
            <a:off x="6758035" y="5528504"/>
            <a:ext cx="355878" cy="1019314"/>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80</a:t>
            </a:r>
          </a:p>
        </p:txBody>
      </p:sp>
      <p:sp>
        <p:nvSpPr>
          <p:cNvPr id="736" name="Rounded Rectangle 369"/>
          <p:cNvSpPr/>
          <p:nvPr/>
        </p:nvSpPr>
        <p:spPr>
          <a:xfrm>
            <a:off x="7252635" y="5723822"/>
            <a:ext cx="355878" cy="823996"/>
          </a:xfrm>
          <a:prstGeom prst="roundRect">
            <a:avLst>
              <a:gd name="adj" fmla="val 10169"/>
            </a:avLst>
          </a:prstGeom>
          <a:solidFill>
            <a:srgbClr val="D70444"/>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70</a:t>
            </a:r>
          </a:p>
        </p:txBody>
      </p:sp>
      <p:sp>
        <p:nvSpPr>
          <p:cNvPr id="737" name="Rounded Rectangle 370"/>
          <p:cNvSpPr/>
          <p:nvPr/>
        </p:nvSpPr>
        <p:spPr>
          <a:xfrm>
            <a:off x="8241836" y="5943553"/>
            <a:ext cx="355878" cy="604265"/>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65</a:t>
            </a:r>
          </a:p>
        </p:txBody>
      </p:sp>
      <p:sp>
        <p:nvSpPr>
          <p:cNvPr id="738" name="Rounded Rectangle 371"/>
          <p:cNvSpPr/>
          <p:nvPr/>
        </p:nvSpPr>
        <p:spPr>
          <a:xfrm>
            <a:off x="8736437" y="5357600"/>
            <a:ext cx="355878" cy="1190218"/>
          </a:xfrm>
          <a:prstGeom prst="roundRect">
            <a:avLst>
              <a:gd name="adj" fmla="val 10169"/>
            </a:avLst>
          </a:prstGeom>
          <a:solidFill>
            <a:srgbClr val="99B433"/>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95</a:t>
            </a:r>
          </a:p>
        </p:txBody>
      </p:sp>
      <p:sp>
        <p:nvSpPr>
          <p:cNvPr id="739" name="Rounded Rectangle 372"/>
          <p:cNvSpPr/>
          <p:nvPr/>
        </p:nvSpPr>
        <p:spPr>
          <a:xfrm>
            <a:off x="7747236" y="6181597"/>
            <a:ext cx="355878" cy="366221"/>
          </a:xfrm>
          <a:prstGeom prst="roundRect">
            <a:avLst>
              <a:gd name="adj" fmla="val 10169"/>
            </a:avLst>
          </a:prstGeom>
          <a:solidFill>
            <a:srgbClr val="00A19C"/>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40</a:t>
            </a:r>
          </a:p>
        </p:txBody>
      </p:sp>
      <p:sp>
        <p:nvSpPr>
          <p:cNvPr id="740" name="Rounded Rectangle 373"/>
          <p:cNvSpPr/>
          <p:nvPr/>
        </p:nvSpPr>
        <p:spPr>
          <a:xfrm>
            <a:off x="9231037" y="6181597"/>
            <a:ext cx="355878" cy="366221"/>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10</a:t>
            </a:r>
          </a:p>
        </p:txBody>
      </p:sp>
      <p:sp>
        <p:nvSpPr>
          <p:cNvPr id="741" name="Freeform 353"/>
          <p:cNvSpPr>
            <a:spLocks noEditPoints="1"/>
          </p:cNvSpPr>
          <p:nvPr/>
        </p:nvSpPr>
        <p:spPr bwMode="auto">
          <a:xfrm>
            <a:off x="8874351" y="4433215"/>
            <a:ext cx="193345" cy="268224"/>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42" name="Freeform 354"/>
          <p:cNvSpPr>
            <a:spLocks noEditPoints="1"/>
          </p:cNvSpPr>
          <p:nvPr/>
        </p:nvSpPr>
        <p:spPr bwMode="auto">
          <a:xfrm>
            <a:off x="6794476" y="4454219"/>
            <a:ext cx="149529" cy="263414"/>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43" name="Rectangle 378"/>
          <p:cNvSpPr/>
          <p:nvPr/>
        </p:nvSpPr>
        <p:spPr>
          <a:xfrm>
            <a:off x="7027946" y="4542250"/>
            <a:ext cx="1405572" cy="87351"/>
          </a:xfrm>
          <a:prstGeom prst="rect">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44" name="TextBox 743"/>
          <p:cNvSpPr txBox="1"/>
          <p:nvPr/>
        </p:nvSpPr>
        <p:spPr>
          <a:xfrm>
            <a:off x="8163662" y="4251650"/>
            <a:ext cx="342825" cy="241142"/>
          </a:xfrm>
          <a:prstGeom prst="rect">
            <a:avLst/>
          </a:prstGeom>
          <a:noFill/>
        </p:spPr>
        <p:txBody>
          <a:bodyPr wrap="none" lIns="86411" tIns="43205" rIns="86411" bIns="43205" rtlCol="0">
            <a:spAutoFit/>
          </a:bodyPr>
          <a:lstStyle/>
          <a:p>
            <a:pPr algn="r" defTabSz="864108" fontAlgn="auto">
              <a:spcBef>
                <a:spcPts val="0"/>
              </a:spcBef>
              <a:spcAft>
                <a:spcPts val="0"/>
              </a:spcAft>
            </a:pPr>
            <a:r>
              <a:rPr lang="en-US" sz="1000" dirty="0">
                <a:solidFill>
                  <a:srgbClr val="333639"/>
                </a:solidFill>
                <a:latin typeface="思源黑体 CN Light" panose="020B0300000000000000" pitchFamily="34" charset="-122"/>
                <a:ea typeface="思源黑体 CN Light" panose="020B0300000000000000" pitchFamily="34" charset="-122"/>
              </a:rPr>
              <a:t>90%</a:t>
            </a:r>
          </a:p>
        </p:txBody>
      </p:sp>
      <p:sp>
        <p:nvSpPr>
          <p:cNvPr id="745" name="TextBox 744"/>
          <p:cNvSpPr txBox="1"/>
          <p:nvPr/>
        </p:nvSpPr>
        <p:spPr>
          <a:xfrm>
            <a:off x="7785368" y="4629057"/>
            <a:ext cx="722737" cy="241142"/>
          </a:xfrm>
          <a:prstGeom prst="rect">
            <a:avLst/>
          </a:prstGeom>
          <a:noFill/>
        </p:spPr>
        <p:txBody>
          <a:bodyPr wrap="none" lIns="86411" tIns="43205" rIns="86411" bIns="43205" rtlCol="0">
            <a:spAutoFit/>
          </a:bodyPr>
          <a:lstStyle/>
          <a:p>
            <a:pPr algn="r" defTabSz="864108" fontAlgn="auto">
              <a:spcBef>
                <a:spcPts val="0"/>
              </a:spcBef>
              <a:spcAft>
                <a:spcPts val="0"/>
              </a:spcAft>
            </a:pPr>
            <a:r>
              <a:rPr lang="en-US" sz="1000" dirty="0">
                <a:solidFill>
                  <a:srgbClr val="333639"/>
                </a:solidFill>
                <a:latin typeface="思源黑体 CN Light" panose="020B0300000000000000" pitchFamily="34" charset="-122"/>
                <a:ea typeface="思源黑体 CN Light" panose="020B0300000000000000" pitchFamily="34" charset="-122"/>
              </a:rPr>
              <a:t>￥30,152,458</a:t>
            </a:r>
          </a:p>
        </p:txBody>
      </p:sp>
      <p:sp>
        <p:nvSpPr>
          <p:cNvPr id="746" name="Rectangle 381"/>
          <p:cNvSpPr/>
          <p:nvPr/>
        </p:nvSpPr>
        <p:spPr>
          <a:xfrm>
            <a:off x="9204329" y="4542250"/>
            <a:ext cx="864156" cy="87351"/>
          </a:xfrm>
          <a:prstGeom prst="rect">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47" name="TextBox 746"/>
          <p:cNvSpPr txBox="1"/>
          <p:nvPr/>
        </p:nvSpPr>
        <p:spPr>
          <a:xfrm>
            <a:off x="9817529" y="4251650"/>
            <a:ext cx="342825" cy="241142"/>
          </a:xfrm>
          <a:prstGeom prst="rect">
            <a:avLst/>
          </a:prstGeom>
          <a:noFill/>
        </p:spPr>
        <p:txBody>
          <a:bodyPr wrap="none" lIns="86411" tIns="43205" rIns="86411" bIns="43205" rtlCol="0">
            <a:spAutoFit/>
          </a:bodyPr>
          <a:lstStyle/>
          <a:p>
            <a:pPr algn="r" defTabSz="864108" fontAlgn="auto">
              <a:spcBef>
                <a:spcPts val="0"/>
              </a:spcBef>
              <a:spcAft>
                <a:spcPts val="0"/>
              </a:spcAft>
            </a:pPr>
            <a:r>
              <a:rPr lang="en-US" sz="1000" dirty="0">
                <a:solidFill>
                  <a:srgbClr val="333639"/>
                </a:solidFill>
                <a:latin typeface="思源黑体 CN Light" panose="020B0300000000000000" pitchFamily="34" charset="-122"/>
                <a:ea typeface="思源黑体 CN Light" panose="020B0300000000000000" pitchFamily="34" charset="-122"/>
              </a:rPr>
              <a:t>45%</a:t>
            </a:r>
          </a:p>
        </p:txBody>
      </p:sp>
      <p:sp>
        <p:nvSpPr>
          <p:cNvPr id="748" name="TextBox 747"/>
          <p:cNvSpPr txBox="1"/>
          <p:nvPr/>
        </p:nvSpPr>
        <p:spPr>
          <a:xfrm>
            <a:off x="9485723" y="4629057"/>
            <a:ext cx="676249" cy="241142"/>
          </a:xfrm>
          <a:prstGeom prst="rect">
            <a:avLst/>
          </a:prstGeom>
          <a:noFill/>
        </p:spPr>
        <p:txBody>
          <a:bodyPr wrap="none" lIns="86411" tIns="43205" rIns="86411" bIns="43205" rtlCol="0">
            <a:spAutoFit/>
          </a:bodyPr>
          <a:lstStyle/>
          <a:p>
            <a:pPr algn="r" defTabSz="864108" fontAlgn="auto">
              <a:spcBef>
                <a:spcPts val="0"/>
              </a:spcBef>
              <a:spcAft>
                <a:spcPts val="0"/>
              </a:spcAft>
            </a:pPr>
            <a:r>
              <a:rPr lang="en-US" sz="1000" dirty="0">
                <a:solidFill>
                  <a:srgbClr val="333639"/>
                </a:solidFill>
                <a:latin typeface="思源黑体 CN Light" panose="020B0300000000000000" pitchFamily="34" charset="-122"/>
                <a:ea typeface="思源黑体 CN Light" panose="020B0300000000000000" pitchFamily="34" charset="-122"/>
              </a:rPr>
              <a:t>￥9,152,458</a:t>
            </a:r>
          </a:p>
        </p:txBody>
      </p:sp>
      <p:sp>
        <p:nvSpPr>
          <p:cNvPr id="749" name="Rounded Rectangle 384"/>
          <p:cNvSpPr/>
          <p:nvPr/>
        </p:nvSpPr>
        <p:spPr>
          <a:xfrm>
            <a:off x="9725638" y="5790102"/>
            <a:ext cx="355878" cy="757716"/>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55</a:t>
            </a:r>
          </a:p>
        </p:txBody>
      </p:sp>
    </p:spTree>
    <p:extLst>
      <p:ext uri="{BB962C8B-B14F-4D97-AF65-F5344CB8AC3E}">
        <p14:creationId xmlns:p14="http://schemas.microsoft.com/office/powerpoint/2010/main" val="2671877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23077</TotalTime>
  <Words>746</Words>
  <Application>Microsoft Office PowerPoint</Application>
  <PresentationFormat>自定义</PresentationFormat>
  <Paragraphs>58</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2019-09-07T13:06:02Z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