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7"/>
  </p:notesMasterIdLst>
  <p:handoutMasterIdLst>
    <p:handoutMasterId r:id="rId8"/>
  </p:handoutMasterIdLst>
  <p:sldIdLst>
    <p:sldId id="427" r:id="rId3"/>
    <p:sldId id="431" r:id="rId4"/>
    <p:sldId id="428" r:id="rId5"/>
    <p:sldId id="359" r:id="rId6"/>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570" autoAdjust="0"/>
    <p:restoredTop sz="95672" autoAdjust="0"/>
  </p:normalViewPr>
  <p:slideViewPr>
    <p:cSldViewPr>
      <p:cViewPr>
        <p:scale>
          <a:sx n="66" d="100"/>
          <a:sy n="66" d="100"/>
        </p:scale>
        <p:origin x="-72" y="-888"/>
      </p:cViewPr>
      <p:guideLst>
        <p:guide orient="horz" pos="2722"/>
        <p:guide pos="3629"/>
      </p:guideLst>
    </p:cSldViewPr>
  </p:slideViewPr>
  <p:notesTextViewPr>
    <p:cViewPr>
      <p:scale>
        <a:sx n="100" d="100"/>
        <a:sy n="100" d="100"/>
      </p:scale>
      <p:origin x="0" y="0"/>
    </p:cViewPr>
  </p:notesTextViewPr>
  <p:sorterViewPr>
    <p:cViewPr>
      <p:scale>
        <a:sx n="90" d="100"/>
        <a:sy n="9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Series 1</c:v>
                </c:pt>
              </c:strCache>
            </c:strRef>
          </c:tx>
          <c:spPr>
            <a:solidFill>
              <a:schemeClr val="accent6">
                <a:lumMod val="50000"/>
              </a:schemeClr>
            </a:solidFill>
            <a:ln>
              <a:noFill/>
            </a:ln>
            <a:effectLst/>
          </c:spPr>
          <c:invertIfNegative val="0"/>
          <c:dPt>
            <c:idx val="0"/>
            <c:invertIfNegative val="0"/>
            <c:bubble3D val="0"/>
            <c:spPr>
              <a:solidFill>
                <a:schemeClr val="accent4"/>
              </a:solidFill>
              <a:ln>
                <a:noFill/>
              </a:ln>
              <a:effectLst/>
            </c:spPr>
            <c:extLst xmlns:c16r2="http://schemas.microsoft.com/office/drawing/2015/06/chart">
              <c:ext xmlns:c16="http://schemas.microsoft.com/office/drawing/2014/chart" uri="{C3380CC4-5D6E-409C-BE32-E72D297353CC}">
                <c16:uniqueId val="{00000001-A97E-449B-8C7D-68A15ECFF944}"/>
              </c:ext>
            </c:extLst>
          </c:dPt>
          <c:dPt>
            <c:idx val="4"/>
            <c:invertIfNegative val="0"/>
            <c:bubble3D val="0"/>
            <c:spPr>
              <a:solidFill>
                <a:schemeClr val="accent1"/>
              </a:solidFill>
              <a:ln>
                <a:noFill/>
              </a:ln>
              <a:effectLst>
                <a:outerShdw blurRad="508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A97E-449B-8C7D-68A15ECFF944}"/>
              </c:ext>
            </c:extLst>
          </c:dPt>
          <c:dPt>
            <c:idx val="8"/>
            <c:invertIfNegative val="0"/>
            <c:bubble3D val="0"/>
            <c:spPr>
              <a:solidFill>
                <a:schemeClr val="accent5"/>
              </a:solidFill>
              <a:ln>
                <a:noFill/>
              </a:ln>
              <a:effectLst>
                <a:outerShdw blurRad="50800" dist="38100" algn="l" rotWithShape="0">
                  <a:prstClr val="black">
                    <a:alpha val="40000"/>
                  </a:prstClr>
                </a:outerShdw>
              </a:effectLst>
            </c:spPr>
            <c:extLst xmlns:c16r2="http://schemas.microsoft.com/office/drawing/2015/06/chart">
              <c:ext xmlns:c16="http://schemas.microsoft.com/office/drawing/2014/chart" uri="{C3380CC4-5D6E-409C-BE32-E72D297353CC}">
                <c16:uniqueId val="{00000005-A97E-449B-8C7D-68A15ECFF944}"/>
              </c:ext>
            </c:extLst>
          </c:dPt>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Sheet1!$B$2:$B$13</c:f>
              <c:numCache>
                <c:formatCode>General</c:formatCode>
                <c:ptCount val="12"/>
                <c:pt idx="0">
                  <c:v>1</c:v>
                </c:pt>
                <c:pt idx="1">
                  <c:v>2</c:v>
                </c:pt>
                <c:pt idx="2">
                  <c:v>3</c:v>
                </c:pt>
                <c:pt idx="3">
                  <c:v>2.6</c:v>
                </c:pt>
                <c:pt idx="4">
                  <c:v>4.2</c:v>
                </c:pt>
                <c:pt idx="5">
                  <c:v>1.5</c:v>
                </c:pt>
                <c:pt idx="6">
                  <c:v>2</c:v>
                </c:pt>
                <c:pt idx="7">
                  <c:v>4</c:v>
                </c:pt>
                <c:pt idx="8">
                  <c:v>1.2</c:v>
                </c:pt>
                <c:pt idx="9">
                  <c:v>4</c:v>
                </c:pt>
                <c:pt idx="10">
                  <c:v>2.2999999999999998</c:v>
                </c:pt>
                <c:pt idx="11">
                  <c:v>1</c:v>
                </c:pt>
              </c:numCache>
            </c:numRef>
          </c:val>
          <c:extLst xmlns:c16r2="http://schemas.microsoft.com/office/drawing/2015/06/chart">
            <c:ext xmlns:c16="http://schemas.microsoft.com/office/drawing/2014/chart" uri="{C3380CC4-5D6E-409C-BE32-E72D297353CC}">
              <c16:uniqueId val="{00000006-A97E-449B-8C7D-68A15ECFF944}"/>
            </c:ext>
          </c:extLst>
        </c:ser>
        <c:dLbls>
          <c:showLegendKey val="0"/>
          <c:showVal val="0"/>
          <c:showCatName val="0"/>
          <c:showSerName val="0"/>
          <c:showPercent val="0"/>
          <c:showBubbleSize val="0"/>
        </c:dLbls>
        <c:gapWidth val="5"/>
        <c:overlap val="100"/>
        <c:axId val="237667072"/>
        <c:axId val="237668608"/>
      </c:barChart>
      <c:catAx>
        <c:axId val="2376670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accent6">
                    <a:lumMod val="50000"/>
                  </a:schemeClr>
                </a:solidFill>
                <a:latin typeface="+mj-ea"/>
                <a:ea typeface="+mj-ea"/>
                <a:cs typeface="+mn-cs"/>
              </a:defRPr>
            </a:pPr>
            <a:endParaRPr lang="zh-CN"/>
          </a:p>
        </c:txPr>
        <c:crossAx val="237668608"/>
        <c:crosses val="autoZero"/>
        <c:auto val="1"/>
        <c:lblAlgn val="ctr"/>
        <c:lblOffset val="100"/>
        <c:noMultiLvlLbl val="0"/>
      </c:catAx>
      <c:valAx>
        <c:axId val="237668608"/>
        <c:scaling>
          <c:orientation val="minMax"/>
        </c:scaling>
        <c:delete val="0"/>
        <c:axPos val="l"/>
        <c:majorGridlines>
          <c:spPr>
            <a:ln w="9525" cap="flat" cmpd="sng" algn="ctr">
              <a:noFill/>
              <a:prstDash val="dash"/>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accent6">
                    <a:lumMod val="50000"/>
                  </a:schemeClr>
                </a:solidFill>
                <a:latin typeface="Roboto Condensed Light" panose="02000000000000000000" pitchFamily="2" charset="0"/>
                <a:ea typeface="Roboto Condensed Light" panose="02000000000000000000" pitchFamily="2" charset="0"/>
                <a:cs typeface="+mn-cs"/>
              </a:defRPr>
            </a:pPr>
            <a:endParaRPr lang="zh-CN"/>
          </a:p>
        </c:txPr>
        <c:crossAx val="2376670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2019/9/7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2019/9/7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863831" y="2679527"/>
            <a:ext cx="673044"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PRICE TABLE</a:t>
            </a:r>
          </a:p>
        </p:txBody>
      </p:sp>
      <p:sp>
        <p:nvSpPr>
          <p:cNvPr id="18" name="TextBox 17"/>
          <p:cNvSpPr txBox="1"/>
          <p:nvPr/>
        </p:nvSpPr>
        <p:spPr>
          <a:xfrm>
            <a:off x="760874" y="3058950"/>
            <a:ext cx="2565065" cy="1017871"/>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输入信息数据</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
        <p:nvSpPr>
          <p:cNvPr id="19" name="Rectangle 13"/>
          <p:cNvSpPr/>
          <p:nvPr/>
        </p:nvSpPr>
        <p:spPr>
          <a:xfrm>
            <a:off x="796005" y="4356681"/>
            <a:ext cx="4300682" cy="1334865"/>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曲曲折折的荷塘上面弥望的是田田的叶子叶子出水很高像亭亭的舞女的裙层层的叶子中间零星地点缀着些白花有袅娜地开着的有羞涩地打着朵儿的正如一粒粒的明珠又如碧天里的星星如刚出浴的美人。</a:t>
            </a:r>
            <a:endParaRPr lang="en-US" altLang="zh-CN" sz="1000" dirty="0">
              <a:solidFill>
                <a:srgbClr val="AAB2BD">
                  <a:lumMod val="50000"/>
                </a:srgbClr>
              </a:solidFill>
              <a:latin typeface="思源黑体 CN Light" panose="020B0300000000000000" pitchFamily="34" charset="-122"/>
              <a:ea typeface="思源黑体 CN Light" panose="020B0300000000000000" pitchFamily="34" charset="-122"/>
            </a:endParaRPr>
          </a:p>
          <a:p>
            <a:pPr defTabSz="864108" fontAlgn="auto">
              <a:lnSpc>
                <a:spcPct val="130000"/>
              </a:lnSpc>
              <a:spcBef>
                <a:spcPts val="0"/>
              </a:spcBef>
              <a:spcAft>
                <a:spcPts val="0"/>
              </a:spcAft>
            </a:pPr>
            <a:endParaRPr lang="en-US" altLang="zh-CN" sz="1000" dirty="0">
              <a:solidFill>
                <a:srgbClr val="AAB2BD">
                  <a:lumMod val="50000"/>
                </a:srgbClr>
              </a:solidFill>
              <a:latin typeface="思源黑体 CN Light" panose="020B0300000000000000" pitchFamily="34" charset="-122"/>
              <a:ea typeface="思源黑体 CN Light" panose="020B03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微风过处送来缕缕清香仿佛远处高楼上渺茫的歌声似的这时候叶子与花也有一丝的颤动像闪电般霎时传过荷塘的那边去了。</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20" name="Rectangle 1"/>
          <p:cNvSpPr/>
          <p:nvPr/>
        </p:nvSpPr>
        <p:spPr>
          <a:xfrm>
            <a:off x="8218630" y="3302428"/>
            <a:ext cx="714179" cy="2458113"/>
          </a:xfrm>
          <a:prstGeom prst="rect">
            <a:avLst/>
          </a:prstGeom>
          <a:solidFill>
            <a:srgbClr val="D70444"/>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endParaRPr>
          </a:p>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85%</a:t>
            </a:r>
          </a:p>
        </p:txBody>
      </p:sp>
      <p:sp>
        <p:nvSpPr>
          <p:cNvPr id="21" name="Rectangle 19"/>
          <p:cNvSpPr/>
          <p:nvPr/>
        </p:nvSpPr>
        <p:spPr>
          <a:xfrm>
            <a:off x="9727378" y="4136311"/>
            <a:ext cx="714179" cy="1624230"/>
          </a:xfrm>
          <a:prstGeom prst="rect">
            <a:avLst/>
          </a:prstGeom>
          <a:solidFill>
            <a:srgbClr val="00A19C"/>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endParaRPr>
          </a:p>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60%</a:t>
            </a:r>
          </a:p>
        </p:txBody>
      </p:sp>
      <p:sp>
        <p:nvSpPr>
          <p:cNvPr id="22" name="Rectangle 20"/>
          <p:cNvSpPr/>
          <p:nvPr/>
        </p:nvSpPr>
        <p:spPr>
          <a:xfrm>
            <a:off x="8973004" y="2664457"/>
            <a:ext cx="714179" cy="3096084"/>
          </a:xfrm>
          <a:prstGeom prst="rect">
            <a:avLst/>
          </a:prstGeom>
          <a:solidFill>
            <a:srgbClr val="99B433"/>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endParaRPr>
          </a:p>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90%</a:t>
            </a:r>
          </a:p>
        </p:txBody>
      </p:sp>
      <p:sp>
        <p:nvSpPr>
          <p:cNvPr id="23" name="Rectangle 21"/>
          <p:cNvSpPr/>
          <p:nvPr/>
        </p:nvSpPr>
        <p:spPr>
          <a:xfrm>
            <a:off x="5652694" y="3528481"/>
            <a:ext cx="2525741" cy="2232060"/>
          </a:xfrm>
          <a:prstGeom prst="rect">
            <a:avLst/>
          </a:prstGeom>
          <a:solidFill>
            <a:srgbClr val="AAB2BD">
              <a:lumMod val="50000"/>
            </a:srgbClr>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24" name="Rectangle 2"/>
          <p:cNvSpPr/>
          <p:nvPr/>
        </p:nvSpPr>
        <p:spPr>
          <a:xfrm>
            <a:off x="5910358" y="3528480"/>
            <a:ext cx="432078" cy="432012"/>
          </a:xfrm>
          <a:prstGeom prst="rect">
            <a:avLst/>
          </a:prstGeom>
          <a:solidFill>
            <a:srgbClr val="F8960D"/>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F4F5FC"/>
              </a:solidFill>
              <a:effectLst/>
              <a:uLnTx/>
              <a:uFillTx/>
              <a:latin typeface="Arial"/>
              <a:ea typeface="思源黑体 CN Light"/>
              <a:cs typeface="+mn-cs"/>
            </a:endParaRPr>
          </a:p>
        </p:txBody>
      </p:sp>
      <p:sp>
        <p:nvSpPr>
          <p:cNvPr id="25" name="Rectangle 22"/>
          <p:cNvSpPr/>
          <p:nvPr/>
        </p:nvSpPr>
        <p:spPr>
          <a:xfrm>
            <a:off x="5953233" y="4136311"/>
            <a:ext cx="1924661" cy="1259253"/>
          </a:xfrm>
          <a:prstGeom prst="rect">
            <a:avLst/>
          </a:prstGeom>
        </p:spPr>
        <p:txBody>
          <a:bodyPr wrap="square" lIns="86411" tIns="43205" rIns="86411" bIns="43205">
            <a:spAutoFit/>
          </a:bodyPr>
          <a:lstStyle/>
          <a:p>
            <a:pPr algn="ctr" defTabSz="864108" fontAlgn="auto">
              <a:lnSpc>
                <a:spcPct val="130000"/>
              </a:lnSpc>
              <a:spcBef>
                <a:spcPts val="0"/>
              </a:spcBef>
              <a:spcAft>
                <a:spcPts val="0"/>
              </a:spcAft>
            </a:pPr>
            <a:r>
              <a:rPr lang="zh-CN" altLang="en-US" sz="1000" dirty="0">
                <a:solidFill>
                  <a:srgbClr val="F4F5FC"/>
                </a:solidFill>
                <a:latin typeface="思源黑体 CN Light" panose="020B0300000000000000" pitchFamily="34" charset="-122"/>
                <a:ea typeface="思源黑体 CN Light" panose="020B0300000000000000" pitchFamily="34" charset="-122"/>
              </a:rPr>
              <a:t>点击输入文本</a:t>
            </a:r>
            <a:endParaRPr lang="en-US" altLang="zh-CN" sz="1000" dirty="0">
              <a:solidFill>
                <a:srgbClr val="F4F5FC"/>
              </a:solidFill>
              <a:latin typeface="思源黑体 CN Light" panose="020B0300000000000000" pitchFamily="34" charset="-122"/>
              <a:ea typeface="思源黑体 CN Light" panose="020B0300000000000000" pitchFamily="34" charset="-122"/>
            </a:endParaRPr>
          </a:p>
          <a:p>
            <a:pPr algn="ctr" defTabSz="864108" fontAlgn="auto">
              <a:lnSpc>
                <a:spcPct val="130000"/>
              </a:lnSpc>
              <a:spcBef>
                <a:spcPts val="0"/>
              </a:spcBef>
              <a:spcAft>
                <a:spcPts val="0"/>
              </a:spcAft>
            </a:pPr>
            <a:r>
              <a:rPr lang="en-US" sz="1700" dirty="0">
                <a:solidFill>
                  <a:srgbClr val="F4F5FC"/>
                </a:solidFill>
                <a:latin typeface="思源黑体 CN Light" panose="020B0300000000000000" pitchFamily="34" charset="-122"/>
                <a:ea typeface="思源黑体 CN Light" panose="020B0300000000000000" pitchFamily="34" charset="-122"/>
              </a:rPr>
              <a:t>249</a:t>
            </a:r>
            <a:r>
              <a:rPr lang="en-US" sz="1000" dirty="0">
                <a:solidFill>
                  <a:srgbClr val="F4F5FC"/>
                </a:solidFill>
                <a:latin typeface="思源黑体 CN Light" panose="020B0300000000000000" pitchFamily="34" charset="-122"/>
                <a:ea typeface="思源黑体 CN Light" panose="020B0300000000000000" pitchFamily="34" charset="-122"/>
              </a:rPr>
              <a:t>￥</a:t>
            </a:r>
          </a:p>
          <a:p>
            <a:pPr algn="ctr" defTabSz="864108" fontAlgn="auto">
              <a:lnSpc>
                <a:spcPct val="130000"/>
              </a:lnSpc>
              <a:spcBef>
                <a:spcPts val="0"/>
              </a:spcBef>
              <a:spcAft>
                <a:spcPts val="0"/>
              </a:spcAft>
            </a:pPr>
            <a:r>
              <a:rPr lang="zh-CN" altLang="en-US" sz="1000" dirty="0">
                <a:solidFill>
                  <a:srgbClr val="F4F5FC"/>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a:t>
            </a:r>
            <a:endParaRPr lang="en-US" sz="1000" dirty="0">
              <a:solidFill>
                <a:srgbClr val="F4F5FC"/>
              </a:solidFill>
              <a:latin typeface="思源黑体 CN Light" panose="020B0300000000000000" pitchFamily="34" charset="-122"/>
              <a:ea typeface="思源黑体 CN Light" panose="020B0300000000000000" pitchFamily="34" charset="-122"/>
            </a:endParaRPr>
          </a:p>
        </p:txBody>
      </p:sp>
      <p:sp>
        <p:nvSpPr>
          <p:cNvPr id="26" name="Freeform 81"/>
          <p:cNvSpPr>
            <a:spLocks noEditPoints="1"/>
          </p:cNvSpPr>
          <p:nvPr/>
        </p:nvSpPr>
        <p:spPr bwMode="auto">
          <a:xfrm>
            <a:off x="8459901" y="5395563"/>
            <a:ext cx="231636" cy="207642"/>
          </a:xfrm>
          <a:custGeom>
            <a:avLst/>
            <a:gdLst>
              <a:gd name="T0" fmla="*/ 116 w 400"/>
              <a:gd name="T1" fmla="*/ 224 h 360"/>
              <a:gd name="T2" fmla="*/ 116 w 400"/>
              <a:gd name="T3" fmla="*/ 100 h 360"/>
              <a:gd name="T4" fmla="*/ 40 w 400"/>
              <a:gd name="T5" fmla="*/ 100 h 360"/>
              <a:gd name="T6" fmla="*/ 0 w 400"/>
              <a:gd name="T7" fmla="*/ 140 h 360"/>
              <a:gd name="T8" fmla="*/ 0 w 400"/>
              <a:gd name="T9" fmla="*/ 260 h 360"/>
              <a:gd name="T10" fmla="*/ 40 w 400"/>
              <a:gd name="T11" fmla="*/ 300 h 360"/>
              <a:gd name="T12" fmla="*/ 60 w 400"/>
              <a:gd name="T13" fmla="*/ 300 h 360"/>
              <a:gd name="T14" fmla="*/ 60 w 400"/>
              <a:gd name="T15" fmla="*/ 360 h 360"/>
              <a:gd name="T16" fmla="*/ 120 w 400"/>
              <a:gd name="T17" fmla="*/ 300 h 360"/>
              <a:gd name="T18" fmla="*/ 220 w 400"/>
              <a:gd name="T19" fmla="*/ 300 h 360"/>
              <a:gd name="T20" fmla="*/ 260 w 400"/>
              <a:gd name="T21" fmla="*/ 260 h 360"/>
              <a:gd name="T22" fmla="*/ 260 w 400"/>
              <a:gd name="T23" fmla="*/ 223 h 360"/>
              <a:gd name="T24" fmla="*/ 256 w 400"/>
              <a:gd name="T25" fmla="*/ 224 h 360"/>
              <a:gd name="T26" fmla="*/ 116 w 400"/>
              <a:gd name="T27" fmla="*/ 224 h 360"/>
              <a:gd name="T28" fmla="*/ 360 w 400"/>
              <a:gd name="T29" fmla="*/ 0 h 360"/>
              <a:gd name="T30" fmla="*/ 180 w 400"/>
              <a:gd name="T31" fmla="*/ 0 h 360"/>
              <a:gd name="T32" fmla="*/ 140 w 400"/>
              <a:gd name="T33" fmla="*/ 40 h 360"/>
              <a:gd name="T34" fmla="*/ 140 w 400"/>
              <a:gd name="T35" fmla="*/ 200 h 360"/>
              <a:gd name="T36" fmla="*/ 280 w 400"/>
              <a:gd name="T37" fmla="*/ 200 h 360"/>
              <a:gd name="T38" fmla="*/ 340 w 400"/>
              <a:gd name="T39" fmla="*/ 260 h 360"/>
              <a:gd name="T40" fmla="*/ 340 w 400"/>
              <a:gd name="T41" fmla="*/ 200 h 360"/>
              <a:gd name="T42" fmla="*/ 360 w 400"/>
              <a:gd name="T43" fmla="*/ 200 h 360"/>
              <a:gd name="T44" fmla="*/ 400 w 400"/>
              <a:gd name="T45" fmla="*/ 160 h 360"/>
              <a:gd name="T46" fmla="*/ 400 w 400"/>
              <a:gd name="T47" fmla="*/ 40 h 360"/>
              <a:gd name="T48" fmla="*/ 360 w 400"/>
              <a:gd name="T49"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0" h="360">
                <a:moveTo>
                  <a:pt x="116" y="224"/>
                </a:moveTo>
                <a:cubicBezTo>
                  <a:pt x="116" y="100"/>
                  <a:pt x="116" y="100"/>
                  <a:pt x="116" y="100"/>
                </a:cubicBezTo>
                <a:cubicBezTo>
                  <a:pt x="40" y="100"/>
                  <a:pt x="40" y="100"/>
                  <a:pt x="40" y="100"/>
                </a:cubicBezTo>
                <a:cubicBezTo>
                  <a:pt x="18" y="100"/>
                  <a:pt x="0" y="118"/>
                  <a:pt x="0" y="140"/>
                </a:cubicBezTo>
                <a:cubicBezTo>
                  <a:pt x="0" y="260"/>
                  <a:pt x="0" y="260"/>
                  <a:pt x="0" y="260"/>
                </a:cubicBezTo>
                <a:cubicBezTo>
                  <a:pt x="0" y="282"/>
                  <a:pt x="18" y="300"/>
                  <a:pt x="40" y="300"/>
                </a:cubicBezTo>
                <a:cubicBezTo>
                  <a:pt x="60" y="300"/>
                  <a:pt x="60" y="300"/>
                  <a:pt x="60" y="300"/>
                </a:cubicBezTo>
                <a:cubicBezTo>
                  <a:pt x="60" y="360"/>
                  <a:pt x="60" y="360"/>
                  <a:pt x="60" y="360"/>
                </a:cubicBezTo>
                <a:cubicBezTo>
                  <a:pt x="120" y="300"/>
                  <a:pt x="120" y="300"/>
                  <a:pt x="120" y="300"/>
                </a:cubicBezTo>
                <a:cubicBezTo>
                  <a:pt x="220" y="300"/>
                  <a:pt x="220" y="300"/>
                  <a:pt x="220" y="300"/>
                </a:cubicBezTo>
                <a:cubicBezTo>
                  <a:pt x="242" y="300"/>
                  <a:pt x="260" y="282"/>
                  <a:pt x="260" y="260"/>
                </a:cubicBezTo>
                <a:cubicBezTo>
                  <a:pt x="260" y="223"/>
                  <a:pt x="260" y="223"/>
                  <a:pt x="260" y="223"/>
                </a:cubicBezTo>
                <a:cubicBezTo>
                  <a:pt x="258" y="224"/>
                  <a:pt x="257" y="224"/>
                  <a:pt x="256" y="224"/>
                </a:cubicBezTo>
                <a:lnTo>
                  <a:pt x="116" y="224"/>
                </a:lnTo>
                <a:close/>
                <a:moveTo>
                  <a:pt x="360" y="0"/>
                </a:moveTo>
                <a:cubicBezTo>
                  <a:pt x="180" y="0"/>
                  <a:pt x="180" y="0"/>
                  <a:pt x="180" y="0"/>
                </a:cubicBezTo>
                <a:cubicBezTo>
                  <a:pt x="158" y="0"/>
                  <a:pt x="140" y="18"/>
                  <a:pt x="140" y="40"/>
                </a:cubicBezTo>
                <a:cubicBezTo>
                  <a:pt x="140" y="200"/>
                  <a:pt x="140" y="200"/>
                  <a:pt x="140" y="200"/>
                </a:cubicBezTo>
                <a:cubicBezTo>
                  <a:pt x="280" y="200"/>
                  <a:pt x="280" y="200"/>
                  <a:pt x="280" y="200"/>
                </a:cubicBezTo>
                <a:cubicBezTo>
                  <a:pt x="340" y="260"/>
                  <a:pt x="340" y="260"/>
                  <a:pt x="340" y="260"/>
                </a:cubicBezTo>
                <a:cubicBezTo>
                  <a:pt x="340" y="200"/>
                  <a:pt x="340" y="200"/>
                  <a:pt x="340" y="200"/>
                </a:cubicBezTo>
                <a:cubicBezTo>
                  <a:pt x="360" y="200"/>
                  <a:pt x="360" y="200"/>
                  <a:pt x="360" y="200"/>
                </a:cubicBezTo>
                <a:cubicBezTo>
                  <a:pt x="382" y="200"/>
                  <a:pt x="400" y="182"/>
                  <a:pt x="400" y="160"/>
                </a:cubicBezTo>
                <a:cubicBezTo>
                  <a:pt x="400" y="40"/>
                  <a:pt x="400" y="40"/>
                  <a:pt x="400" y="40"/>
                </a:cubicBezTo>
                <a:cubicBezTo>
                  <a:pt x="400" y="18"/>
                  <a:pt x="382" y="0"/>
                  <a:pt x="360" y="0"/>
                </a:cubicBezTo>
                <a:close/>
              </a:path>
            </a:pathLst>
          </a:custGeom>
          <a:solidFill>
            <a:srgbClr val="F4F5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27" name="Freeform 228"/>
          <p:cNvSpPr>
            <a:spLocks noEditPoints="1"/>
          </p:cNvSpPr>
          <p:nvPr/>
        </p:nvSpPr>
        <p:spPr bwMode="auto">
          <a:xfrm>
            <a:off x="9213276" y="5395564"/>
            <a:ext cx="233633" cy="219622"/>
          </a:xfrm>
          <a:custGeom>
            <a:avLst/>
            <a:gdLst>
              <a:gd name="T0" fmla="*/ 344 w 402"/>
              <a:gd name="T1" fmla="*/ 125 h 382"/>
              <a:gd name="T2" fmla="*/ 303 w 402"/>
              <a:gd name="T3" fmla="*/ 13 h 382"/>
              <a:gd name="T4" fmla="*/ 284 w 402"/>
              <a:gd name="T5" fmla="*/ 3 h 382"/>
              <a:gd name="T6" fmla="*/ 12 w 402"/>
              <a:gd name="T7" fmla="*/ 102 h 382"/>
              <a:gd name="T8" fmla="*/ 3 w 402"/>
              <a:gd name="T9" fmla="*/ 122 h 382"/>
              <a:gd name="T10" fmla="*/ 46 w 402"/>
              <a:gd name="T11" fmla="*/ 241 h 382"/>
              <a:gd name="T12" fmla="*/ 46 w 402"/>
              <a:gd name="T13" fmla="*/ 177 h 382"/>
              <a:gd name="T14" fmla="*/ 97 w 402"/>
              <a:gd name="T15" fmla="*/ 125 h 382"/>
              <a:gd name="T16" fmla="*/ 169 w 402"/>
              <a:gd name="T17" fmla="*/ 125 h 382"/>
              <a:gd name="T18" fmla="*/ 255 w 402"/>
              <a:gd name="T19" fmla="*/ 65 h 382"/>
              <a:gd name="T20" fmla="*/ 304 w 402"/>
              <a:gd name="T21" fmla="*/ 125 h 382"/>
              <a:gd name="T22" fmla="*/ 344 w 402"/>
              <a:gd name="T23" fmla="*/ 125 h 382"/>
              <a:gd name="T24" fmla="*/ 387 w 402"/>
              <a:gd name="T25" fmla="*/ 161 h 382"/>
              <a:gd name="T26" fmla="*/ 97 w 402"/>
              <a:gd name="T27" fmla="*/ 161 h 382"/>
              <a:gd name="T28" fmla="*/ 82 w 402"/>
              <a:gd name="T29" fmla="*/ 177 h 382"/>
              <a:gd name="T30" fmla="*/ 82 w 402"/>
              <a:gd name="T31" fmla="*/ 366 h 382"/>
              <a:gd name="T32" fmla="*/ 97 w 402"/>
              <a:gd name="T33" fmla="*/ 382 h 382"/>
              <a:gd name="T34" fmla="*/ 387 w 402"/>
              <a:gd name="T35" fmla="*/ 382 h 382"/>
              <a:gd name="T36" fmla="*/ 402 w 402"/>
              <a:gd name="T37" fmla="*/ 366 h 382"/>
              <a:gd name="T38" fmla="*/ 402 w 402"/>
              <a:gd name="T39" fmla="*/ 177 h 382"/>
              <a:gd name="T40" fmla="*/ 387 w 402"/>
              <a:gd name="T41" fmla="*/ 161 h 382"/>
              <a:gd name="T42" fmla="*/ 364 w 402"/>
              <a:gd name="T43" fmla="*/ 342 h 382"/>
              <a:gd name="T44" fmla="*/ 125 w 402"/>
              <a:gd name="T45" fmla="*/ 342 h 382"/>
              <a:gd name="T46" fmla="*/ 125 w 402"/>
              <a:gd name="T47" fmla="*/ 307 h 382"/>
              <a:gd name="T48" fmla="*/ 161 w 402"/>
              <a:gd name="T49" fmla="*/ 222 h 382"/>
              <a:gd name="T50" fmla="*/ 217 w 402"/>
              <a:gd name="T51" fmla="*/ 290 h 382"/>
              <a:gd name="T52" fmla="*/ 269 w 402"/>
              <a:gd name="T53" fmla="*/ 237 h 382"/>
              <a:gd name="T54" fmla="*/ 336 w 402"/>
              <a:gd name="T55" fmla="*/ 213 h 382"/>
              <a:gd name="T56" fmla="*/ 364 w 402"/>
              <a:gd name="T57" fmla="*/ 277 h 382"/>
              <a:gd name="T58" fmla="*/ 364 w 402"/>
              <a:gd name="T59" fmla="*/ 34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2" h="382">
                <a:moveTo>
                  <a:pt x="344" y="125"/>
                </a:moveTo>
                <a:cubicBezTo>
                  <a:pt x="303" y="13"/>
                  <a:pt x="303" y="13"/>
                  <a:pt x="303" y="13"/>
                </a:cubicBezTo>
                <a:cubicBezTo>
                  <a:pt x="300" y="4"/>
                  <a:pt x="291" y="0"/>
                  <a:pt x="284" y="3"/>
                </a:cubicBezTo>
                <a:cubicBezTo>
                  <a:pt x="12" y="102"/>
                  <a:pt x="12" y="102"/>
                  <a:pt x="12" y="102"/>
                </a:cubicBezTo>
                <a:cubicBezTo>
                  <a:pt x="4" y="105"/>
                  <a:pt x="0" y="114"/>
                  <a:pt x="3" y="122"/>
                </a:cubicBezTo>
                <a:cubicBezTo>
                  <a:pt x="46" y="241"/>
                  <a:pt x="46" y="241"/>
                  <a:pt x="46" y="241"/>
                </a:cubicBezTo>
                <a:cubicBezTo>
                  <a:pt x="46" y="177"/>
                  <a:pt x="46" y="177"/>
                  <a:pt x="46" y="177"/>
                </a:cubicBezTo>
                <a:cubicBezTo>
                  <a:pt x="46" y="149"/>
                  <a:pt x="69" y="125"/>
                  <a:pt x="97" y="125"/>
                </a:cubicBezTo>
                <a:cubicBezTo>
                  <a:pt x="169" y="125"/>
                  <a:pt x="169" y="125"/>
                  <a:pt x="169" y="125"/>
                </a:cubicBezTo>
                <a:cubicBezTo>
                  <a:pt x="255" y="65"/>
                  <a:pt x="255" y="65"/>
                  <a:pt x="255" y="65"/>
                </a:cubicBezTo>
                <a:cubicBezTo>
                  <a:pt x="304" y="125"/>
                  <a:pt x="304" y="125"/>
                  <a:pt x="304" y="125"/>
                </a:cubicBezTo>
                <a:lnTo>
                  <a:pt x="344" y="125"/>
                </a:lnTo>
                <a:close/>
                <a:moveTo>
                  <a:pt x="387" y="161"/>
                </a:moveTo>
                <a:cubicBezTo>
                  <a:pt x="97" y="161"/>
                  <a:pt x="97" y="161"/>
                  <a:pt x="97" y="161"/>
                </a:cubicBezTo>
                <a:cubicBezTo>
                  <a:pt x="89" y="161"/>
                  <a:pt x="82" y="169"/>
                  <a:pt x="82" y="177"/>
                </a:cubicBezTo>
                <a:cubicBezTo>
                  <a:pt x="82" y="366"/>
                  <a:pt x="82" y="366"/>
                  <a:pt x="82" y="366"/>
                </a:cubicBezTo>
                <a:cubicBezTo>
                  <a:pt x="82" y="375"/>
                  <a:pt x="89" y="382"/>
                  <a:pt x="97" y="382"/>
                </a:cubicBezTo>
                <a:cubicBezTo>
                  <a:pt x="387" y="382"/>
                  <a:pt x="387" y="382"/>
                  <a:pt x="387" y="382"/>
                </a:cubicBezTo>
                <a:cubicBezTo>
                  <a:pt x="395" y="382"/>
                  <a:pt x="402" y="375"/>
                  <a:pt x="402" y="366"/>
                </a:cubicBezTo>
                <a:cubicBezTo>
                  <a:pt x="402" y="177"/>
                  <a:pt x="402" y="177"/>
                  <a:pt x="402" y="177"/>
                </a:cubicBezTo>
                <a:cubicBezTo>
                  <a:pt x="402" y="169"/>
                  <a:pt x="395" y="161"/>
                  <a:pt x="387" y="161"/>
                </a:cubicBezTo>
                <a:close/>
                <a:moveTo>
                  <a:pt x="364" y="342"/>
                </a:moveTo>
                <a:cubicBezTo>
                  <a:pt x="125" y="342"/>
                  <a:pt x="125" y="342"/>
                  <a:pt x="125" y="342"/>
                </a:cubicBezTo>
                <a:cubicBezTo>
                  <a:pt x="125" y="307"/>
                  <a:pt x="125" y="307"/>
                  <a:pt x="125" y="307"/>
                </a:cubicBezTo>
                <a:cubicBezTo>
                  <a:pt x="161" y="222"/>
                  <a:pt x="161" y="222"/>
                  <a:pt x="161" y="222"/>
                </a:cubicBezTo>
                <a:cubicBezTo>
                  <a:pt x="217" y="290"/>
                  <a:pt x="217" y="290"/>
                  <a:pt x="217" y="290"/>
                </a:cubicBezTo>
                <a:cubicBezTo>
                  <a:pt x="269" y="237"/>
                  <a:pt x="269" y="237"/>
                  <a:pt x="269" y="237"/>
                </a:cubicBezTo>
                <a:cubicBezTo>
                  <a:pt x="336" y="213"/>
                  <a:pt x="336" y="213"/>
                  <a:pt x="336" y="213"/>
                </a:cubicBezTo>
                <a:cubicBezTo>
                  <a:pt x="364" y="277"/>
                  <a:pt x="364" y="277"/>
                  <a:pt x="364" y="277"/>
                </a:cubicBezTo>
                <a:lnTo>
                  <a:pt x="364" y="342"/>
                </a:lnTo>
                <a:close/>
              </a:path>
            </a:pathLst>
          </a:custGeom>
          <a:solidFill>
            <a:srgbClr val="F4F5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28" name="Freeform 255"/>
          <p:cNvSpPr>
            <a:spLocks noEditPoints="1"/>
          </p:cNvSpPr>
          <p:nvPr/>
        </p:nvSpPr>
        <p:spPr bwMode="auto">
          <a:xfrm>
            <a:off x="9980630" y="5407544"/>
            <a:ext cx="207673" cy="207642"/>
          </a:xfrm>
          <a:custGeom>
            <a:avLst/>
            <a:gdLst>
              <a:gd name="T0" fmla="*/ 60 w 360"/>
              <a:gd name="T1" fmla="*/ 320 h 360"/>
              <a:gd name="T2" fmla="*/ 100 w 360"/>
              <a:gd name="T3" fmla="*/ 360 h 360"/>
              <a:gd name="T4" fmla="*/ 140 w 360"/>
              <a:gd name="T5" fmla="*/ 320 h 360"/>
              <a:gd name="T6" fmla="*/ 100 w 360"/>
              <a:gd name="T7" fmla="*/ 280 h 360"/>
              <a:gd name="T8" fmla="*/ 60 w 360"/>
              <a:gd name="T9" fmla="*/ 320 h 360"/>
              <a:gd name="T10" fmla="*/ 260 w 360"/>
              <a:gd name="T11" fmla="*/ 320 h 360"/>
              <a:gd name="T12" fmla="*/ 300 w 360"/>
              <a:gd name="T13" fmla="*/ 360 h 360"/>
              <a:gd name="T14" fmla="*/ 340 w 360"/>
              <a:gd name="T15" fmla="*/ 320 h 360"/>
              <a:gd name="T16" fmla="*/ 300 w 360"/>
              <a:gd name="T17" fmla="*/ 280 h 360"/>
              <a:gd name="T18" fmla="*/ 260 w 360"/>
              <a:gd name="T19" fmla="*/ 320 h 360"/>
              <a:gd name="T20" fmla="*/ 131 w 360"/>
              <a:gd name="T21" fmla="*/ 225 h 360"/>
              <a:gd name="T22" fmla="*/ 352 w 360"/>
              <a:gd name="T23" fmla="*/ 162 h 360"/>
              <a:gd name="T24" fmla="*/ 360 w 360"/>
              <a:gd name="T25" fmla="*/ 152 h 360"/>
              <a:gd name="T26" fmla="*/ 360 w 360"/>
              <a:gd name="T27" fmla="*/ 42 h 360"/>
              <a:gd name="T28" fmla="*/ 78 w 360"/>
              <a:gd name="T29" fmla="*/ 42 h 360"/>
              <a:gd name="T30" fmla="*/ 78 w 360"/>
              <a:gd name="T31" fmla="*/ 8 h 360"/>
              <a:gd name="T32" fmla="*/ 70 w 360"/>
              <a:gd name="T33" fmla="*/ 0 h 360"/>
              <a:gd name="T34" fmla="*/ 8 w 360"/>
              <a:gd name="T35" fmla="*/ 0 h 360"/>
              <a:gd name="T36" fmla="*/ 0 w 360"/>
              <a:gd name="T37" fmla="*/ 8 h 360"/>
              <a:gd name="T38" fmla="*/ 0 w 360"/>
              <a:gd name="T39" fmla="*/ 40 h 360"/>
              <a:gd name="T40" fmla="*/ 39 w 360"/>
              <a:gd name="T41" fmla="*/ 40 h 360"/>
              <a:gd name="T42" fmla="*/ 78 w 360"/>
              <a:gd name="T43" fmla="*/ 221 h 360"/>
              <a:gd name="T44" fmla="*/ 82 w 360"/>
              <a:gd name="T45" fmla="*/ 240 h 360"/>
              <a:gd name="T46" fmla="*/ 82 w 360"/>
              <a:gd name="T47" fmla="*/ 270 h 360"/>
              <a:gd name="T48" fmla="*/ 90 w 360"/>
              <a:gd name="T49" fmla="*/ 278 h 360"/>
              <a:gd name="T50" fmla="*/ 100 w 360"/>
              <a:gd name="T51" fmla="*/ 278 h 360"/>
              <a:gd name="T52" fmla="*/ 300 w 360"/>
              <a:gd name="T53" fmla="*/ 278 h 360"/>
              <a:gd name="T54" fmla="*/ 352 w 360"/>
              <a:gd name="T55" fmla="*/ 278 h 360"/>
              <a:gd name="T56" fmla="*/ 360 w 360"/>
              <a:gd name="T57" fmla="*/ 270 h 360"/>
              <a:gd name="T58" fmla="*/ 360 w 360"/>
              <a:gd name="T59" fmla="*/ 240 h 360"/>
              <a:gd name="T60" fmla="*/ 135 w 360"/>
              <a:gd name="T61" fmla="*/ 240 h 360"/>
              <a:gd name="T62" fmla="*/ 131 w 360"/>
              <a:gd name="T63" fmla="*/ 22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60" y="320"/>
                </a:moveTo>
                <a:cubicBezTo>
                  <a:pt x="60" y="342"/>
                  <a:pt x="78" y="360"/>
                  <a:pt x="100" y="360"/>
                </a:cubicBezTo>
                <a:cubicBezTo>
                  <a:pt x="122" y="360"/>
                  <a:pt x="140" y="342"/>
                  <a:pt x="140" y="320"/>
                </a:cubicBezTo>
                <a:cubicBezTo>
                  <a:pt x="140" y="298"/>
                  <a:pt x="122" y="280"/>
                  <a:pt x="100" y="280"/>
                </a:cubicBezTo>
                <a:cubicBezTo>
                  <a:pt x="78" y="280"/>
                  <a:pt x="60" y="298"/>
                  <a:pt x="60" y="320"/>
                </a:cubicBezTo>
                <a:close/>
                <a:moveTo>
                  <a:pt x="260" y="320"/>
                </a:moveTo>
                <a:cubicBezTo>
                  <a:pt x="260" y="342"/>
                  <a:pt x="278" y="360"/>
                  <a:pt x="300" y="360"/>
                </a:cubicBezTo>
                <a:cubicBezTo>
                  <a:pt x="322" y="360"/>
                  <a:pt x="340" y="342"/>
                  <a:pt x="340" y="320"/>
                </a:cubicBezTo>
                <a:cubicBezTo>
                  <a:pt x="340" y="298"/>
                  <a:pt x="322" y="280"/>
                  <a:pt x="300" y="280"/>
                </a:cubicBezTo>
                <a:cubicBezTo>
                  <a:pt x="278" y="280"/>
                  <a:pt x="260" y="298"/>
                  <a:pt x="260" y="320"/>
                </a:cubicBezTo>
                <a:close/>
                <a:moveTo>
                  <a:pt x="131" y="225"/>
                </a:moveTo>
                <a:cubicBezTo>
                  <a:pt x="352" y="162"/>
                  <a:pt x="352" y="162"/>
                  <a:pt x="352" y="162"/>
                </a:cubicBezTo>
                <a:cubicBezTo>
                  <a:pt x="356" y="161"/>
                  <a:pt x="360" y="156"/>
                  <a:pt x="360" y="152"/>
                </a:cubicBezTo>
                <a:cubicBezTo>
                  <a:pt x="360" y="42"/>
                  <a:pt x="360" y="42"/>
                  <a:pt x="360" y="42"/>
                </a:cubicBezTo>
                <a:cubicBezTo>
                  <a:pt x="78" y="42"/>
                  <a:pt x="78" y="42"/>
                  <a:pt x="78" y="42"/>
                </a:cubicBezTo>
                <a:cubicBezTo>
                  <a:pt x="78" y="8"/>
                  <a:pt x="78" y="8"/>
                  <a:pt x="78" y="8"/>
                </a:cubicBezTo>
                <a:cubicBezTo>
                  <a:pt x="78" y="3"/>
                  <a:pt x="74" y="0"/>
                  <a:pt x="70" y="0"/>
                </a:cubicBezTo>
                <a:cubicBezTo>
                  <a:pt x="8" y="0"/>
                  <a:pt x="8" y="0"/>
                  <a:pt x="8" y="0"/>
                </a:cubicBezTo>
                <a:cubicBezTo>
                  <a:pt x="3" y="0"/>
                  <a:pt x="0" y="3"/>
                  <a:pt x="0" y="8"/>
                </a:cubicBezTo>
                <a:cubicBezTo>
                  <a:pt x="0" y="40"/>
                  <a:pt x="0" y="40"/>
                  <a:pt x="0" y="40"/>
                </a:cubicBezTo>
                <a:cubicBezTo>
                  <a:pt x="39" y="40"/>
                  <a:pt x="39" y="40"/>
                  <a:pt x="39" y="40"/>
                </a:cubicBezTo>
                <a:cubicBezTo>
                  <a:pt x="78" y="221"/>
                  <a:pt x="78" y="221"/>
                  <a:pt x="78" y="221"/>
                </a:cubicBezTo>
                <a:cubicBezTo>
                  <a:pt x="82" y="240"/>
                  <a:pt x="82" y="240"/>
                  <a:pt x="82" y="240"/>
                </a:cubicBezTo>
                <a:cubicBezTo>
                  <a:pt x="82" y="270"/>
                  <a:pt x="82" y="270"/>
                  <a:pt x="82" y="270"/>
                </a:cubicBezTo>
                <a:cubicBezTo>
                  <a:pt x="82" y="274"/>
                  <a:pt x="85" y="278"/>
                  <a:pt x="90" y="278"/>
                </a:cubicBezTo>
                <a:cubicBezTo>
                  <a:pt x="100" y="278"/>
                  <a:pt x="100" y="278"/>
                  <a:pt x="100" y="278"/>
                </a:cubicBezTo>
                <a:cubicBezTo>
                  <a:pt x="300" y="278"/>
                  <a:pt x="300" y="278"/>
                  <a:pt x="300" y="278"/>
                </a:cubicBezTo>
                <a:cubicBezTo>
                  <a:pt x="352" y="278"/>
                  <a:pt x="352" y="278"/>
                  <a:pt x="352" y="278"/>
                </a:cubicBezTo>
                <a:cubicBezTo>
                  <a:pt x="356" y="278"/>
                  <a:pt x="360" y="274"/>
                  <a:pt x="360" y="270"/>
                </a:cubicBezTo>
                <a:cubicBezTo>
                  <a:pt x="360" y="240"/>
                  <a:pt x="360" y="240"/>
                  <a:pt x="360" y="240"/>
                </a:cubicBezTo>
                <a:cubicBezTo>
                  <a:pt x="135" y="240"/>
                  <a:pt x="135" y="240"/>
                  <a:pt x="135" y="240"/>
                </a:cubicBezTo>
                <a:cubicBezTo>
                  <a:pt x="112" y="240"/>
                  <a:pt x="111" y="231"/>
                  <a:pt x="131" y="225"/>
                </a:cubicBezTo>
                <a:close/>
              </a:path>
            </a:pathLst>
          </a:custGeom>
          <a:solidFill>
            <a:srgbClr val="F4F5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grpSp>
        <p:nvGrpSpPr>
          <p:cNvPr id="29" name="组合 28"/>
          <p:cNvGrpSpPr>
            <a:grpSpLocks noChangeAspect="1"/>
          </p:cNvGrpSpPr>
          <p:nvPr/>
        </p:nvGrpSpPr>
        <p:grpSpPr>
          <a:xfrm>
            <a:off x="6015826" y="3633932"/>
            <a:ext cx="221142" cy="221108"/>
            <a:chOff x="6461324" y="3498223"/>
            <a:chExt cx="320675" cy="320675"/>
          </a:xfrm>
        </p:grpSpPr>
        <p:sp>
          <p:nvSpPr>
            <p:cNvPr id="30" name="Freeform 115"/>
            <p:cNvSpPr>
              <a:spLocks noEditPoints="1"/>
            </p:cNvSpPr>
            <p:nvPr/>
          </p:nvSpPr>
          <p:spPr bwMode="auto">
            <a:xfrm>
              <a:off x="6461324" y="3498223"/>
              <a:ext cx="320675" cy="320675"/>
            </a:xfrm>
            <a:custGeom>
              <a:avLst/>
              <a:gdLst>
                <a:gd name="T0" fmla="*/ 60 w 120"/>
                <a:gd name="T1" fmla="*/ 0 h 120"/>
                <a:gd name="T2" fmla="*/ 0 w 120"/>
                <a:gd name="T3" fmla="*/ 60 h 120"/>
                <a:gd name="T4" fmla="*/ 60 w 120"/>
                <a:gd name="T5" fmla="*/ 120 h 120"/>
                <a:gd name="T6" fmla="*/ 120 w 120"/>
                <a:gd name="T7" fmla="*/ 60 h 120"/>
                <a:gd name="T8" fmla="*/ 60 w 120"/>
                <a:gd name="T9" fmla="*/ 0 h 120"/>
                <a:gd name="T10" fmla="*/ 60 w 120"/>
                <a:gd name="T11" fmla="*/ 112 h 120"/>
                <a:gd name="T12" fmla="*/ 8 w 120"/>
                <a:gd name="T13" fmla="*/ 60 h 120"/>
                <a:gd name="T14" fmla="*/ 60 w 120"/>
                <a:gd name="T15" fmla="*/ 8 h 120"/>
                <a:gd name="T16" fmla="*/ 112 w 120"/>
                <a:gd name="T17" fmla="*/ 60 h 120"/>
                <a:gd name="T18" fmla="*/ 60 w 120"/>
                <a:gd name="T19"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60" y="112"/>
                  </a:moveTo>
                  <a:cubicBezTo>
                    <a:pt x="31" y="112"/>
                    <a:pt x="8" y="89"/>
                    <a:pt x="8" y="60"/>
                  </a:cubicBezTo>
                  <a:cubicBezTo>
                    <a:pt x="8" y="31"/>
                    <a:pt x="31" y="8"/>
                    <a:pt x="60" y="8"/>
                  </a:cubicBezTo>
                  <a:cubicBezTo>
                    <a:pt x="89" y="8"/>
                    <a:pt x="112" y="31"/>
                    <a:pt x="112" y="60"/>
                  </a:cubicBezTo>
                  <a:cubicBezTo>
                    <a:pt x="112" y="89"/>
                    <a:pt x="89" y="112"/>
                    <a:pt x="60" y="112"/>
                  </a:cubicBezTo>
                  <a:close/>
                </a:path>
              </a:pathLst>
            </a:custGeom>
            <a:solidFill>
              <a:srgbClr val="F4F5FC"/>
            </a:solidFill>
            <a:ln>
              <a:noFill/>
            </a:ln>
            <a:extLst/>
          </p:spPr>
          <p:txBody>
            <a:bodyPr vert="horz" wrap="square" lIns="91440" tIns="45720" rIns="91440" bIns="45720"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id-ID"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31" name="Freeform 116"/>
            <p:cNvSpPr>
              <a:spLocks/>
            </p:cNvSpPr>
            <p:nvPr/>
          </p:nvSpPr>
          <p:spPr bwMode="auto">
            <a:xfrm>
              <a:off x="6610549" y="3561723"/>
              <a:ext cx="74613" cy="107950"/>
            </a:xfrm>
            <a:custGeom>
              <a:avLst/>
              <a:gdLst>
                <a:gd name="T0" fmla="*/ 24 w 28"/>
                <a:gd name="T1" fmla="*/ 32 h 40"/>
                <a:gd name="T2" fmla="*/ 8 w 28"/>
                <a:gd name="T3" fmla="*/ 32 h 40"/>
                <a:gd name="T4" fmla="*/ 8 w 28"/>
                <a:gd name="T5" fmla="*/ 4 h 40"/>
                <a:gd name="T6" fmla="*/ 4 w 28"/>
                <a:gd name="T7" fmla="*/ 0 h 40"/>
                <a:gd name="T8" fmla="*/ 0 w 28"/>
                <a:gd name="T9" fmla="*/ 4 h 40"/>
                <a:gd name="T10" fmla="*/ 0 w 28"/>
                <a:gd name="T11" fmla="*/ 36 h 40"/>
                <a:gd name="T12" fmla="*/ 4 w 28"/>
                <a:gd name="T13" fmla="*/ 40 h 40"/>
                <a:gd name="T14" fmla="*/ 24 w 28"/>
                <a:gd name="T15" fmla="*/ 40 h 40"/>
                <a:gd name="T16" fmla="*/ 28 w 28"/>
                <a:gd name="T17" fmla="*/ 36 h 40"/>
                <a:gd name="T18" fmla="*/ 24 w 28"/>
                <a:gd name="T19"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0">
                  <a:moveTo>
                    <a:pt x="24" y="32"/>
                  </a:moveTo>
                  <a:cubicBezTo>
                    <a:pt x="8" y="32"/>
                    <a:pt x="8" y="32"/>
                    <a:pt x="8" y="32"/>
                  </a:cubicBezTo>
                  <a:cubicBezTo>
                    <a:pt x="8" y="4"/>
                    <a:pt x="8" y="4"/>
                    <a:pt x="8" y="4"/>
                  </a:cubicBezTo>
                  <a:cubicBezTo>
                    <a:pt x="8" y="2"/>
                    <a:pt x="6" y="0"/>
                    <a:pt x="4" y="0"/>
                  </a:cubicBezTo>
                  <a:cubicBezTo>
                    <a:pt x="2" y="0"/>
                    <a:pt x="0" y="2"/>
                    <a:pt x="0" y="4"/>
                  </a:cubicBezTo>
                  <a:cubicBezTo>
                    <a:pt x="0" y="36"/>
                    <a:pt x="0" y="36"/>
                    <a:pt x="0" y="36"/>
                  </a:cubicBezTo>
                  <a:cubicBezTo>
                    <a:pt x="0" y="38"/>
                    <a:pt x="2" y="40"/>
                    <a:pt x="4" y="40"/>
                  </a:cubicBezTo>
                  <a:cubicBezTo>
                    <a:pt x="24" y="40"/>
                    <a:pt x="24" y="40"/>
                    <a:pt x="24" y="40"/>
                  </a:cubicBezTo>
                  <a:cubicBezTo>
                    <a:pt x="26" y="40"/>
                    <a:pt x="28" y="38"/>
                    <a:pt x="28" y="36"/>
                  </a:cubicBezTo>
                  <a:cubicBezTo>
                    <a:pt x="28" y="34"/>
                    <a:pt x="26" y="32"/>
                    <a:pt x="24" y="32"/>
                  </a:cubicBezTo>
                  <a:close/>
                </a:path>
              </a:pathLst>
            </a:custGeom>
            <a:solidFill>
              <a:srgbClr val="F4F5FC"/>
            </a:solidFill>
            <a:ln>
              <a:noFill/>
            </a:ln>
            <a:extLst/>
          </p:spPr>
          <p:txBody>
            <a:bodyPr vert="horz" wrap="square" lIns="91440" tIns="45720" rIns="91440" bIns="45720"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id-ID" sz="1700" b="0" i="0" u="none" strike="noStrike" kern="0" cap="none" spc="0" normalizeH="0" baseline="0" noProof="0" smtClean="0">
                <a:ln>
                  <a:noFill/>
                </a:ln>
                <a:solidFill>
                  <a:srgbClr val="333639"/>
                </a:solidFill>
                <a:effectLst/>
                <a:uLnTx/>
                <a:uFillTx/>
                <a:latin typeface="Arial"/>
                <a:ea typeface="思源黑体 CN Light"/>
              </a:endParaRPr>
            </a:p>
          </p:txBody>
        </p:sp>
      </p:grpSp>
    </p:spTree>
    <p:extLst>
      <p:ext uri="{BB962C8B-B14F-4D97-AF65-F5344CB8AC3E}">
        <p14:creationId xmlns:p14="http://schemas.microsoft.com/office/powerpoint/2010/main" val="694383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972175" y="1584077"/>
            <a:ext cx="706707"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20" name="TextBox 19"/>
          <p:cNvSpPr txBox="1"/>
          <p:nvPr/>
        </p:nvSpPr>
        <p:spPr>
          <a:xfrm>
            <a:off x="869218" y="1963500"/>
            <a:ext cx="2565065" cy="1017871"/>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输入信息数据</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
        <p:nvSpPr>
          <p:cNvPr id="21" name="Rectangle 13"/>
          <p:cNvSpPr/>
          <p:nvPr/>
        </p:nvSpPr>
        <p:spPr>
          <a:xfrm>
            <a:off x="904349" y="3261231"/>
            <a:ext cx="3988803" cy="1334865"/>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月光如流水一般静静地泻在这一片叶子和花上薄薄的青雾浮起在荷塘里叶子和花仿佛在牛乳中洗过一样又像笼着轻纱的梦虽然是满月天上却有一层淡淡的云所以不能朗照</a:t>
            </a:r>
            <a:endParaRPr lang="en-US" altLang="zh-CN" sz="1000" dirty="0">
              <a:solidFill>
                <a:srgbClr val="AAB2BD">
                  <a:lumMod val="50000"/>
                </a:srgbClr>
              </a:solidFill>
              <a:latin typeface="思源黑体 CN Light" panose="020B0300000000000000" pitchFamily="34" charset="-122"/>
              <a:ea typeface="思源黑体 CN Light" panose="020B0300000000000000" pitchFamily="34" charset="-122"/>
            </a:endParaRPr>
          </a:p>
          <a:p>
            <a:pPr defTabSz="864108" fontAlgn="auto">
              <a:lnSpc>
                <a:spcPct val="130000"/>
              </a:lnSpc>
              <a:spcBef>
                <a:spcPts val="0"/>
              </a:spcBef>
              <a:spcAft>
                <a:spcPts val="0"/>
              </a:spcAft>
            </a:pPr>
            <a:endParaRPr lang="en-US" altLang="zh-CN" sz="1000" dirty="0">
              <a:solidFill>
                <a:srgbClr val="AAB2BD">
                  <a:lumMod val="50000"/>
                </a:srgbClr>
              </a:solidFill>
              <a:latin typeface="思源黑体 CN Light" panose="020B0300000000000000" pitchFamily="34" charset="-122"/>
              <a:ea typeface="思源黑体 CN Light" panose="020B03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但我以为这恰是到了好处酣眠固不可少小睡也别有风味的月光是隔了树照过来的高处丛生的灌木落下参差的</a:t>
            </a:r>
            <a:endParaRPr lang="en-US" altLang="zh-CN"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22" name="Rectangle 1"/>
          <p:cNvSpPr/>
          <p:nvPr/>
        </p:nvSpPr>
        <p:spPr>
          <a:xfrm>
            <a:off x="5761037" y="4472488"/>
            <a:ext cx="916005" cy="1920650"/>
          </a:xfrm>
          <a:prstGeom prst="rect">
            <a:avLst/>
          </a:prstGeom>
          <a:solidFill>
            <a:srgbClr val="AAB2BD">
              <a:lumMod val="50000"/>
            </a:srgbClr>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endParaRPr>
          </a:p>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65%</a:t>
            </a:r>
          </a:p>
          <a:p>
            <a:pPr marL="0" marR="0" lvl="0" indent="0" algn="ctr" defTabSz="86410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输入文本</a:t>
            </a:r>
            <a:endParaRPr kumimoji="0" lang="en-US" sz="10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endParaRPr>
          </a:p>
        </p:txBody>
      </p:sp>
      <p:sp>
        <p:nvSpPr>
          <p:cNvPr id="23" name="Rectangle 7"/>
          <p:cNvSpPr/>
          <p:nvPr/>
        </p:nvSpPr>
        <p:spPr>
          <a:xfrm>
            <a:off x="6729653" y="3683855"/>
            <a:ext cx="916005" cy="2709283"/>
          </a:xfrm>
          <a:prstGeom prst="rect">
            <a:avLst/>
          </a:prstGeom>
          <a:solidFill>
            <a:srgbClr val="D70444"/>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endParaRPr>
          </a:p>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80%</a:t>
            </a:r>
          </a:p>
          <a:p>
            <a:pPr marL="0" marR="0" lvl="0" indent="0" algn="ctr" defTabSz="86410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输入文本</a:t>
            </a:r>
            <a:endParaRPr kumimoji="0" lang="en-US" sz="10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endParaRPr>
          </a:p>
        </p:txBody>
      </p:sp>
      <p:sp>
        <p:nvSpPr>
          <p:cNvPr id="24" name="Rectangle 9"/>
          <p:cNvSpPr/>
          <p:nvPr/>
        </p:nvSpPr>
        <p:spPr>
          <a:xfrm>
            <a:off x="7698270" y="5130591"/>
            <a:ext cx="916005" cy="1262547"/>
          </a:xfrm>
          <a:prstGeom prst="rect">
            <a:avLst/>
          </a:prstGeom>
          <a:solidFill>
            <a:srgbClr val="AAB2BD">
              <a:lumMod val="50000"/>
            </a:srgbClr>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endParaRPr>
          </a:p>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30%</a:t>
            </a:r>
          </a:p>
          <a:p>
            <a:pPr marL="0" marR="0" lvl="0" indent="0" algn="ctr" defTabSz="86410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输入文本</a:t>
            </a:r>
            <a:endParaRPr kumimoji="0" lang="en-US" sz="10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endParaRPr>
          </a:p>
        </p:txBody>
      </p:sp>
      <p:sp>
        <p:nvSpPr>
          <p:cNvPr id="25" name="Rectangle 12"/>
          <p:cNvSpPr/>
          <p:nvPr/>
        </p:nvSpPr>
        <p:spPr>
          <a:xfrm>
            <a:off x="9635501" y="4266568"/>
            <a:ext cx="916005" cy="2126568"/>
          </a:xfrm>
          <a:prstGeom prst="rect">
            <a:avLst/>
          </a:prstGeom>
          <a:solidFill>
            <a:srgbClr val="AAB2BD">
              <a:lumMod val="50000"/>
            </a:srgbClr>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endParaRPr>
          </a:p>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70%</a:t>
            </a:r>
          </a:p>
          <a:p>
            <a:pPr marL="0" marR="0" lvl="0" indent="0" algn="ctr" defTabSz="86410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输入文本</a:t>
            </a:r>
            <a:endParaRPr kumimoji="0" lang="en-US" sz="10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endParaRPr>
          </a:p>
        </p:txBody>
      </p:sp>
      <p:sp>
        <p:nvSpPr>
          <p:cNvPr id="26" name="Rectangle 14"/>
          <p:cNvSpPr/>
          <p:nvPr/>
        </p:nvSpPr>
        <p:spPr>
          <a:xfrm>
            <a:off x="8666886" y="4668440"/>
            <a:ext cx="916005" cy="1724697"/>
          </a:xfrm>
          <a:prstGeom prst="rect">
            <a:avLst/>
          </a:prstGeom>
          <a:solidFill>
            <a:srgbClr val="AAB2BD">
              <a:lumMod val="50000"/>
            </a:srgbClr>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endParaRPr>
          </a:p>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60%</a:t>
            </a:r>
          </a:p>
          <a:p>
            <a:pPr marL="0" marR="0" lvl="0" indent="0" algn="ctr" defTabSz="86410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输入文本</a:t>
            </a:r>
            <a:endParaRPr kumimoji="0" lang="en-US" sz="10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endParaRPr>
          </a:p>
        </p:txBody>
      </p:sp>
      <p:sp>
        <p:nvSpPr>
          <p:cNvPr id="27" name="Freeform 131"/>
          <p:cNvSpPr>
            <a:spLocks noEditPoints="1"/>
          </p:cNvSpPr>
          <p:nvPr/>
        </p:nvSpPr>
        <p:spPr bwMode="auto">
          <a:xfrm>
            <a:off x="6100847" y="4111574"/>
            <a:ext cx="236387" cy="187814"/>
          </a:xfrm>
          <a:custGeom>
            <a:avLst/>
            <a:gdLst>
              <a:gd name="T0" fmla="*/ 124 w 169"/>
              <a:gd name="T1" fmla="*/ 25 h 134"/>
              <a:gd name="T2" fmla="*/ 133 w 169"/>
              <a:gd name="T3" fmla="*/ 49 h 134"/>
              <a:gd name="T4" fmla="*/ 124 w 169"/>
              <a:gd name="T5" fmla="*/ 73 h 134"/>
              <a:gd name="T6" fmla="*/ 100 w 169"/>
              <a:gd name="T7" fmla="*/ 91 h 134"/>
              <a:gd name="T8" fmla="*/ 66 w 169"/>
              <a:gd name="T9" fmla="*/ 97 h 134"/>
              <a:gd name="T10" fmla="*/ 50 w 169"/>
              <a:gd name="T11" fmla="*/ 96 h 134"/>
              <a:gd name="T12" fmla="*/ 23 w 169"/>
              <a:gd name="T13" fmla="*/ 108 h 134"/>
              <a:gd name="T14" fmla="*/ 15 w 169"/>
              <a:gd name="T15" fmla="*/ 109 h 134"/>
              <a:gd name="T16" fmla="*/ 15 w 169"/>
              <a:gd name="T17" fmla="*/ 109 h 134"/>
              <a:gd name="T18" fmla="*/ 13 w 169"/>
              <a:gd name="T19" fmla="*/ 109 h 134"/>
              <a:gd name="T20" fmla="*/ 12 w 169"/>
              <a:gd name="T21" fmla="*/ 107 h 134"/>
              <a:gd name="T22" fmla="*/ 12 w 169"/>
              <a:gd name="T23" fmla="*/ 106 h 134"/>
              <a:gd name="T24" fmla="*/ 12 w 169"/>
              <a:gd name="T25" fmla="*/ 105 h 134"/>
              <a:gd name="T26" fmla="*/ 12 w 169"/>
              <a:gd name="T27" fmla="*/ 105 h 134"/>
              <a:gd name="T28" fmla="*/ 12 w 169"/>
              <a:gd name="T29" fmla="*/ 104 h 134"/>
              <a:gd name="T30" fmla="*/ 13 w 169"/>
              <a:gd name="T31" fmla="*/ 104 h 134"/>
              <a:gd name="T32" fmla="*/ 13 w 169"/>
              <a:gd name="T33" fmla="*/ 103 h 134"/>
              <a:gd name="T34" fmla="*/ 13 w 169"/>
              <a:gd name="T35" fmla="*/ 103 h 134"/>
              <a:gd name="T36" fmla="*/ 14 w 169"/>
              <a:gd name="T37" fmla="*/ 102 h 134"/>
              <a:gd name="T38" fmla="*/ 16 w 169"/>
              <a:gd name="T39" fmla="*/ 100 h 134"/>
              <a:gd name="T40" fmla="*/ 18 w 169"/>
              <a:gd name="T41" fmla="*/ 97 h 134"/>
              <a:gd name="T42" fmla="*/ 21 w 169"/>
              <a:gd name="T43" fmla="*/ 95 h 134"/>
              <a:gd name="T44" fmla="*/ 23 w 169"/>
              <a:gd name="T45" fmla="*/ 91 h 134"/>
              <a:gd name="T46" fmla="*/ 25 w 169"/>
              <a:gd name="T47" fmla="*/ 87 h 134"/>
              <a:gd name="T48" fmla="*/ 6 w 169"/>
              <a:gd name="T49" fmla="*/ 70 h 134"/>
              <a:gd name="T50" fmla="*/ 0 w 169"/>
              <a:gd name="T51" fmla="*/ 49 h 134"/>
              <a:gd name="T52" fmla="*/ 9 w 169"/>
              <a:gd name="T53" fmla="*/ 25 h 134"/>
              <a:gd name="T54" fmla="*/ 33 w 169"/>
              <a:gd name="T55" fmla="*/ 7 h 134"/>
              <a:gd name="T56" fmla="*/ 66 w 169"/>
              <a:gd name="T57" fmla="*/ 0 h 134"/>
              <a:gd name="T58" fmla="*/ 100 w 169"/>
              <a:gd name="T59" fmla="*/ 7 h 134"/>
              <a:gd name="T60" fmla="*/ 124 w 169"/>
              <a:gd name="T61" fmla="*/ 25 h 134"/>
              <a:gd name="T62" fmla="*/ 169 w 169"/>
              <a:gd name="T63" fmla="*/ 73 h 134"/>
              <a:gd name="T64" fmla="*/ 162 w 169"/>
              <a:gd name="T65" fmla="*/ 94 h 134"/>
              <a:gd name="T66" fmla="*/ 144 w 169"/>
              <a:gd name="T67" fmla="*/ 111 h 134"/>
              <a:gd name="T68" fmla="*/ 146 w 169"/>
              <a:gd name="T69" fmla="*/ 115 h 134"/>
              <a:gd name="T70" fmla="*/ 148 w 169"/>
              <a:gd name="T71" fmla="*/ 119 h 134"/>
              <a:gd name="T72" fmla="*/ 150 w 169"/>
              <a:gd name="T73" fmla="*/ 122 h 134"/>
              <a:gd name="T74" fmla="*/ 153 w 169"/>
              <a:gd name="T75" fmla="*/ 124 h 134"/>
              <a:gd name="T76" fmla="*/ 155 w 169"/>
              <a:gd name="T77" fmla="*/ 127 h 134"/>
              <a:gd name="T78" fmla="*/ 155 w 169"/>
              <a:gd name="T79" fmla="*/ 127 h 134"/>
              <a:gd name="T80" fmla="*/ 156 w 169"/>
              <a:gd name="T81" fmla="*/ 128 h 134"/>
              <a:gd name="T82" fmla="*/ 156 w 169"/>
              <a:gd name="T83" fmla="*/ 128 h 134"/>
              <a:gd name="T84" fmla="*/ 157 w 169"/>
              <a:gd name="T85" fmla="*/ 129 h 134"/>
              <a:gd name="T86" fmla="*/ 157 w 169"/>
              <a:gd name="T87" fmla="*/ 129 h 134"/>
              <a:gd name="T88" fmla="*/ 157 w 169"/>
              <a:gd name="T89" fmla="*/ 130 h 134"/>
              <a:gd name="T90" fmla="*/ 157 w 169"/>
              <a:gd name="T91" fmla="*/ 130 h 134"/>
              <a:gd name="T92" fmla="*/ 157 w 169"/>
              <a:gd name="T93" fmla="*/ 131 h 134"/>
              <a:gd name="T94" fmla="*/ 156 w 169"/>
              <a:gd name="T95" fmla="*/ 133 h 134"/>
              <a:gd name="T96" fmla="*/ 154 w 169"/>
              <a:gd name="T97" fmla="*/ 134 h 134"/>
              <a:gd name="T98" fmla="*/ 145 w 169"/>
              <a:gd name="T99" fmla="*/ 132 h 134"/>
              <a:gd name="T100" fmla="*/ 119 w 169"/>
              <a:gd name="T101" fmla="*/ 120 h 134"/>
              <a:gd name="T102" fmla="*/ 103 w 169"/>
              <a:gd name="T103" fmla="*/ 121 h 134"/>
              <a:gd name="T104" fmla="*/ 58 w 169"/>
              <a:gd name="T105" fmla="*/ 109 h 134"/>
              <a:gd name="T106" fmla="*/ 66 w 169"/>
              <a:gd name="T107" fmla="*/ 109 h 134"/>
              <a:gd name="T108" fmla="*/ 95 w 169"/>
              <a:gd name="T109" fmla="*/ 105 h 134"/>
              <a:gd name="T110" fmla="*/ 120 w 169"/>
              <a:gd name="T111" fmla="*/ 93 h 134"/>
              <a:gd name="T112" fmla="*/ 139 w 169"/>
              <a:gd name="T113" fmla="*/ 73 h 134"/>
              <a:gd name="T114" fmla="*/ 145 w 169"/>
              <a:gd name="T115" fmla="*/ 49 h 134"/>
              <a:gd name="T116" fmla="*/ 143 w 169"/>
              <a:gd name="T117" fmla="*/ 34 h 134"/>
              <a:gd name="T118" fmla="*/ 162 w 169"/>
              <a:gd name="T119" fmla="*/ 51 h 134"/>
              <a:gd name="T120" fmla="*/ 169 w 169"/>
              <a:gd name="T121" fmla="*/ 73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 h="134">
                <a:moveTo>
                  <a:pt x="124" y="25"/>
                </a:moveTo>
                <a:cubicBezTo>
                  <a:pt x="130" y="32"/>
                  <a:pt x="133" y="40"/>
                  <a:pt x="133" y="49"/>
                </a:cubicBezTo>
                <a:cubicBezTo>
                  <a:pt x="133" y="58"/>
                  <a:pt x="130" y="66"/>
                  <a:pt x="124" y="73"/>
                </a:cubicBezTo>
                <a:cubicBezTo>
                  <a:pt x="118" y="81"/>
                  <a:pt x="110" y="86"/>
                  <a:pt x="100" y="91"/>
                </a:cubicBezTo>
                <a:cubicBezTo>
                  <a:pt x="89" y="95"/>
                  <a:pt x="78" y="97"/>
                  <a:pt x="66" y="97"/>
                </a:cubicBezTo>
                <a:cubicBezTo>
                  <a:pt x="61" y="97"/>
                  <a:pt x="55" y="97"/>
                  <a:pt x="50" y="96"/>
                </a:cubicBezTo>
                <a:cubicBezTo>
                  <a:pt x="42" y="101"/>
                  <a:pt x="33" y="105"/>
                  <a:pt x="23" y="108"/>
                </a:cubicBezTo>
                <a:cubicBezTo>
                  <a:pt x="21" y="108"/>
                  <a:pt x="18" y="109"/>
                  <a:pt x="15" y="109"/>
                </a:cubicBezTo>
                <a:cubicBezTo>
                  <a:pt x="15" y="109"/>
                  <a:pt x="15" y="109"/>
                  <a:pt x="15" y="109"/>
                </a:cubicBezTo>
                <a:cubicBezTo>
                  <a:pt x="14" y="109"/>
                  <a:pt x="14" y="109"/>
                  <a:pt x="13" y="109"/>
                </a:cubicBezTo>
                <a:cubicBezTo>
                  <a:pt x="12" y="108"/>
                  <a:pt x="12" y="107"/>
                  <a:pt x="12" y="107"/>
                </a:cubicBezTo>
                <a:cubicBezTo>
                  <a:pt x="12" y="106"/>
                  <a:pt x="12" y="106"/>
                  <a:pt x="12" y="106"/>
                </a:cubicBezTo>
                <a:cubicBezTo>
                  <a:pt x="12" y="106"/>
                  <a:pt x="12" y="106"/>
                  <a:pt x="12" y="105"/>
                </a:cubicBezTo>
                <a:cubicBezTo>
                  <a:pt x="12" y="105"/>
                  <a:pt x="12" y="105"/>
                  <a:pt x="12" y="105"/>
                </a:cubicBezTo>
                <a:cubicBezTo>
                  <a:pt x="12" y="105"/>
                  <a:pt x="12" y="104"/>
                  <a:pt x="12" y="104"/>
                </a:cubicBezTo>
                <a:cubicBezTo>
                  <a:pt x="12" y="104"/>
                  <a:pt x="12" y="104"/>
                  <a:pt x="13" y="104"/>
                </a:cubicBezTo>
                <a:cubicBezTo>
                  <a:pt x="13" y="104"/>
                  <a:pt x="13" y="103"/>
                  <a:pt x="13" y="103"/>
                </a:cubicBezTo>
                <a:cubicBezTo>
                  <a:pt x="13" y="103"/>
                  <a:pt x="13" y="103"/>
                  <a:pt x="13" y="103"/>
                </a:cubicBezTo>
                <a:cubicBezTo>
                  <a:pt x="14" y="103"/>
                  <a:pt x="14" y="103"/>
                  <a:pt x="14" y="102"/>
                </a:cubicBezTo>
                <a:cubicBezTo>
                  <a:pt x="14" y="102"/>
                  <a:pt x="15" y="101"/>
                  <a:pt x="16" y="100"/>
                </a:cubicBezTo>
                <a:cubicBezTo>
                  <a:pt x="17" y="99"/>
                  <a:pt x="18" y="98"/>
                  <a:pt x="18" y="97"/>
                </a:cubicBezTo>
                <a:cubicBezTo>
                  <a:pt x="19" y="97"/>
                  <a:pt x="20" y="96"/>
                  <a:pt x="21" y="95"/>
                </a:cubicBezTo>
                <a:cubicBezTo>
                  <a:pt x="21" y="93"/>
                  <a:pt x="22" y="92"/>
                  <a:pt x="23" y="91"/>
                </a:cubicBezTo>
                <a:cubicBezTo>
                  <a:pt x="24" y="90"/>
                  <a:pt x="24" y="88"/>
                  <a:pt x="25" y="87"/>
                </a:cubicBezTo>
                <a:cubicBezTo>
                  <a:pt x="17" y="82"/>
                  <a:pt x="11" y="77"/>
                  <a:pt x="6" y="70"/>
                </a:cubicBezTo>
                <a:cubicBezTo>
                  <a:pt x="2" y="63"/>
                  <a:pt x="0" y="56"/>
                  <a:pt x="0" y="49"/>
                </a:cubicBezTo>
                <a:cubicBezTo>
                  <a:pt x="0" y="40"/>
                  <a:pt x="3" y="32"/>
                  <a:pt x="9" y="25"/>
                </a:cubicBezTo>
                <a:cubicBezTo>
                  <a:pt x="14" y="17"/>
                  <a:pt x="23" y="11"/>
                  <a:pt x="33" y="7"/>
                </a:cubicBezTo>
                <a:cubicBezTo>
                  <a:pt x="43" y="3"/>
                  <a:pt x="54" y="0"/>
                  <a:pt x="66" y="0"/>
                </a:cubicBezTo>
                <a:cubicBezTo>
                  <a:pt x="78" y="0"/>
                  <a:pt x="89" y="3"/>
                  <a:pt x="100" y="7"/>
                </a:cubicBezTo>
                <a:cubicBezTo>
                  <a:pt x="110" y="11"/>
                  <a:pt x="118" y="17"/>
                  <a:pt x="124" y="25"/>
                </a:cubicBezTo>
                <a:close/>
                <a:moveTo>
                  <a:pt x="169" y="73"/>
                </a:moveTo>
                <a:cubicBezTo>
                  <a:pt x="169" y="81"/>
                  <a:pt x="167" y="88"/>
                  <a:pt x="162" y="94"/>
                </a:cubicBezTo>
                <a:cubicBezTo>
                  <a:pt x="158" y="101"/>
                  <a:pt x="152" y="106"/>
                  <a:pt x="144" y="111"/>
                </a:cubicBezTo>
                <a:cubicBezTo>
                  <a:pt x="145" y="112"/>
                  <a:pt x="145" y="114"/>
                  <a:pt x="146" y="115"/>
                </a:cubicBezTo>
                <a:cubicBezTo>
                  <a:pt x="147" y="116"/>
                  <a:pt x="147" y="118"/>
                  <a:pt x="148" y="119"/>
                </a:cubicBezTo>
                <a:cubicBezTo>
                  <a:pt x="149" y="120"/>
                  <a:pt x="150" y="121"/>
                  <a:pt x="150" y="122"/>
                </a:cubicBezTo>
                <a:cubicBezTo>
                  <a:pt x="151" y="122"/>
                  <a:pt x="152" y="123"/>
                  <a:pt x="153" y="124"/>
                </a:cubicBezTo>
                <a:cubicBezTo>
                  <a:pt x="154" y="125"/>
                  <a:pt x="155" y="126"/>
                  <a:pt x="155" y="127"/>
                </a:cubicBezTo>
                <a:cubicBezTo>
                  <a:pt x="155" y="127"/>
                  <a:pt x="155" y="127"/>
                  <a:pt x="155" y="127"/>
                </a:cubicBezTo>
                <a:cubicBezTo>
                  <a:pt x="156" y="127"/>
                  <a:pt x="156" y="127"/>
                  <a:pt x="156" y="128"/>
                </a:cubicBezTo>
                <a:cubicBezTo>
                  <a:pt x="156" y="128"/>
                  <a:pt x="156" y="128"/>
                  <a:pt x="156" y="128"/>
                </a:cubicBezTo>
                <a:cubicBezTo>
                  <a:pt x="156" y="128"/>
                  <a:pt x="156" y="128"/>
                  <a:pt x="157" y="129"/>
                </a:cubicBezTo>
                <a:cubicBezTo>
                  <a:pt x="157" y="129"/>
                  <a:pt x="157" y="129"/>
                  <a:pt x="157" y="129"/>
                </a:cubicBezTo>
                <a:cubicBezTo>
                  <a:pt x="157" y="129"/>
                  <a:pt x="157" y="129"/>
                  <a:pt x="157" y="130"/>
                </a:cubicBezTo>
                <a:cubicBezTo>
                  <a:pt x="157" y="130"/>
                  <a:pt x="157" y="130"/>
                  <a:pt x="157" y="130"/>
                </a:cubicBezTo>
                <a:cubicBezTo>
                  <a:pt x="157" y="130"/>
                  <a:pt x="157" y="131"/>
                  <a:pt x="157" y="131"/>
                </a:cubicBezTo>
                <a:cubicBezTo>
                  <a:pt x="157" y="132"/>
                  <a:pt x="156" y="132"/>
                  <a:pt x="156" y="133"/>
                </a:cubicBezTo>
                <a:cubicBezTo>
                  <a:pt x="155" y="133"/>
                  <a:pt x="154" y="134"/>
                  <a:pt x="154" y="134"/>
                </a:cubicBezTo>
                <a:cubicBezTo>
                  <a:pt x="150" y="133"/>
                  <a:pt x="148" y="133"/>
                  <a:pt x="145" y="132"/>
                </a:cubicBezTo>
                <a:cubicBezTo>
                  <a:pt x="136" y="130"/>
                  <a:pt x="127" y="125"/>
                  <a:pt x="119" y="120"/>
                </a:cubicBezTo>
                <a:cubicBezTo>
                  <a:pt x="114" y="121"/>
                  <a:pt x="108" y="121"/>
                  <a:pt x="103" y="121"/>
                </a:cubicBezTo>
                <a:cubicBezTo>
                  <a:pt x="85" y="121"/>
                  <a:pt x="71" y="117"/>
                  <a:pt x="58" y="109"/>
                </a:cubicBezTo>
                <a:cubicBezTo>
                  <a:pt x="62" y="109"/>
                  <a:pt x="64" y="109"/>
                  <a:pt x="66" y="109"/>
                </a:cubicBezTo>
                <a:cubicBezTo>
                  <a:pt x="76" y="109"/>
                  <a:pt x="86" y="108"/>
                  <a:pt x="95" y="105"/>
                </a:cubicBezTo>
                <a:cubicBezTo>
                  <a:pt x="105" y="102"/>
                  <a:pt x="113" y="98"/>
                  <a:pt x="120" y="93"/>
                </a:cubicBezTo>
                <a:cubicBezTo>
                  <a:pt x="128" y="87"/>
                  <a:pt x="134" y="80"/>
                  <a:pt x="139" y="73"/>
                </a:cubicBezTo>
                <a:cubicBezTo>
                  <a:pt x="143" y="65"/>
                  <a:pt x="145" y="57"/>
                  <a:pt x="145" y="49"/>
                </a:cubicBezTo>
                <a:cubicBezTo>
                  <a:pt x="145" y="44"/>
                  <a:pt x="144" y="39"/>
                  <a:pt x="143" y="34"/>
                </a:cubicBezTo>
                <a:cubicBezTo>
                  <a:pt x="151" y="39"/>
                  <a:pt x="157" y="45"/>
                  <a:pt x="162" y="51"/>
                </a:cubicBezTo>
                <a:cubicBezTo>
                  <a:pt x="167" y="58"/>
                  <a:pt x="169" y="65"/>
                  <a:pt x="169" y="73"/>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28" name="Freeform 171"/>
          <p:cNvSpPr>
            <a:spLocks noEditPoints="1"/>
          </p:cNvSpPr>
          <p:nvPr/>
        </p:nvSpPr>
        <p:spPr bwMode="auto">
          <a:xfrm>
            <a:off x="7069462" y="3315555"/>
            <a:ext cx="236387" cy="202585"/>
          </a:xfrm>
          <a:custGeom>
            <a:avLst/>
            <a:gdLst>
              <a:gd name="T0" fmla="*/ 169 w 169"/>
              <a:gd name="T1" fmla="*/ 40 h 145"/>
              <a:gd name="T2" fmla="*/ 169 w 169"/>
              <a:gd name="T3" fmla="*/ 76 h 145"/>
              <a:gd name="T4" fmla="*/ 0 w 169"/>
              <a:gd name="T5" fmla="*/ 76 h 145"/>
              <a:gd name="T6" fmla="*/ 0 w 169"/>
              <a:gd name="T7" fmla="*/ 40 h 145"/>
              <a:gd name="T8" fmla="*/ 4 w 169"/>
              <a:gd name="T9" fmla="*/ 29 h 145"/>
              <a:gd name="T10" fmla="*/ 15 w 169"/>
              <a:gd name="T11" fmla="*/ 24 h 145"/>
              <a:gd name="T12" fmla="*/ 48 w 169"/>
              <a:gd name="T13" fmla="*/ 24 h 145"/>
              <a:gd name="T14" fmla="*/ 48 w 169"/>
              <a:gd name="T15" fmla="*/ 9 h 145"/>
              <a:gd name="T16" fmla="*/ 51 w 169"/>
              <a:gd name="T17" fmla="*/ 3 h 145"/>
              <a:gd name="T18" fmla="*/ 57 w 169"/>
              <a:gd name="T19" fmla="*/ 0 h 145"/>
              <a:gd name="T20" fmla="*/ 112 w 169"/>
              <a:gd name="T21" fmla="*/ 0 h 145"/>
              <a:gd name="T22" fmla="*/ 118 w 169"/>
              <a:gd name="T23" fmla="*/ 3 h 145"/>
              <a:gd name="T24" fmla="*/ 121 w 169"/>
              <a:gd name="T25" fmla="*/ 9 h 145"/>
              <a:gd name="T26" fmla="*/ 121 w 169"/>
              <a:gd name="T27" fmla="*/ 24 h 145"/>
              <a:gd name="T28" fmla="*/ 154 w 169"/>
              <a:gd name="T29" fmla="*/ 24 h 145"/>
              <a:gd name="T30" fmla="*/ 165 w 169"/>
              <a:gd name="T31" fmla="*/ 29 h 145"/>
              <a:gd name="T32" fmla="*/ 169 w 169"/>
              <a:gd name="T33" fmla="*/ 40 h 145"/>
              <a:gd name="T34" fmla="*/ 169 w 169"/>
              <a:gd name="T35" fmla="*/ 85 h 145"/>
              <a:gd name="T36" fmla="*/ 169 w 169"/>
              <a:gd name="T37" fmla="*/ 130 h 145"/>
              <a:gd name="T38" fmla="*/ 165 w 169"/>
              <a:gd name="T39" fmla="*/ 141 h 145"/>
              <a:gd name="T40" fmla="*/ 154 w 169"/>
              <a:gd name="T41" fmla="*/ 145 h 145"/>
              <a:gd name="T42" fmla="*/ 15 w 169"/>
              <a:gd name="T43" fmla="*/ 145 h 145"/>
              <a:gd name="T44" fmla="*/ 4 w 169"/>
              <a:gd name="T45" fmla="*/ 141 h 145"/>
              <a:gd name="T46" fmla="*/ 0 w 169"/>
              <a:gd name="T47" fmla="*/ 130 h 145"/>
              <a:gd name="T48" fmla="*/ 0 w 169"/>
              <a:gd name="T49" fmla="*/ 85 h 145"/>
              <a:gd name="T50" fmla="*/ 63 w 169"/>
              <a:gd name="T51" fmla="*/ 85 h 145"/>
              <a:gd name="T52" fmla="*/ 63 w 169"/>
              <a:gd name="T53" fmla="*/ 100 h 145"/>
              <a:gd name="T54" fmla="*/ 65 w 169"/>
              <a:gd name="T55" fmla="*/ 104 h 145"/>
              <a:gd name="T56" fmla="*/ 69 w 169"/>
              <a:gd name="T57" fmla="*/ 106 h 145"/>
              <a:gd name="T58" fmla="*/ 100 w 169"/>
              <a:gd name="T59" fmla="*/ 106 h 145"/>
              <a:gd name="T60" fmla="*/ 104 w 169"/>
              <a:gd name="T61" fmla="*/ 104 h 145"/>
              <a:gd name="T62" fmla="*/ 106 w 169"/>
              <a:gd name="T63" fmla="*/ 100 h 145"/>
              <a:gd name="T64" fmla="*/ 106 w 169"/>
              <a:gd name="T65" fmla="*/ 85 h 145"/>
              <a:gd name="T66" fmla="*/ 169 w 169"/>
              <a:gd name="T67" fmla="*/ 85 h 145"/>
              <a:gd name="T68" fmla="*/ 60 w 169"/>
              <a:gd name="T69" fmla="*/ 24 h 145"/>
              <a:gd name="T70" fmla="*/ 109 w 169"/>
              <a:gd name="T71" fmla="*/ 24 h 145"/>
              <a:gd name="T72" fmla="*/ 109 w 169"/>
              <a:gd name="T73" fmla="*/ 12 h 145"/>
              <a:gd name="T74" fmla="*/ 60 w 169"/>
              <a:gd name="T75" fmla="*/ 12 h 145"/>
              <a:gd name="T76" fmla="*/ 60 w 169"/>
              <a:gd name="T77" fmla="*/ 24 h 145"/>
              <a:gd name="T78" fmla="*/ 97 w 169"/>
              <a:gd name="T79" fmla="*/ 85 h 145"/>
              <a:gd name="T80" fmla="*/ 97 w 169"/>
              <a:gd name="T81" fmla="*/ 97 h 145"/>
              <a:gd name="T82" fmla="*/ 72 w 169"/>
              <a:gd name="T83" fmla="*/ 97 h 145"/>
              <a:gd name="T84" fmla="*/ 72 w 169"/>
              <a:gd name="T85" fmla="*/ 85 h 145"/>
              <a:gd name="T86" fmla="*/ 97 w 169"/>
              <a:gd name="T87" fmla="*/ 8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5">
                <a:moveTo>
                  <a:pt x="169" y="40"/>
                </a:moveTo>
                <a:cubicBezTo>
                  <a:pt x="169" y="76"/>
                  <a:pt x="169" y="76"/>
                  <a:pt x="169" y="76"/>
                </a:cubicBezTo>
                <a:cubicBezTo>
                  <a:pt x="0" y="76"/>
                  <a:pt x="0" y="76"/>
                  <a:pt x="0" y="76"/>
                </a:cubicBezTo>
                <a:cubicBezTo>
                  <a:pt x="0" y="40"/>
                  <a:pt x="0" y="40"/>
                  <a:pt x="0" y="40"/>
                </a:cubicBezTo>
                <a:cubicBezTo>
                  <a:pt x="0" y="35"/>
                  <a:pt x="1" y="32"/>
                  <a:pt x="4" y="29"/>
                </a:cubicBezTo>
                <a:cubicBezTo>
                  <a:pt x="7" y="26"/>
                  <a:pt x="11" y="24"/>
                  <a:pt x="15" y="24"/>
                </a:cubicBezTo>
                <a:cubicBezTo>
                  <a:pt x="48" y="24"/>
                  <a:pt x="48" y="24"/>
                  <a:pt x="48" y="24"/>
                </a:cubicBezTo>
                <a:cubicBezTo>
                  <a:pt x="48" y="9"/>
                  <a:pt x="48" y="9"/>
                  <a:pt x="48" y="9"/>
                </a:cubicBezTo>
                <a:cubicBezTo>
                  <a:pt x="48" y="7"/>
                  <a:pt x="49" y="5"/>
                  <a:pt x="51" y="3"/>
                </a:cubicBezTo>
                <a:cubicBezTo>
                  <a:pt x="53" y="1"/>
                  <a:pt x="55" y="0"/>
                  <a:pt x="57" y="0"/>
                </a:cubicBezTo>
                <a:cubicBezTo>
                  <a:pt x="112" y="0"/>
                  <a:pt x="112" y="0"/>
                  <a:pt x="112" y="0"/>
                </a:cubicBezTo>
                <a:cubicBezTo>
                  <a:pt x="114" y="0"/>
                  <a:pt x="116" y="1"/>
                  <a:pt x="118" y="3"/>
                </a:cubicBezTo>
                <a:cubicBezTo>
                  <a:pt x="120" y="5"/>
                  <a:pt x="121" y="7"/>
                  <a:pt x="121" y="9"/>
                </a:cubicBezTo>
                <a:cubicBezTo>
                  <a:pt x="121" y="24"/>
                  <a:pt x="121" y="24"/>
                  <a:pt x="121" y="24"/>
                </a:cubicBezTo>
                <a:cubicBezTo>
                  <a:pt x="154" y="24"/>
                  <a:pt x="154" y="24"/>
                  <a:pt x="154" y="24"/>
                </a:cubicBezTo>
                <a:cubicBezTo>
                  <a:pt x="158" y="24"/>
                  <a:pt x="162" y="26"/>
                  <a:pt x="165" y="29"/>
                </a:cubicBezTo>
                <a:cubicBezTo>
                  <a:pt x="168" y="32"/>
                  <a:pt x="169" y="35"/>
                  <a:pt x="169" y="40"/>
                </a:cubicBezTo>
                <a:close/>
                <a:moveTo>
                  <a:pt x="169" y="85"/>
                </a:moveTo>
                <a:cubicBezTo>
                  <a:pt x="169" y="130"/>
                  <a:pt x="169" y="130"/>
                  <a:pt x="169" y="130"/>
                </a:cubicBezTo>
                <a:cubicBezTo>
                  <a:pt x="169" y="134"/>
                  <a:pt x="168" y="138"/>
                  <a:pt x="165" y="141"/>
                </a:cubicBezTo>
                <a:cubicBezTo>
                  <a:pt x="162" y="144"/>
                  <a:pt x="158" y="145"/>
                  <a:pt x="154" y="145"/>
                </a:cubicBezTo>
                <a:cubicBezTo>
                  <a:pt x="15" y="145"/>
                  <a:pt x="15" y="145"/>
                  <a:pt x="15" y="145"/>
                </a:cubicBezTo>
                <a:cubicBezTo>
                  <a:pt x="11" y="145"/>
                  <a:pt x="7" y="144"/>
                  <a:pt x="4" y="141"/>
                </a:cubicBezTo>
                <a:cubicBezTo>
                  <a:pt x="1" y="138"/>
                  <a:pt x="0" y="134"/>
                  <a:pt x="0" y="130"/>
                </a:cubicBezTo>
                <a:cubicBezTo>
                  <a:pt x="0" y="85"/>
                  <a:pt x="0" y="85"/>
                  <a:pt x="0" y="85"/>
                </a:cubicBezTo>
                <a:cubicBezTo>
                  <a:pt x="63" y="85"/>
                  <a:pt x="63" y="85"/>
                  <a:pt x="63" y="85"/>
                </a:cubicBezTo>
                <a:cubicBezTo>
                  <a:pt x="63" y="100"/>
                  <a:pt x="63" y="100"/>
                  <a:pt x="63" y="100"/>
                </a:cubicBezTo>
                <a:cubicBezTo>
                  <a:pt x="63" y="102"/>
                  <a:pt x="64" y="103"/>
                  <a:pt x="65" y="104"/>
                </a:cubicBezTo>
                <a:cubicBezTo>
                  <a:pt x="66" y="106"/>
                  <a:pt x="68" y="106"/>
                  <a:pt x="69" y="106"/>
                </a:cubicBezTo>
                <a:cubicBezTo>
                  <a:pt x="100" y="106"/>
                  <a:pt x="100" y="106"/>
                  <a:pt x="100" y="106"/>
                </a:cubicBezTo>
                <a:cubicBezTo>
                  <a:pt x="101" y="106"/>
                  <a:pt x="103" y="106"/>
                  <a:pt x="104" y="104"/>
                </a:cubicBezTo>
                <a:cubicBezTo>
                  <a:pt x="105" y="103"/>
                  <a:pt x="106" y="102"/>
                  <a:pt x="106" y="100"/>
                </a:cubicBezTo>
                <a:cubicBezTo>
                  <a:pt x="106" y="85"/>
                  <a:pt x="106" y="85"/>
                  <a:pt x="106" y="85"/>
                </a:cubicBezTo>
                <a:lnTo>
                  <a:pt x="169" y="85"/>
                </a:lnTo>
                <a:close/>
                <a:moveTo>
                  <a:pt x="60" y="24"/>
                </a:moveTo>
                <a:cubicBezTo>
                  <a:pt x="109" y="24"/>
                  <a:pt x="109" y="24"/>
                  <a:pt x="109" y="24"/>
                </a:cubicBezTo>
                <a:cubicBezTo>
                  <a:pt x="109" y="12"/>
                  <a:pt x="109" y="12"/>
                  <a:pt x="109" y="12"/>
                </a:cubicBezTo>
                <a:cubicBezTo>
                  <a:pt x="60" y="12"/>
                  <a:pt x="60" y="12"/>
                  <a:pt x="60" y="12"/>
                </a:cubicBezTo>
                <a:lnTo>
                  <a:pt x="60" y="24"/>
                </a:lnTo>
                <a:close/>
                <a:moveTo>
                  <a:pt x="97" y="85"/>
                </a:moveTo>
                <a:cubicBezTo>
                  <a:pt x="97" y="97"/>
                  <a:pt x="97" y="97"/>
                  <a:pt x="97" y="97"/>
                </a:cubicBezTo>
                <a:cubicBezTo>
                  <a:pt x="72" y="97"/>
                  <a:pt x="72" y="97"/>
                  <a:pt x="72" y="97"/>
                </a:cubicBezTo>
                <a:cubicBezTo>
                  <a:pt x="72" y="85"/>
                  <a:pt x="72" y="85"/>
                  <a:pt x="72" y="85"/>
                </a:cubicBezTo>
                <a:lnTo>
                  <a:pt x="97" y="85"/>
                </a:ln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29" name="Freeform 50"/>
          <p:cNvSpPr>
            <a:spLocks noEditPoints="1"/>
          </p:cNvSpPr>
          <p:nvPr/>
        </p:nvSpPr>
        <p:spPr bwMode="auto">
          <a:xfrm>
            <a:off x="8028581" y="4727678"/>
            <a:ext cx="255382" cy="221579"/>
          </a:xfrm>
          <a:custGeom>
            <a:avLst/>
            <a:gdLst>
              <a:gd name="T0" fmla="*/ 158 w 182"/>
              <a:gd name="T1" fmla="*/ 24 h 158"/>
              <a:gd name="T2" fmla="*/ 175 w 182"/>
              <a:gd name="T3" fmla="*/ 32 h 158"/>
              <a:gd name="T4" fmla="*/ 182 w 182"/>
              <a:gd name="T5" fmla="*/ 49 h 158"/>
              <a:gd name="T6" fmla="*/ 182 w 182"/>
              <a:gd name="T7" fmla="*/ 133 h 158"/>
              <a:gd name="T8" fmla="*/ 175 w 182"/>
              <a:gd name="T9" fmla="*/ 150 h 158"/>
              <a:gd name="T10" fmla="*/ 158 w 182"/>
              <a:gd name="T11" fmla="*/ 158 h 158"/>
              <a:gd name="T12" fmla="*/ 24 w 182"/>
              <a:gd name="T13" fmla="*/ 158 h 158"/>
              <a:gd name="T14" fmla="*/ 7 w 182"/>
              <a:gd name="T15" fmla="*/ 150 h 158"/>
              <a:gd name="T16" fmla="*/ 0 w 182"/>
              <a:gd name="T17" fmla="*/ 133 h 158"/>
              <a:gd name="T18" fmla="*/ 0 w 182"/>
              <a:gd name="T19" fmla="*/ 49 h 158"/>
              <a:gd name="T20" fmla="*/ 7 w 182"/>
              <a:gd name="T21" fmla="*/ 32 h 158"/>
              <a:gd name="T22" fmla="*/ 24 w 182"/>
              <a:gd name="T23" fmla="*/ 24 h 158"/>
              <a:gd name="T24" fmla="*/ 46 w 182"/>
              <a:gd name="T25" fmla="*/ 24 h 158"/>
              <a:gd name="T26" fmla="*/ 50 w 182"/>
              <a:gd name="T27" fmla="*/ 12 h 158"/>
              <a:gd name="T28" fmla="*/ 57 w 182"/>
              <a:gd name="T29" fmla="*/ 4 h 158"/>
              <a:gd name="T30" fmla="*/ 67 w 182"/>
              <a:gd name="T31" fmla="*/ 0 h 158"/>
              <a:gd name="T32" fmla="*/ 115 w 182"/>
              <a:gd name="T33" fmla="*/ 0 h 158"/>
              <a:gd name="T34" fmla="*/ 125 w 182"/>
              <a:gd name="T35" fmla="*/ 4 h 158"/>
              <a:gd name="T36" fmla="*/ 132 w 182"/>
              <a:gd name="T37" fmla="*/ 12 h 158"/>
              <a:gd name="T38" fmla="*/ 136 w 182"/>
              <a:gd name="T39" fmla="*/ 24 h 158"/>
              <a:gd name="T40" fmla="*/ 158 w 182"/>
              <a:gd name="T41" fmla="*/ 24 h 158"/>
              <a:gd name="T42" fmla="*/ 61 w 182"/>
              <a:gd name="T43" fmla="*/ 121 h 158"/>
              <a:gd name="T44" fmla="*/ 91 w 182"/>
              <a:gd name="T45" fmla="*/ 133 h 158"/>
              <a:gd name="T46" fmla="*/ 121 w 182"/>
              <a:gd name="T47" fmla="*/ 121 h 158"/>
              <a:gd name="T48" fmla="*/ 133 w 182"/>
              <a:gd name="T49" fmla="*/ 91 h 158"/>
              <a:gd name="T50" fmla="*/ 121 w 182"/>
              <a:gd name="T51" fmla="*/ 61 h 158"/>
              <a:gd name="T52" fmla="*/ 91 w 182"/>
              <a:gd name="T53" fmla="*/ 49 h 158"/>
              <a:gd name="T54" fmla="*/ 61 w 182"/>
              <a:gd name="T55" fmla="*/ 61 h 158"/>
              <a:gd name="T56" fmla="*/ 49 w 182"/>
              <a:gd name="T57" fmla="*/ 91 h 158"/>
              <a:gd name="T58" fmla="*/ 61 w 182"/>
              <a:gd name="T59" fmla="*/ 121 h 158"/>
              <a:gd name="T60" fmla="*/ 72 w 182"/>
              <a:gd name="T61" fmla="*/ 72 h 158"/>
              <a:gd name="T62" fmla="*/ 91 w 182"/>
              <a:gd name="T63" fmla="*/ 64 h 158"/>
              <a:gd name="T64" fmla="*/ 110 w 182"/>
              <a:gd name="T65" fmla="*/ 72 h 158"/>
              <a:gd name="T66" fmla="*/ 118 w 182"/>
              <a:gd name="T67" fmla="*/ 91 h 158"/>
              <a:gd name="T68" fmla="*/ 110 w 182"/>
              <a:gd name="T69" fmla="*/ 110 h 158"/>
              <a:gd name="T70" fmla="*/ 91 w 182"/>
              <a:gd name="T71" fmla="*/ 118 h 158"/>
              <a:gd name="T72" fmla="*/ 72 w 182"/>
              <a:gd name="T73" fmla="*/ 110 h 158"/>
              <a:gd name="T74" fmla="*/ 64 w 182"/>
              <a:gd name="T75" fmla="*/ 91 h 158"/>
              <a:gd name="T76" fmla="*/ 72 w 182"/>
              <a:gd name="T77" fmla="*/ 7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58">
                <a:moveTo>
                  <a:pt x="158" y="24"/>
                </a:moveTo>
                <a:cubicBezTo>
                  <a:pt x="164" y="24"/>
                  <a:pt x="170" y="27"/>
                  <a:pt x="175" y="32"/>
                </a:cubicBezTo>
                <a:cubicBezTo>
                  <a:pt x="179" y="36"/>
                  <a:pt x="182" y="42"/>
                  <a:pt x="182" y="49"/>
                </a:cubicBezTo>
                <a:cubicBezTo>
                  <a:pt x="182" y="133"/>
                  <a:pt x="182" y="133"/>
                  <a:pt x="182" y="133"/>
                </a:cubicBezTo>
                <a:cubicBezTo>
                  <a:pt x="182" y="140"/>
                  <a:pt x="179" y="146"/>
                  <a:pt x="175" y="150"/>
                </a:cubicBezTo>
                <a:cubicBezTo>
                  <a:pt x="170" y="155"/>
                  <a:pt x="164" y="158"/>
                  <a:pt x="158" y="158"/>
                </a:cubicBezTo>
                <a:cubicBezTo>
                  <a:pt x="24" y="158"/>
                  <a:pt x="24" y="158"/>
                  <a:pt x="24" y="158"/>
                </a:cubicBezTo>
                <a:cubicBezTo>
                  <a:pt x="18" y="158"/>
                  <a:pt x="12" y="155"/>
                  <a:pt x="7" y="150"/>
                </a:cubicBezTo>
                <a:cubicBezTo>
                  <a:pt x="3" y="146"/>
                  <a:pt x="0" y="140"/>
                  <a:pt x="0" y="133"/>
                </a:cubicBezTo>
                <a:cubicBezTo>
                  <a:pt x="0" y="49"/>
                  <a:pt x="0" y="49"/>
                  <a:pt x="0" y="49"/>
                </a:cubicBezTo>
                <a:cubicBezTo>
                  <a:pt x="0" y="42"/>
                  <a:pt x="3" y="36"/>
                  <a:pt x="7" y="32"/>
                </a:cubicBezTo>
                <a:cubicBezTo>
                  <a:pt x="12" y="27"/>
                  <a:pt x="18" y="24"/>
                  <a:pt x="24" y="24"/>
                </a:cubicBezTo>
                <a:cubicBezTo>
                  <a:pt x="46" y="24"/>
                  <a:pt x="46" y="24"/>
                  <a:pt x="46" y="24"/>
                </a:cubicBezTo>
                <a:cubicBezTo>
                  <a:pt x="50" y="12"/>
                  <a:pt x="50" y="12"/>
                  <a:pt x="50" y="12"/>
                </a:cubicBezTo>
                <a:cubicBezTo>
                  <a:pt x="52" y="9"/>
                  <a:pt x="54" y="6"/>
                  <a:pt x="57" y="4"/>
                </a:cubicBezTo>
                <a:cubicBezTo>
                  <a:pt x="60" y="1"/>
                  <a:pt x="63" y="0"/>
                  <a:pt x="67" y="0"/>
                </a:cubicBezTo>
                <a:cubicBezTo>
                  <a:pt x="115" y="0"/>
                  <a:pt x="115" y="0"/>
                  <a:pt x="115" y="0"/>
                </a:cubicBezTo>
                <a:cubicBezTo>
                  <a:pt x="119" y="0"/>
                  <a:pt x="122" y="1"/>
                  <a:pt x="125" y="4"/>
                </a:cubicBezTo>
                <a:cubicBezTo>
                  <a:pt x="128" y="6"/>
                  <a:pt x="130" y="9"/>
                  <a:pt x="132" y="12"/>
                </a:cubicBezTo>
                <a:cubicBezTo>
                  <a:pt x="136" y="24"/>
                  <a:pt x="136" y="24"/>
                  <a:pt x="136" y="24"/>
                </a:cubicBezTo>
                <a:lnTo>
                  <a:pt x="158" y="24"/>
                </a:lnTo>
                <a:close/>
                <a:moveTo>
                  <a:pt x="61" y="121"/>
                </a:moveTo>
                <a:cubicBezTo>
                  <a:pt x="69" y="129"/>
                  <a:pt x="79" y="133"/>
                  <a:pt x="91" y="133"/>
                </a:cubicBezTo>
                <a:cubicBezTo>
                  <a:pt x="103" y="133"/>
                  <a:pt x="113" y="129"/>
                  <a:pt x="121" y="121"/>
                </a:cubicBezTo>
                <a:cubicBezTo>
                  <a:pt x="129" y="113"/>
                  <a:pt x="133" y="103"/>
                  <a:pt x="133" y="91"/>
                </a:cubicBezTo>
                <a:cubicBezTo>
                  <a:pt x="133" y="79"/>
                  <a:pt x="129" y="69"/>
                  <a:pt x="121" y="61"/>
                </a:cubicBezTo>
                <a:cubicBezTo>
                  <a:pt x="113" y="53"/>
                  <a:pt x="103" y="49"/>
                  <a:pt x="91" y="49"/>
                </a:cubicBezTo>
                <a:cubicBezTo>
                  <a:pt x="79" y="49"/>
                  <a:pt x="69" y="53"/>
                  <a:pt x="61" y="61"/>
                </a:cubicBezTo>
                <a:cubicBezTo>
                  <a:pt x="53" y="69"/>
                  <a:pt x="49" y="79"/>
                  <a:pt x="49" y="91"/>
                </a:cubicBezTo>
                <a:cubicBezTo>
                  <a:pt x="49" y="103"/>
                  <a:pt x="53" y="113"/>
                  <a:pt x="61" y="121"/>
                </a:cubicBezTo>
                <a:close/>
                <a:moveTo>
                  <a:pt x="72" y="72"/>
                </a:moveTo>
                <a:cubicBezTo>
                  <a:pt x="77" y="66"/>
                  <a:pt x="83" y="64"/>
                  <a:pt x="91" y="64"/>
                </a:cubicBezTo>
                <a:cubicBezTo>
                  <a:pt x="98" y="64"/>
                  <a:pt x="105" y="66"/>
                  <a:pt x="110" y="72"/>
                </a:cubicBezTo>
                <a:cubicBezTo>
                  <a:pt x="116" y="77"/>
                  <a:pt x="118" y="84"/>
                  <a:pt x="118" y="91"/>
                </a:cubicBezTo>
                <a:cubicBezTo>
                  <a:pt x="118" y="99"/>
                  <a:pt x="116" y="105"/>
                  <a:pt x="110" y="110"/>
                </a:cubicBezTo>
                <a:cubicBezTo>
                  <a:pt x="105" y="116"/>
                  <a:pt x="98" y="118"/>
                  <a:pt x="91" y="118"/>
                </a:cubicBezTo>
                <a:cubicBezTo>
                  <a:pt x="83" y="118"/>
                  <a:pt x="77" y="116"/>
                  <a:pt x="72" y="110"/>
                </a:cubicBezTo>
                <a:cubicBezTo>
                  <a:pt x="66" y="105"/>
                  <a:pt x="64" y="99"/>
                  <a:pt x="64" y="91"/>
                </a:cubicBezTo>
                <a:cubicBezTo>
                  <a:pt x="64" y="84"/>
                  <a:pt x="66" y="77"/>
                  <a:pt x="72" y="72"/>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30" name="Freeform 173"/>
          <p:cNvSpPr>
            <a:spLocks noEditPoints="1"/>
          </p:cNvSpPr>
          <p:nvPr/>
        </p:nvSpPr>
        <p:spPr bwMode="auto">
          <a:xfrm>
            <a:off x="8997197" y="4234027"/>
            <a:ext cx="255382" cy="238462"/>
          </a:xfrm>
          <a:custGeom>
            <a:avLst/>
            <a:gdLst>
              <a:gd name="T0" fmla="*/ 31 w 182"/>
              <a:gd name="T1" fmla="*/ 97 h 170"/>
              <a:gd name="T2" fmla="*/ 5 w 182"/>
              <a:gd name="T3" fmla="*/ 93 h 170"/>
              <a:gd name="T4" fmla="*/ 12 w 182"/>
              <a:gd name="T5" fmla="*/ 49 h 170"/>
              <a:gd name="T6" fmla="*/ 25 w 182"/>
              <a:gd name="T7" fmla="*/ 55 h 170"/>
              <a:gd name="T8" fmla="*/ 49 w 182"/>
              <a:gd name="T9" fmla="*/ 54 h 170"/>
              <a:gd name="T10" fmla="*/ 56 w 182"/>
              <a:gd name="T11" fmla="*/ 85 h 170"/>
              <a:gd name="T12" fmla="*/ 61 w 182"/>
              <a:gd name="T13" fmla="*/ 24 h 170"/>
              <a:gd name="T14" fmla="*/ 36 w 182"/>
              <a:gd name="T15" fmla="*/ 49 h 170"/>
              <a:gd name="T16" fmla="*/ 12 w 182"/>
              <a:gd name="T17" fmla="*/ 24 h 170"/>
              <a:gd name="T18" fmla="*/ 36 w 182"/>
              <a:gd name="T19" fmla="*/ 0 h 170"/>
              <a:gd name="T20" fmla="*/ 157 w 182"/>
              <a:gd name="T21" fmla="*/ 145 h 170"/>
              <a:gd name="T22" fmla="*/ 132 w 182"/>
              <a:gd name="T23" fmla="*/ 170 h 170"/>
              <a:gd name="T24" fmla="*/ 31 w 182"/>
              <a:gd name="T25" fmla="*/ 163 h 170"/>
              <a:gd name="T26" fmla="*/ 25 w 182"/>
              <a:gd name="T27" fmla="*/ 135 h 170"/>
              <a:gd name="T28" fmla="*/ 28 w 182"/>
              <a:gd name="T29" fmla="*/ 115 h 170"/>
              <a:gd name="T30" fmla="*/ 38 w 182"/>
              <a:gd name="T31" fmla="*/ 98 h 170"/>
              <a:gd name="T32" fmla="*/ 57 w 182"/>
              <a:gd name="T33" fmla="*/ 91 h 170"/>
              <a:gd name="T34" fmla="*/ 68 w 182"/>
              <a:gd name="T35" fmla="*/ 98 h 170"/>
              <a:gd name="T36" fmla="*/ 91 w 182"/>
              <a:gd name="T37" fmla="*/ 104 h 170"/>
              <a:gd name="T38" fmla="*/ 114 w 182"/>
              <a:gd name="T39" fmla="*/ 98 h 170"/>
              <a:gd name="T40" fmla="*/ 125 w 182"/>
              <a:gd name="T41" fmla="*/ 91 h 170"/>
              <a:gd name="T42" fmla="*/ 143 w 182"/>
              <a:gd name="T43" fmla="*/ 98 h 170"/>
              <a:gd name="T44" fmla="*/ 153 w 182"/>
              <a:gd name="T45" fmla="*/ 115 h 170"/>
              <a:gd name="T46" fmla="*/ 157 w 182"/>
              <a:gd name="T47" fmla="*/ 135 h 170"/>
              <a:gd name="T48" fmla="*/ 116 w 182"/>
              <a:gd name="T49" fmla="*/ 35 h 170"/>
              <a:gd name="T50" fmla="*/ 116 w 182"/>
              <a:gd name="T51" fmla="*/ 86 h 170"/>
              <a:gd name="T52" fmla="*/ 65 w 182"/>
              <a:gd name="T53" fmla="*/ 86 h 170"/>
              <a:gd name="T54" fmla="*/ 65 w 182"/>
              <a:gd name="T55" fmla="*/ 35 h 170"/>
              <a:gd name="T56" fmla="*/ 116 w 182"/>
              <a:gd name="T57" fmla="*/ 35 h 170"/>
              <a:gd name="T58" fmla="*/ 169 w 182"/>
              <a:gd name="T59" fmla="*/ 24 h 170"/>
              <a:gd name="T60" fmla="*/ 145 w 182"/>
              <a:gd name="T61" fmla="*/ 49 h 170"/>
              <a:gd name="T62" fmla="*/ 121 w 182"/>
              <a:gd name="T63" fmla="*/ 24 h 170"/>
              <a:gd name="T64" fmla="*/ 145 w 182"/>
              <a:gd name="T65" fmla="*/ 0 h 170"/>
              <a:gd name="T66" fmla="*/ 182 w 182"/>
              <a:gd name="T67" fmla="*/ 82 h 170"/>
              <a:gd name="T68" fmla="*/ 163 w 182"/>
              <a:gd name="T69" fmla="*/ 97 h 170"/>
              <a:gd name="T70" fmla="*/ 125 w 182"/>
              <a:gd name="T71" fmla="*/ 85 h 170"/>
              <a:gd name="T72" fmla="*/ 133 w 182"/>
              <a:gd name="T73" fmla="*/ 54 h 170"/>
              <a:gd name="T74" fmla="*/ 156 w 182"/>
              <a:gd name="T75" fmla="*/ 55 h 170"/>
              <a:gd name="T76" fmla="*/ 170 w 182"/>
              <a:gd name="T77" fmla="*/ 4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70">
                <a:moveTo>
                  <a:pt x="56" y="85"/>
                </a:moveTo>
                <a:cubicBezTo>
                  <a:pt x="46" y="85"/>
                  <a:pt x="37" y="89"/>
                  <a:pt x="31" y="97"/>
                </a:cubicBezTo>
                <a:cubicBezTo>
                  <a:pt x="18" y="97"/>
                  <a:pt x="18" y="97"/>
                  <a:pt x="18" y="97"/>
                </a:cubicBezTo>
                <a:cubicBezTo>
                  <a:pt x="13" y="97"/>
                  <a:pt x="9" y="96"/>
                  <a:pt x="5" y="93"/>
                </a:cubicBezTo>
                <a:cubicBezTo>
                  <a:pt x="2" y="91"/>
                  <a:pt x="0" y="87"/>
                  <a:pt x="0" y="82"/>
                </a:cubicBezTo>
                <a:cubicBezTo>
                  <a:pt x="0" y="60"/>
                  <a:pt x="4" y="49"/>
                  <a:pt x="12" y="49"/>
                </a:cubicBezTo>
                <a:cubicBezTo>
                  <a:pt x="12" y="49"/>
                  <a:pt x="13" y="49"/>
                  <a:pt x="16" y="51"/>
                </a:cubicBezTo>
                <a:cubicBezTo>
                  <a:pt x="18" y="52"/>
                  <a:pt x="21" y="53"/>
                  <a:pt x="25" y="55"/>
                </a:cubicBezTo>
                <a:cubicBezTo>
                  <a:pt x="29" y="56"/>
                  <a:pt x="33" y="57"/>
                  <a:pt x="36" y="57"/>
                </a:cubicBezTo>
                <a:cubicBezTo>
                  <a:pt x="41" y="57"/>
                  <a:pt x="45" y="56"/>
                  <a:pt x="49" y="54"/>
                </a:cubicBezTo>
                <a:cubicBezTo>
                  <a:pt x="49" y="57"/>
                  <a:pt x="48" y="59"/>
                  <a:pt x="48" y="61"/>
                </a:cubicBezTo>
                <a:cubicBezTo>
                  <a:pt x="48" y="69"/>
                  <a:pt x="51" y="78"/>
                  <a:pt x="56" y="85"/>
                </a:cubicBezTo>
                <a:close/>
                <a:moveTo>
                  <a:pt x="53" y="7"/>
                </a:moveTo>
                <a:cubicBezTo>
                  <a:pt x="58" y="12"/>
                  <a:pt x="61" y="18"/>
                  <a:pt x="61" y="24"/>
                </a:cubicBezTo>
                <a:cubicBezTo>
                  <a:pt x="61" y="31"/>
                  <a:pt x="58" y="37"/>
                  <a:pt x="53" y="42"/>
                </a:cubicBezTo>
                <a:cubicBezTo>
                  <a:pt x="49" y="46"/>
                  <a:pt x="43" y="49"/>
                  <a:pt x="36" y="49"/>
                </a:cubicBezTo>
                <a:cubicBezTo>
                  <a:pt x="30" y="49"/>
                  <a:pt x="24" y="46"/>
                  <a:pt x="19" y="42"/>
                </a:cubicBezTo>
                <a:cubicBezTo>
                  <a:pt x="14" y="37"/>
                  <a:pt x="12" y="31"/>
                  <a:pt x="12" y="24"/>
                </a:cubicBezTo>
                <a:cubicBezTo>
                  <a:pt x="12" y="18"/>
                  <a:pt x="14" y="12"/>
                  <a:pt x="19" y="7"/>
                </a:cubicBezTo>
                <a:cubicBezTo>
                  <a:pt x="24" y="3"/>
                  <a:pt x="30" y="0"/>
                  <a:pt x="36" y="0"/>
                </a:cubicBezTo>
                <a:cubicBezTo>
                  <a:pt x="43" y="0"/>
                  <a:pt x="49" y="3"/>
                  <a:pt x="53" y="7"/>
                </a:cubicBezTo>
                <a:close/>
                <a:moveTo>
                  <a:pt x="157" y="145"/>
                </a:moveTo>
                <a:cubicBezTo>
                  <a:pt x="157" y="153"/>
                  <a:pt x="155" y="159"/>
                  <a:pt x="150" y="163"/>
                </a:cubicBezTo>
                <a:cubicBezTo>
                  <a:pt x="146" y="167"/>
                  <a:pt x="140" y="170"/>
                  <a:pt x="132" y="170"/>
                </a:cubicBezTo>
                <a:cubicBezTo>
                  <a:pt x="49" y="170"/>
                  <a:pt x="49" y="170"/>
                  <a:pt x="49" y="170"/>
                </a:cubicBezTo>
                <a:cubicBezTo>
                  <a:pt x="42" y="170"/>
                  <a:pt x="36" y="167"/>
                  <a:pt x="31" y="163"/>
                </a:cubicBezTo>
                <a:cubicBezTo>
                  <a:pt x="26" y="159"/>
                  <a:pt x="24" y="153"/>
                  <a:pt x="24" y="145"/>
                </a:cubicBezTo>
                <a:cubicBezTo>
                  <a:pt x="24" y="142"/>
                  <a:pt x="24" y="139"/>
                  <a:pt x="25" y="135"/>
                </a:cubicBezTo>
                <a:cubicBezTo>
                  <a:pt x="25" y="132"/>
                  <a:pt x="25" y="129"/>
                  <a:pt x="26" y="125"/>
                </a:cubicBezTo>
                <a:cubicBezTo>
                  <a:pt x="27" y="121"/>
                  <a:pt x="27" y="118"/>
                  <a:pt x="28" y="115"/>
                </a:cubicBezTo>
                <a:cubicBezTo>
                  <a:pt x="29" y="112"/>
                  <a:pt x="31" y="109"/>
                  <a:pt x="32" y="106"/>
                </a:cubicBezTo>
                <a:cubicBezTo>
                  <a:pt x="34" y="103"/>
                  <a:pt x="36" y="100"/>
                  <a:pt x="38" y="98"/>
                </a:cubicBezTo>
                <a:cubicBezTo>
                  <a:pt x="40" y="96"/>
                  <a:pt x="43" y="94"/>
                  <a:pt x="46" y="93"/>
                </a:cubicBezTo>
                <a:cubicBezTo>
                  <a:pt x="50" y="92"/>
                  <a:pt x="53" y="91"/>
                  <a:pt x="57" y="91"/>
                </a:cubicBezTo>
                <a:cubicBezTo>
                  <a:pt x="58" y="91"/>
                  <a:pt x="59" y="92"/>
                  <a:pt x="61" y="93"/>
                </a:cubicBezTo>
                <a:cubicBezTo>
                  <a:pt x="63" y="94"/>
                  <a:pt x="65" y="96"/>
                  <a:pt x="68" y="98"/>
                </a:cubicBezTo>
                <a:cubicBezTo>
                  <a:pt x="70" y="99"/>
                  <a:pt x="74" y="101"/>
                  <a:pt x="78" y="102"/>
                </a:cubicBezTo>
                <a:cubicBezTo>
                  <a:pt x="82" y="103"/>
                  <a:pt x="86" y="104"/>
                  <a:pt x="91" y="104"/>
                </a:cubicBezTo>
                <a:cubicBezTo>
                  <a:pt x="95" y="104"/>
                  <a:pt x="99" y="103"/>
                  <a:pt x="104" y="102"/>
                </a:cubicBezTo>
                <a:cubicBezTo>
                  <a:pt x="108" y="101"/>
                  <a:pt x="111" y="99"/>
                  <a:pt x="114" y="98"/>
                </a:cubicBezTo>
                <a:cubicBezTo>
                  <a:pt x="116" y="96"/>
                  <a:pt x="118" y="94"/>
                  <a:pt x="121" y="93"/>
                </a:cubicBezTo>
                <a:cubicBezTo>
                  <a:pt x="123" y="92"/>
                  <a:pt x="124" y="91"/>
                  <a:pt x="125" y="91"/>
                </a:cubicBezTo>
                <a:cubicBezTo>
                  <a:pt x="128" y="91"/>
                  <a:pt x="132" y="92"/>
                  <a:pt x="135" y="93"/>
                </a:cubicBezTo>
                <a:cubicBezTo>
                  <a:pt x="138" y="94"/>
                  <a:pt x="141" y="96"/>
                  <a:pt x="143" y="98"/>
                </a:cubicBezTo>
                <a:cubicBezTo>
                  <a:pt x="145" y="100"/>
                  <a:pt x="147" y="103"/>
                  <a:pt x="149" y="106"/>
                </a:cubicBezTo>
                <a:cubicBezTo>
                  <a:pt x="151" y="109"/>
                  <a:pt x="152" y="112"/>
                  <a:pt x="153" y="115"/>
                </a:cubicBezTo>
                <a:cubicBezTo>
                  <a:pt x="154" y="118"/>
                  <a:pt x="155" y="121"/>
                  <a:pt x="156" y="125"/>
                </a:cubicBezTo>
                <a:cubicBezTo>
                  <a:pt x="156" y="129"/>
                  <a:pt x="157" y="132"/>
                  <a:pt x="157" y="135"/>
                </a:cubicBezTo>
                <a:cubicBezTo>
                  <a:pt x="157" y="139"/>
                  <a:pt x="157" y="142"/>
                  <a:pt x="157" y="145"/>
                </a:cubicBezTo>
                <a:close/>
                <a:moveTo>
                  <a:pt x="116" y="35"/>
                </a:moveTo>
                <a:cubicBezTo>
                  <a:pt x="124" y="42"/>
                  <a:pt x="127" y="51"/>
                  <a:pt x="127" y="61"/>
                </a:cubicBezTo>
                <a:cubicBezTo>
                  <a:pt x="127" y="71"/>
                  <a:pt x="124" y="79"/>
                  <a:pt x="116" y="86"/>
                </a:cubicBezTo>
                <a:cubicBezTo>
                  <a:pt x="109" y="93"/>
                  <a:pt x="101" y="97"/>
                  <a:pt x="91" y="97"/>
                </a:cubicBezTo>
                <a:cubicBezTo>
                  <a:pt x="81" y="97"/>
                  <a:pt x="72" y="93"/>
                  <a:pt x="65" y="86"/>
                </a:cubicBezTo>
                <a:cubicBezTo>
                  <a:pt x="58" y="79"/>
                  <a:pt x="54" y="71"/>
                  <a:pt x="54" y="61"/>
                </a:cubicBezTo>
                <a:cubicBezTo>
                  <a:pt x="54" y="51"/>
                  <a:pt x="58" y="42"/>
                  <a:pt x="65" y="35"/>
                </a:cubicBezTo>
                <a:cubicBezTo>
                  <a:pt x="72" y="28"/>
                  <a:pt x="81" y="24"/>
                  <a:pt x="91" y="24"/>
                </a:cubicBezTo>
                <a:cubicBezTo>
                  <a:pt x="101" y="24"/>
                  <a:pt x="109" y="28"/>
                  <a:pt x="116" y="35"/>
                </a:cubicBezTo>
                <a:close/>
                <a:moveTo>
                  <a:pt x="162" y="7"/>
                </a:moveTo>
                <a:cubicBezTo>
                  <a:pt x="167" y="12"/>
                  <a:pt x="169" y="18"/>
                  <a:pt x="169" y="24"/>
                </a:cubicBezTo>
                <a:cubicBezTo>
                  <a:pt x="169" y="31"/>
                  <a:pt x="167" y="37"/>
                  <a:pt x="162" y="42"/>
                </a:cubicBezTo>
                <a:cubicBezTo>
                  <a:pt x="158" y="46"/>
                  <a:pt x="152" y="49"/>
                  <a:pt x="145" y="49"/>
                </a:cubicBezTo>
                <a:cubicBezTo>
                  <a:pt x="139" y="49"/>
                  <a:pt x="133" y="46"/>
                  <a:pt x="128" y="42"/>
                </a:cubicBezTo>
                <a:cubicBezTo>
                  <a:pt x="123" y="37"/>
                  <a:pt x="121" y="31"/>
                  <a:pt x="121" y="24"/>
                </a:cubicBezTo>
                <a:cubicBezTo>
                  <a:pt x="121" y="18"/>
                  <a:pt x="123" y="12"/>
                  <a:pt x="128" y="7"/>
                </a:cubicBezTo>
                <a:cubicBezTo>
                  <a:pt x="133" y="3"/>
                  <a:pt x="139" y="0"/>
                  <a:pt x="145" y="0"/>
                </a:cubicBezTo>
                <a:cubicBezTo>
                  <a:pt x="152" y="0"/>
                  <a:pt x="158" y="3"/>
                  <a:pt x="162" y="7"/>
                </a:cubicBezTo>
                <a:close/>
                <a:moveTo>
                  <a:pt x="182" y="82"/>
                </a:moveTo>
                <a:cubicBezTo>
                  <a:pt x="182" y="87"/>
                  <a:pt x="180" y="91"/>
                  <a:pt x="176" y="93"/>
                </a:cubicBezTo>
                <a:cubicBezTo>
                  <a:pt x="173" y="96"/>
                  <a:pt x="168" y="97"/>
                  <a:pt x="163" y="97"/>
                </a:cubicBezTo>
                <a:cubicBezTo>
                  <a:pt x="151" y="97"/>
                  <a:pt x="151" y="97"/>
                  <a:pt x="151" y="97"/>
                </a:cubicBezTo>
                <a:cubicBezTo>
                  <a:pt x="144" y="89"/>
                  <a:pt x="136" y="85"/>
                  <a:pt x="125" y="85"/>
                </a:cubicBezTo>
                <a:cubicBezTo>
                  <a:pt x="131" y="78"/>
                  <a:pt x="133" y="69"/>
                  <a:pt x="133" y="61"/>
                </a:cubicBezTo>
                <a:cubicBezTo>
                  <a:pt x="133" y="59"/>
                  <a:pt x="133" y="57"/>
                  <a:pt x="133" y="54"/>
                </a:cubicBezTo>
                <a:cubicBezTo>
                  <a:pt x="137" y="56"/>
                  <a:pt x="141" y="57"/>
                  <a:pt x="145" y="57"/>
                </a:cubicBezTo>
                <a:cubicBezTo>
                  <a:pt x="149" y="57"/>
                  <a:pt x="153" y="56"/>
                  <a:pt x="156" y="55"/>
                </a:cubicBezTo>
                <a:cubicBezTo>
                  <a:pt x="160" y="53"/>
                  <a:pt x="163" y="52"/>
                  <a:pt x="166" y="51"/>
                </a:cubicBezTo>
                <a:cubicBezTo>
                  <a:pt x="168" y="49"/>
                  <a:pt x="169" y="49"/>
                  <a:pt x="170" y="49"/>
                </a:cubicBezTo>
                <a:cubicBezTo>
                  <a:pt x="178" y="49"/>
                  <a:pt x="182" y="60"/>
                  <a:pt x="182" y="82"/>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31" name="Freeform 141"/>
          <p:cNvSpPr>
            <a:spLocks noEditPoints="1"/>
          </p:cNvSpPr>
          <p:nvPr/>
        </p:nvSpPr>
        <p:spPr bwMode="auto">
          <a:xfrm>
            <a:off x="9982697" y="3906877"/>
            <a:ext cx="221613" cy="204697"/>
          </a:xfrm>
          <a:custGeom>
            <a:avLst/>
            <a:gdLst>
              <a:gd name="T0" fmla="*/ 158 w 158"/>
              <a:gd name="T1" fmla="*/ 34 h 146"/>
              <a:gd name="T2" fmla="*/ 158 w 158"/>
              <a:gd name="T3" fmla="*/ 46 h 146"/>
              <a:gd name="T4" fmla="*/ 154 w 158"/>
              <a:gd name="T5" fmla="*/ 59 h 146"/>
              <a:gd name="T6" fmla="*/ 143 w 158"/>
              <a:gd name="T7" fmla="*/ 72 h 146"/>
              <a:gd name="T8" fmla="*/ 127 w 158"/>
              <a:gd name="T9" fmla="*/ 81 h 146"/>
              <a:gd name="T10" fmla="*/ 106 w 158"/>
              <a:gd name="T11" fmla="*/ 85 h 146"/>
              <a:gd name="T12" fmla="*/ 97 w 158"/>
              <a:gd name="T13" fmla="*/ 94 h 146"/>
              <a:gd name="T14" fmla="*/ 92 w 158"/>
              <a:gd name="T15" fmla="*/ 101 h 146"/>
              <a:gd name="T16" fmla="*/ 91 w 158"/>
              <a:gd name="T17" fmla="*/ 109 h 146"/>
              <a:gd name="T18" fmla="*/ 94 w 158"/>
              <a:gd name="T19" fmla="*/ 118 h 146"/>
              <a:gd name="T20" fmla="*/ 103 w 158"/>
              <a:gd name="T21" fmla="*/ 121 h 146"/>
              <a:gd name="T22" fmla="*/ 116 w 158"/>
              <a:gd name="T23" fmla="*/ 126 h 146"/>
              <a:gd name="T24" fmla="*/ 121 w 158"/>
              <a:gd name="T25" fmla="*/ 136 h 146"/>
              <a:gd name="T26" fmla="*/ 121 w 158"/>
              <a:gd name="T27" fmla="*/ 143 h 146"/>
              <a:gd name="T28" fmla="*/ 120 w 158"/>
              <a:gd name="T29" fmla="*/ 145 h 146"/>
              <a:gd name="T30" fmla="*/ 118 w 158"/>
              <a:gd name="T31" fmla="*/ 146 h 146"/>
              <a:gd name="T32" fmla="*/ 40 w 158"/>
              <a:gd name="T33" fmla="*/ 146 h 146"/>
              <a:gd name="T34" fmla="*/ 37 w 158"/>
              <a:gd name="T35" fmla="*/ 145 h 146"/>
              <a:gd name="T36" fmla="*/ 37 w 158"/>
              <a:gd name="T37" fmla="*/ 143 h 146"/>
              <a:gd name="T38" fmla="*/ 37 w 158"/>
              <a:gd name="T39" fmla="*/ 136 h 146"/>
              <a:gd name="T40" fmla="*/ 42 w 158"/>
              <a:gd name="T41" fmla="*/ 126 h 146"/>
              <a:gd name="T42" fmla="*/ 55 w 158"/>
              <a:gd name="T43" fmla="*/ 121 h 146"/>
              <a:gd name="T44" fmla="*/ 64 w 158"/>
              <a:gd name="T45" fmla="*/ 118 h 146"/>
              <a:gd name="T46" fmla="*/ 67 w 158"/>
              <a:gd name="T47" fmla="*/ 109 h 146"/>
              <a:gd name="T48" fmla="*/ 65 w 158"/>
              <a:gd name="T49" fmla="*/ 101 h 146"/>
              <a:gd name="T50" fmla="*/ 61 w 158"/>
              <a:gd name="T51" fmla="*/ 94 h 146"/>
              <a:gd name="T52" fmla="*/ 52 w 158"/>
              <a:gd name="T53" fmla="*/ 85 h 146"/>
              <a:gd name="T54" fmla="*/ 31 w 158"/>
              <a:gd name="T55" fmla="*/ 81 h 146"/>
              <a:gd name="T56" fmla="*/ 15 w 158"/>
              <a:gd name="T57" fmla="*/ 72 h 146"/>
              <a:gd name="T58" fmla="*/ 4 w 158"/>
              <a:gd name="T59" fmla="*/ 59 h 146"/>
              <a:gd name="T60" fmla="*/ 0 w 158"/>
              <a:gd name="T61" fmla="*/ 46 h 146"/>
              <a:gd name="T62" fmla="*/ 0 w 158"/>
              <a:gd name="T63" fmla="*/ 34 h 146"/>
              <a:gd name="T64" fmla="*/ 3 w 158"/>
              <a:gd name="T65" fmla="*/ 27 h 146"/>
              <a:gd name="T66" fmla="*/ 9 w 158"/>
              <a:gd name="T67" fmla="*/ 25 h 146"/>
              <a:gd name="T68" fmla="*/ 37 w 158"/>
              <a:gd name="T69" fmla="*/ 25 h 146"/>
              <a:gd name="T70" fmla="*/ 37 w 158"/>
              <a:gd name="T71" fmla="*/ 15 h 146"/>
              <a:gd name="T72" fmla="*/ 41 w 158"/>
              <a:gd name="T73" fmla="*/ 5 h 146"/>
              <a:gd name="T74" fmla="*/ 52 w 158"/>
              <a:gd name="T75" fmla="*/ 0 h 146"/>
              <a:gd name="T76" fmla="*/ 106 w 158"/>
              <a:gd name="T77" fmla="*/ 0 h 146"/>
              <a:gd name="T78" fmla="*/ 117 w 158"/>
              <a:gd name="T79" fmla="*/ 5 h 146"/>
              <a:gd name="T80" fmla="*/ 121 w 158"/>
              <a:gd name="T81" fmla="*/ 15 h 146"/>
              <a:gd name="T82" fmla="*/ 121 w 158"/>
              <a:gd name="T83" fmla="*/ 25 h 146"/>
              <a:gd name="T84" fmla="*/ 149 w 158"/>
              <a:gd name="T85" fmla="*/ 25 h 146"/>
              <a:gd name="T86" fmla="*/ 155 w 158"/>
              <a:gd name="T87" fmla="*/ 27 h 146"/>
              <a:gd name="T88" fmla="*/ 158 w 158"/>
              <a:gd name="T89" fmla="*/ 34 h 146"/>
              <a:gd name="T90" fmla="*/ 44 w 158"/>
              <a:gd name="T91" fmla="*/ 72 h 146"/>
              <a:gd name="T92" fmla="*/ 37 w 158"/>
              <a:gd name="T93" fmla="*/ 37 h 146"/>
              <a:gd name="T94" fmla="*/ 12 w 158"/>
              <a:gd name="T95" fmla="*/ 37 h 146"/>
              <a:gd name="T96" fmla="*/ 12 w 158"/>
              <a:gd name="T97" fmla="*/ 46 h 146"/>
              <a:gd name="T98" fmla="*/ 21 w 158"/>
              <a:gd name="T99" fmla="*/ 61 h 146"/>
              <a:gd name="T100" fmla="*/ 44 w 158"/>
              <a:gd name="T101" fmla="*/ 72 h 146"/>
              <a:gd name="T102" fmla="*/ 146 w 158"/>
              <a:gd name="T103" fmla="*/ 46 h 146"/>
              <a:gd name="T104" fmla="*/ 146 w 158"/>
              <a:gd name="T105" fmla="*/ 37 h 146"/>
              <a:gd name="T106" fmla="*/ 121 w 158"/>
              <a:gd name="T107" fmla="*/ 37 h 146"/>
              <a:gd name="T108" fmla="*/ 114 w 158"/>
              <a:gd name="T109" fmla="*/ 72 h 146"/>
              <a:gd name="T110" fmla="*/ 137 w 158"/>
              <a:gd name="T111" fmla="*/ 61 h 146"/>
              <a:gd name="T112" fmla="*/ 146 w 158"/>
              <a:gd name="T113" fmla="*/ 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8" h="146">
                <a:moveTo>
                  <a:pt x="158" y="34"/>
                </a:moveTo>
                <a:cubicBezTo>
                  <a:pt x="158" y="46"/>
                  <a:pt x="158" y="46"/>
                  <a:pt x="158" y="46"/>
                </a:cubicBezTo>
                <a:cubicBezTo>
                  <a:pt x="158" y="50"/>
                  <a:pt x="156" y="55"/>
                  <a:pt x="154" y="59"/>
                </a:cubicBezTo>
                <a:cubicBezTo>
                  <a:pt x="151" y="64"/>
                  <a:pt x="148" y="68"/>
                  <a:pt x="143" y="72"/>
                </a:cubicBezTo>
                <a:cubicBezTo>
                  <a:pt x="139" y="75"/>
                  <a:pt x="133" y="78"/>
                  <a:pt x="127" y="81"/>
                </a:cubicBezTo>
                <a:cubicBezTo>
                  <a:pt x="120" y="83"/>
                  <a:pt x="113" y="85"/>
                  <a:pt x="106" y="85"/>
                </a:cubicBezTo>
                <a:cubicBezTo>
                  <a:pt x="104" y="88"/>
                  <a:pt x="101" y="91"/>
                  <a:pt x="97" y="94"/>
                </a:cubicBezTo>
                <a:cubicBezTo>
                  <a:pt x="95" y="96"/>
                  <a:pt x="93" y="98"/>
                  <a:pt x="92" y="101"/>
                </a:cubicBezTo>
                <a:cubicBezTo>
                  <a:pt x="92" y="103"/>
                  <a:pt x="91" y="106"/>
                  <a:pt x="91" y="109"/>
                </a:cubicBezTo>
                <a:cubicBezTo>
                  <a:pt x="91" y="113"/>
                  <a:pt x="92" y="116"/>
                  <a:pt x="94" y="118"/>
                </a:cubicBezTo>
                <a:cubicBezTo>
                  <a:pt x="96" y="120"/>
                  <a:pt x="99" y="121"/>
                  <a:pt x="103" y="121"/>
                </a:cubicBezTo>
                <a:cubicBezTo>
                  <a:pt x="108" y="121"/>
                  <a:pt x="112" y="123"/>
                  <a:pt x="116" y="126"/>
                </a:cubicBezTo>
                <a:cubicBezTo>
                  <a:pt x="119" y="129"/>
                  <a:pt x="121" y="132"/>
                  <a:pt x="121" y="136"/>
                </a:cubicBezTo>
                <a:cubicBezTo>
                  <a:pt x="121" y="143"/>
                  <a:pt x="121" y="143"/>
                  <a:pt x="121" y="143"/>
                </a:cubicBezTo>
                <a:cubicBezTo>
                  <a:pt x="121" y="143"/>
                  <a:pt x="121" y="144"/>
                  <a:pt x="120" y="145"/>
                </a:cubicBezTo>
                <a:cubicBezTo>
                  <a:pt x="120" y="145"/>
                  <a:pt x="119" y="146"/>
                  <a:pt x="118" y="146"/>
                </a:cubicBezTo>
                <a:cubicBezTo>
                  <a:pt x="40" y="146"/>
                  <a:pt x="40" y="146"/>
                  <a:pt x="40" y="146"/>
                </a:cubicBezTo>
                <a:cubicBezTo>
                  <a:pt x="39" y="146"/>
                  <a:pt x="38" y="145"/>
                  <a:pt x="37" y="145"/>
                </a:cubicBezTo>
                <a:cubicBezTo>
                  <a:pt x="37" y="144"/>
                  <a:pt x="37" y="143"/>
                  <a:pt x="37" y="143"/>
                </a:cubicBezTo>
                <a:cubicBezTo>
                  <a:pt x="37" y="136"/>
                  <a:pt x="37" y="136"/>
                  <a:pt x="37" y="136"/>
                </a:cubicBezTo>
                <a:cubicBezTo>
                  <a:pt x="37" y="132"/>
                  <a:pt x="38" y="129"/>
                  <a:pt x="42" y="126"/>
                </a:cubicBezTo>
                <a:cubicBezTo>
                  <a:pt x="46" y="123"/>
                  <a:pt x="50" y="121"/>
                  <a:pt x="55" y="121"/>
                </a:cubicBezTo>
                <a:cubicBezTo>
                  <a:pt x="59" y="121"/>
                  <a:pt x="62" y="120"/>
                  <a:pt x="64" y="118"/>
                </a:cubicBezTo>
                <a:cubicBezTo>
                  <a:pt x="66" y="116"/>
                  <a:pt x="67" y="113"/>
                  <a:pt x="67" y="109"/>
                </a:cubicBezTo>
                <a:cubicBezTo>
                  <a:pt x="67" y="106"/>
                  <a:pt x="66" y="103"/>
                  <a:pt x="65" y="101"/>
                </a:cubicBezTo>
                <a:cubicBezTo>
                  <a:pt x="65" y="98"/>
                  <a:pt x="63" y="96"/>
                  <a:pt x="61" y="94"/>
                </a:cubicBezTo>
                <a:cubicBezTo>
                  <a:pt x="57" y="91"/>
                  <a:pt x="54" y="88"/>
                  <a:pt x="52" y="85"/>
                </a:cubicBezTo>
                <a:cubicBezTo>
                  <a:pt x="44" y="85"/>
                  <a:pt x="38" y="83"/>
                  <a:pt x="31" y="81"/>
                </a:cubicBezTo>
                <a:cubicBezTo>
                  <a:pt x="25" y="78"/>
                  <a:pt x="19" y="75"/>
                  <a:pt x="15" y="72"/>
                </a:cubicBezTo>
                <a:cubicBezTo>
                  <a:pt x="10" y="68"/>
                  <a:pt x="7" y="64"/>
                  <a:pt x="4" y="59"/>
                </a:cubicBezTo>
                <a:cubicBezTo>
                  <a:pt x="2" y="55"/>
                  <a:pt x="0" y="50"/>
                  <a:pt x="0" y="46"/>
                </a:cubicBezTo>
                <a:cubicBezTo>
                  <a:pt x="0" y="34"/>
                  <a:pt x="0" y="34"/>
                  <a:pt x="0" y="34"/>
                </a:cubicBezTo>
                <a:cubicBezTo>
                  <a:pt x="0" y="31"/>
                  <a:pt x="1" y="29"/>
                  <a:pt x="3" y="27"/>
                </a:cubicBezTo>
                <a:cubicBezTo>
                  <a:pt x="5" y="25"/>
                  <a:pt x="7" y="25"/>
                  <a:pt x="9" y="25"/>
                </a:cubicBezTo>
                <a:cubicBezTo>
                  <a:pt x="37" y="25"/>
                  <a:pt x="37" y="25"/>
                  <a:pt x="37" y="25"/>
                </a:cubicBezTo>
                <a:cubicBezTo>
                  <a:pt x="37" y="15"/>
                  <a:pt x="37" y="15"/>
                  <a:pt x="37" y="15"/>
                </a:cubicBezTo>
                <a:cubicBezTo>
                  <a:pt x="37" y="11"/>
                  <a:pt x="38" y="8"/>
                  <a:pt x="41" y="5"/>
                </a:cubicBezTo>
                <a:cubicBezTo>
                  <a:pt x="44" y="2"/>
                  <a:pt x="48" y="0"/>
                  <a:pt x="52" y="0"/>
                </a:cubicBezTo>
                <a:cubicBezTo>
                  <a:pt x="106" y="0"/>
                  <a:pt x="106" y="0"/>
                  <a:pt x="106" y="0"/>
                </a:cubicBezTo>
                <a:cubicBezTo>
                  <a:pt x="110" y="0"/>
                  <a:pt x="114" y="2"/>
                  <a:pt x="117" y="5"/>
                </a:cubicBezTo>
                <a:cubicBezTo>
                  <a:pt x="120" y="8"/>
                  <a:pt x="121" y="11"/>
                  <a:pt x="121" y="15"/>
                </a:cubicBezTo>
                <a:cubicBezTo>
                  <a:pt x="121" y="25"/>
                  <a:pt x="121" y="25"/>
                  <a:pt x="121" y="25"/>
                </a:cubicBezTo>
                <a:cubicBezTo>
                  <a:pt x="149" y="25"/>
                  <a:pt x="149" y="25"/>
                  <a:pt x="149" y="25"/>
                </a:cubicBezTo>
                <a:cubicBezTo>
                  <a:pt x="151" y="25"/>
                  <a:pt x="153" y="25"/>
                  <a:pt x="155" y="27"/>
                </a:cubicBezTo>
                <a:cubicBezTo>
                  <a:pt x="157" y="29"/>
                  <a:pt x="158" y="31"/>
                  <a:pt x="158" y="34"/>
                </a:cubicBezTo>
                <a:close/>
                <a:moveTo>
                  <a:pt x="44" y="72"/>
                </a:moveTo>
                <a:cubicBezTo>
                  <a:pt x="39" y="62"/>
                  <a:pt x="37" y="50"/>
                  <a:pt x="37" y="37"/>
                </a:cubicBezTo>
                <a:cubicBezTo>
                  <a:pt x="12" y="37"/>
                  <a:pt x="12" y="37"/>
                  <a:pt x="12" y="37"/>
                </a:cubicBezTo>
                <a:cubicBezTo>
                  <a:pt x="12" y="46"/>
                  <a:pt x="12" y="46"/>
                  <a:pt x="12" y="46"/>
                </a:cubicBezTo>
                <a:cubicBezTo>
                  <a:pt x="12" y="51"/>
                  <a:pt x="15" y="56"/>
                  <a:pt x="21" y="61"/>
                </a:cubicBezTo>
                <a:cubicBezTo>
                  <a:pt x="27" y="66"/>
                  <a:pt x="35" y="70"/>
                  <a:pt x="44" y="72"/>
                </a:cubicBezTo>
                <a:close/>
                <a:moveTo>
                  <a:pt x="146" y="46"/>
                </a:moveTo>
                <a:cubicBezTo>
                  <a:pt x="146" y="37"/>
                  <a:pt x="146" y="37"/>
                  <a:pt x="146" y="37"/>
                </a:cubicBezTo>
                <a:cubicBezTo>
                  <a:pt x="121" y="37"/>
                  <a:pt x="121" y="37"/>
                  <a:pt x="121" y="37"/>
                </a:cubicBezTo>
                <a:cubicBezTo>
                  <a:pt x="121" y="50"/>
                  <a:pt x="119" y="62"/>
                  <a:pt x="114" y="72"/>
                </a:cubicBezTo>
                <a:cubicBezTo>
                  <a:pt x="123" y="70"/>
                  <a:pt x="131" y="66"/>
                  <a:pt x="137" y="61"/>
                </a:cubicBezTo>
                <a:cubicBezTo>
                  <a:pt x="143" y="56"/>
                  <a:pt x="146" y="51"/>
                  <a:pt x="146" y="46"/>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32" name="Freeform 88"/>
          <p:cNvSpPr>
            <a:spLocks noEditPoints="1"/>
          </p:cNvSpPr>
          <p:nvPr/>
        </p:nvSpPr>
        <p:spPr bwMode="auto">
          <a:xfrm>
            <a:off x="1433362" y="5270229"/>
            <a:ext cx="202616" cy="20469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33" name="Rectangle 24"/>
          <p:cNvSpPr/>
          <p:nvPr/>
        </p:nvSpPr>
        <p:spPr>
          <a:xfrm>
            <a:off x="1779023" y="5130591"/>
            <a:ext cx="3245139" cy="50311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4" name="Freeform 88"/>
          <p:cNvSpPr>
            <a:spLocks noEditPoints="1"/>
          </p:cNvSpPr>
          <p:nvPr/>
        </p:nvSpPr>
        <p:spPr bwMode="auto">
          <a:xfrm>
            <a:off x="1433362" y="5981819"/>
            <a:ext cx="202616" cy="20469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rgbClr val="D70444"/>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35" name="Rectangle 26"/>
          <p:cNvSpPr/>
          <p:nvPr/>
        </p:nvSpPr>
        <p:spPr>
          <a:xfrm>
            <a:off x="1779023" y="5842181"/>
            <a:ext cx="3245139" cy="50311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689792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972175" y="1368053"/>
            <a:ext cx="706707"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13" name="TextBox 12"/>
          <p:cNvSpPr txBox="1"/>
          <p:nvPr/>
        </p:nvSpPr>
        <p:spPr>
          <a:xfrm>
            <a:off x="869218" y="1747476"/>
            <a:ext cx="2565065" cy="1017871"/>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输入信息数据</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
        <p:nvSpPr>
          <p:cNvPr id="14" name="Rectangle 13"/>
          <p:cNvSpPr/>
          <p:nvPr/>
        </p:nvSpPr>
        <p:spPr>
          <a:xfrm>
            <a:off x="904349" y="3045207"/>
            <a:ext cx="4652373" cy="694153"/>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曲曲折折的荷塘上面弥望的是田田的叶子叶子出水很高像亭亭的舞女的裙层层的叶子中间零星地点缀着些白花有袅娜地开着的有羞涩地打着朵儿的正如一粒粒的明珠又如碧天里的星星如刚出浴的</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graphicFrame>
        <p:nvGraphicFramePr>
          <p:cNvPr id="15" name="Chart 7"/>
          <p:cNvGraphicFramePr/>
          <p:nvPr>
            <p:extLst>
              <p:ext uri="{D42A27DB-BD31-4B8C-83A1-F6EECF244321}">
                <p14:modId xmlns:p14="http://schemas.microsoft.com/office/powerpoint/2010/main" val="315815264"/>
              </p:ext>
            </p:extLst>
          </p:nvPr>
        </p:nvGraphicFramePr>
        <p:xfrm>
          <a:off x="5838156" y="2613018"/>
          <a:ext cx="4826462" cy="3673485"/>
        </p:xfrm>
        <a:graphic>
          <a:graphicData uri="http://schemas.openxmlformats.org/drawingml/2006/chart">
            <c:chart xmlns:c="http://schemas.openxmlformats.org/drawingml/2006/chart" xmlns:r="http://schemas.openxmlformats.org/officeDocument/2006/relationships" r:id="rId2"/>
          </a:graphicData>
        </a:graphic>
      </p:graphicFrame>
      <p:sp>
        <p:nvSpPr>
          <p:cNvPr id="16" name="Freeform 88"/>
          <p:cNvSpPr>
            <a:spLocks noEditPoints="1"/>
          </p:cNvSpPr>
          <p:nvPr/>
        </p:nvSpPr>
        <p:spPr bwMode="auto">
          <a:xfrm>
            <a:off x="1440260" y="4324434"/>
            <a:ext cx="202616" cy="20469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rgbClr val="D704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17" name="Rectangle 12"/>
          <p:cNvSpPr/>
          <p:nvPr/>
        </p:nvSpPr>
        <p:spPr>
          <a:xfrm>
            <a:off x="1924310" y="4184796"/>
            <a:ext cx="3632413" cy="50311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18" name="Freeform 88"/>
          <p:cNvSpPr>
            <a:spLocks noEditPoints="1"/>
          </p:cNvSpPr>
          <p:nvPr/>
        </p:nvSpPr>
        <p:spPr bwMode="auto">
          <a:xfrm>
            <a:off x="1440260" y="5114322"/>
            <a:ext cx="202616" cy="20469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rgbClr val="F8960D"/>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19" name="Rectangle 15"/>
          <p:cNvSpPr/>
          <p:nvPr/>
        </p:nvSpPr>
        <p:spPr>
          <a:xfrm>
            <a:off x="1924310" y="4974684"/>
            <a:ext cx="3632413" cy="50311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20" name="Freeform 88"/>
          <p:cNvSpPr>
            <a:spLocks noEditPoints="1"/>
          </p:cNvSpPr>
          <p:nvPr/>
        </p:nvSpPr>
        <p:spPr bwMode="auto">
          <a:xfrm>
            <a:off x="1440260" y="5904210"/>
            <a:ext cx="202616" cy="20469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rgbClr val="00A19C"/>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21" name="Rectangle 17"/>
          <p:cNvSpPr/>
          <p:nvPr/>
        </p:nvSpPr>
        <p:spPr>
          <a:xfrm>
            <a:off x="1924310" y="5764572"/>
            <a:ext cx="3632413" cy="50311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127868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uxe Colored">
    <a:dk1>
      <a:srgbClr val="333639"/>
    </a:dk1>
    <a:lt1>
      <a:srgbClr val="F4F5FC"/>
    </a:lt1>
    <a:dk2>
      <a:srgbClr val="353A42"/>
    </a:dk2>
    <a:lt2>
      <a:srgbClr val="FFFFFF"/>
    </a:lt2>
    <a:accent1>
      <a:srgbClr val="D70444"/>
    </a:accent1>
    <a:accent2>
      <a:srgbClr val="FFD014"/>
    </a:accent2>
    <a:accent3>
      <a:srgbClr val="99B433"/>
    </a:accent3>
    <a:accent4>
      <a:srgbClr val="F8960D"/>
    </a:accent4>
    <a:accent5>
      <a:srgbClr val="00A19C"/>
    </a:accent5>
    <a:accent6>
      <a:srgbClr val="AAB2BD"/>
    </a:accent6>
    <a:hlink>
      <a:srgbClr val="F8960D"/>
    </a:hlink>
    <a:folHlink>
      <a:srgbClr val="D70444"/>
    </a:folHlink>
  </a:clrScheme>
  <a:fontScheme name="自定义 17">
    <a:majorFont>
      <a:latin typeface="Arial"/>
      <a:ea typeface="思源黑体 CN Regular"/>
      <a:cs typeface=""/>
    </a:majorFont>
    <a:minorFont>
      <a:latin typeface="Arial"/>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23077</TotalTime>
  <Words>874</Words>
  <Application>Microsoft Office PowerPoint</Application>
  <PresentationFormat>自定义</PresentationFormat>
  <Paragraphs>62</Paragraphs>
  <Slides>4</Slides>
  <Notes>0</Notes>
  <HiddenSlides>0</HiddenSlides>
  <MMClips>0</MMClips>
  <ScaleCrop>false</ScaleCrop>
  <HeadingPairs>
    <vt:vector size="4" baseType="variant">
      <vt:variant>
        <vt:lpstr>主题</vt:lpstr>
      </vt:variant>
      <vt:variant>
        <vt:i4>2</vt:i4>
      </vt:variant>
      <vt:variant>
        <vt:lpstr>幻灯片标题</vt:lpstr>
      </vt:variant>
      <vt:variant>
        <vt:i4>4</vt:i4>
      </vt:variant>
    </vt:vector>
  </HeadingPairs>
  <TitlesOfParts>
    <vt:vector size="6" baseType="lpstr">
      <vt:lpstr>第一PPT模板网：www.1ppt.com</vt:lpstr>
      <vt:lpstr>第一PPT：www.1ppt.com</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1369</cp:revision>
  <dcterms:created xsi:type="dcterms:W3CDTF">2009-02-11T05:37:22Z</dcterms:created>
  <dcterms:modified xsi:type="dcterms:W3CDTF">2019-09-07T12:59:25Z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