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11"/>
  </p:notesMasterIdLst>
  <p:handoutMasterIdLst>
    <p:handoutMasterId r:id="rId12"/>
  </p:handoutMasterIdLst>
  <p:sldIdLst>
    <p:sldId id="427" r:id="rId3"/>
    <p:sldId id="428" r:id="rId4"/>
    <p:sldId id="429" r:id="rId5"/>
    <p:sldId id="430" r:id="rId6"/>
    <p:sldId id="431" r:id="rId7"/>
    <p:sldId id="432" r:id="rId8"/>
    <p:sldId id="433" r:id="rId9"/>
    <p:sldId id="359" r:id="rId10"/>
  </p:sldIdLst>
  <p:sldSz cx="11522075" cy="864076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576072" algn="l" rtl="0" fontAlgn="base">
      <a:spcBef>
        <a:spcPct val="0"/>
      </a:spcBef>
      <a:spcAft>
        <a:spcPct val="0"/>
      </a:spcAft>
      <a:defRPr kern="1200">
        <a:solidFill>
          <a:schemeClr val="tx1"/>
        </a:solidFill>
        <a:latin typeface="Arial" pitchFamily="34" charset="0"/>
        <a:ea typeface="宋体" pitchFamily="2" charset="-122"/>
        <a:cs typeface="+mn-cs"/>
      </a:defRPr>
    </a:lvl2pPr>
    <a:lvl3pPr marL="1152144" algn="l" rtl="0" fontAlgn="base">
      <a:spcBef>
        <a:spcPct val="0"/>
      </a:spcBef>
      <a:spcAft>
        <a:spcPct val="0"/>
      </a:spcAft>
      <a:defRPr kern="1200">
        <a:solidFill>
          <a:schemeClr val="tx1"/>
        </a:solidFill>
        <a:latin typeface="Arial" pitchFamily="34" charset="0"/>
        <a:ea typeface="宋体" pitchFamily="2" charset="-122"/>
        <a:cs typeface="+mn-cs"/>
      </a:defRPr>
    </a:lvl3pPr>
    <a:lvl4pPr marL="1728216" algn="l" rtl="0" fontAlgn="base">
      <a:spcBef>
        <a:spcPct val="0"/>
      </a:spcBef>
      <a:spcAft>
        <a:spcPct val="0"/>
      </a:spcAft>
      <a:defRPr kern="1200">
        <a:solidFill>
          <a:schemeClr val="tx1"/>
        </a:solidFill>
        <a:latin typeface="Arial" pitchFamily="34" charset="0"/>
        <a:ea typeface="宋体" pitchFamily="2" charset="-122"/>
        <a:cs typeface="+mn-cs"/>
      </a:defRPr>
    </a:lvl4pPr>
    <a:lvl5pPr marL="2304288" algn="l" rtl="0" fontAlgn="base">
      <a:spcBef>
        <a:spcPct val="0"/>
      </a:spcBef>
      <a:spcAft>
        <a:spcPct val="0"/>
      </a:spcAft>
      <a:defRPr kern="1200">
        <a:solidFill>
          <a:schemeClr val="tx1"/>
        </a:solidFill>
        <a:latin typeface="Arial" pitchFamily="34" charset="0"/>
        <a:ea typeface="宋体" pitchFamily="2" charset="-122"/>
        <a:cs typeface="+mn-cs"/>
      </a:defRPr>
    </a:lvl5pPr>
    <a:lvl6pPr marL="2880360" algn="l" defTabSz="1152144" rtl="0" eaLnBrk="1" latinLnBrk="0" hangingPunct="1">
      <a:defRPr kern="1200">
        <a:solidFill>
          <a:schemeClr val="tx1"/>
        </a:solidFill>
        <a:latin typeface="Arial" pitchFamily="34" charset="0"/>
        <a:ea typeface="宋体" pitchFamily="2" charset="-122"/>
        <a:cs typeface="+mn-cs"/>
      </a:defRPr>
    </a:lvl6pPr>
    <a:lvl7pPr marL="3456432" algn="l" defTabSz="1152144" rtl="0" eaLnBrk="1" latinLnBrk="0" hangingPunct="1">
      <a:defRPr kern="1200">
        <a:solidFill>
          <a:schemeClr val="tx1"/>
        </a:solidFill>
        <a:latin typeface="Arial" pitchFamily="34" charset="0"/>
        <a:ea typeface="宋体" pitchFamily="2" charset="-122"/>
        <a:cs typeface="+mn-cs"/>
      </a:defRPr>
    </a:lvl7pPr>
    <a:lvl8pPr marL="4032504" algn="l" defTabSz="1152144" rtl="0" eaLnBrk="1" latinLnBrk="0" hangingPunct="1">
      <a:defRPr kern="1200">
        <a:solidFill>
          <a:schemeClr val="tx1"/>
        </a:solidFill>
        <a:latin typeface="Arial" pitchFamily="34" charset="0"/>
        <a:ea typeface="宋体" pitchFamily="2" charset="-122"/>
        <a:cs typeface="+mn-cs"/>
      </a:defRPr>
    </a:lvl8pPr>
    <a:lvl9pPr marL="4608576" algn="l" defTabSz="1152144"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570" autoAdjust="0"/>
    <p:restoredTop sz="95672" autoAdjust="0"/>
  </p:normalViewPr>
  <p:slideViewPr>
    <p:cSldViewPr>
      <p:cViewPr>
        <p:scale>
          <a:sx n="66" d="100"/>
          <a:sy n="66" d="100"/>
        </p:scale>
        <p:origin x="-54" y="-888"/>
      </p:cViewPr>
      <p:guideLst>
        <p:guide orient="horz" pos="2722"/>
        <p:guide pos="3629"/>
      </p:guideLst>
    </p:cSldViewPr>
  </p:slideViewPr>
  <p:notesTextViewPr>
    <p:cViewPr>
      <p:scale>
        <a:sx n="100" d="100"/>
        <a:sy n="100" d="100"/>
      </p:scale>
      <p:origin x="0" y="0"/>
    </p:cViewPr>
  </p:notesTextViewPr>
  <p:sorterViewPr>
    <p:cViewPr>
      <p:scale>
        <a:sx n="150" d="100"/>
        <a:sy n="150" d="100"/>
      </p:scale>
      <p:origin x="0" y="5304"/>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2019/9/7</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2019/9/7</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1152144" rtl="0" eaLnBrk="1" latinLnBrk="0" hangingPunct="1">
      <a:defRPr sz="1500" kern="1200">
        <a:solidFill>
          <a:schemeClr val="tx1"/>
        </a:solidFill>
        <a:latin typeface="+mn-lt"/>
        <a:ea typeface="+mn-ea"/>
        <a:cs typeface="+mn-cs"/>
      </a:defRPr>
    </a:lvl1pPr>
    <a:lvl2pPr marL="576072" algn="l" defTabSz="1152144" rtl="0" eaLnBrk="1" latinLnBrk="0" hangingPunct="1">
      <a:defRPr sz="1500" kern="1200">
        <a:solidFill>
          <a:schemeClr val="tx1"/>
        </a:solidFill>
        <a:latin typeface="+mn-lt"/>
        <a:ea typeface="+mn-ea"/>
        <a:cs typeface="+mn-cs"/>
      </a:defRPr>
    </a:lvl2pPr>
    <a:lvl3pPr marL="1152144" algn="l" defTabSz="1152144" rtl="0" eaLnBrk="1" latinLnBrk="0" hangingPunct="1">
      <a:defRPr sz="1500" kern="1200">
        <a:solidFill>
          <a:schemeClr val="tx1"/>
        </a:solidFill>
        <a:latin typeface="+mn-lt"/>
        <a:ea typeface="+mn-ea"/>
        <a:cs typeface="+mn-cs"/>
      </a:defRPr>
    </a:lvl3pPr>
    <a:lvl4pPr marL="1728216" algn="l" defTabSz="1152144" rtl="0" eaLnBrk="1" latinLnBrk="0" hangingPunct="1">
      <a:defRPr sz="1500" kern="1200">
        <a:solidFill>
          <a:schemeClr val="tx1"/>
        </a:solidFill>
        <a:latin typeface="+mn-lt"/>
        <a:ea typeface="+mn-ea"/>
        <a:cs typeface="+mn-cs"/>
      </a:defRPr>
    </a:lvl4pPr>
    <a:lvl5pPr marL="2304288" algn="l" defTabSz="1152144" rtl="0" eaLnBrk="1" latinLnBrk="0" hangingPunct="1">
      <a:defRPr sz="1500" kern="1200">
        <a:solidFill>
          <a:schemeClr val="tx1"/>
        </a:solidFill>
        <a:latin typeface="+mn-lt"/>
        <a:ea typeface="+mn-ea"/>
        <a:cs typeface="+mn-cs"/>
      </a:defRPr>
    </a:lvl5pPr>
    <a:lvl6pPr marL="2880360" algn="l" defTabSz="1152144" rtl="0" eaLnBrk="1" latinLnBrk="0" hangingPunct="1">
      <a:defRPr sz="1500" kern="1200">
        <a:solidFill>
          <a:schemeClr val="tx1"/>
        </a:solidFill>
        <a:latin typeface="+mn-lt"/>
        <a:ea typeface="+mn-ea"/>
        <a:cs typeface="+mn-cs"/>
      </a:defRPr>
    </a:lvl6pPr>
    <a:lvl7pPr marL="3456432" algn="l" defTabSz="1152144" rtl="0" eaLnBrk="1" latinLnBrk="0" hangingPunct="1">
      <a:defRPr sz="1500" kern="1200">
        <a:solidFill>
          <a:schemeClr val="tx1"/>
        </a:solidFill>
        <a:latin typeface="+mn-lt"/>
        <a:ea typeface="+mn-ea"/>
        <a:cs typeface="+mn-cs"/>
      </a:defRPr>
    </a:lvl7pPr>
    <a:lvl8pPr marL="4032504" algn="l" defTabSz="1152144" rtl="0" eaLnBrk="1" latinLnBrk="0" hangingPunct="1">
      <a:defRPr sz="1500" kern="1200">
        <a:solidFill>
          <a:schemeClr val="tx1"/>
        </a:solidFill>
        <a:latin typeface="+mn-lt"/>
        <a:ea typeface="+mn-ea"/>
        <a:cs typeface="+mn-cs"/>
      </a:defRPr>
    </a:lvl8pPr>
    <a:lvl9pPr marL="4608576" algn="l" defTabSz="1152144" rtl="0" eaLnBrk="1" latinLnBrk="0" hangingPunct="1">
      <a:defRPr sz="15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sp>
        <p:nvSpPr>
          <p:cNvPr id="12" name="矩形 11"/>
          <p:cNvSpPr/>
          <p:nvPr userDrawn="1"/>
        </p:nvSpPr>
        <p:spPr bwMode="auto">
          <a:xfrm>
            <a:off x="-10867" y="1009940"/>
            <a:ext cx="11568081" cy="6768925"/>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5" name="矩形 4"/>
          <p:cNvSpPr/>
          <p:nvPr userDrawn="1"/>
        </p:nvSpPr>
        <p:spPr bwMode="auto">
          <a:xfrm>
            <a:off x="-8002" y="-18002"/>
            <a:ext cx="11565216" cy="109809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76105" y="344031"/>
            <a:ext cx="3790683" cy="1464129"/>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504811" y="344031"/>
            <a:ext cx="6441160" cy="7374652"/>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76105" y="1808160"/>
            <a:ext cx="3790683" cy="5910523"/>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258407" y="6048534"/>
            <a:ext cx="6913245" cy="714064"/>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258407" y="772068"/>
            <a:ext cx="6913245" cy="5184458"/>
          </a:xfrm>
        </p:spPr>
        <p:txBody>
          <a:bodyPr/>
          <a:lstStyle>
            <a:lvl1pPr marL="0" indent="0">
              <a:buNone/>
              <a:defRPr sz="4000"/>
            </a:lvl1pPr>
            <a:lvl2pPr marL="576072" indent="0">
              <a:buNone/>
              <a:defRPr sz="3500"/>
            </a:lvl2pPr>
            <a:lvl3pPr marL="1152144" indent="0">
              <a:buNone/>
              <a:defRPr sz="3000"/>
            </a:lvl3pPr>
            <a:lvl4pPr marL="1728216" indent="0">
              <a:buNone/>
              <a:defRPr sz="2500"/>
            </a:lvl4pPr>
            <a:lvl5pPr marL="2304288" indent="0">
              <a:buNone/>
              <a:defRPr sz="2500"/>
            </a:lvl5pPr>
            <a:lvl6pPr marL="2880360" indent="0">
              <a:buNone/>
              <a:defRPr sz="2500"/>
            </a:lvl6pPr>
            <a:lvl7pPr marL="3456432" indent="0">
              <a:buNone/>
              <a:defRPr sz="2500"/>
            </a:lvl7pPr>
            <a:lvl8pPr marL="4032504" indent="0">
              <a:buNone/>
              <a:defRPr sz="2500"/>
            </a:lvl8pPr>
            <a:lvl9pPr marL="4608576" indent="0">
              <a:buNone/>
              <a:defRPr sz="2500"/>
            </a:lvl9pPr>
          </a:lstStyle>
          <a:p>
            <a:endParaRPr lang="zh-CN" altLang="en-US"/>
          </a:p>
        </p:txBody>
      </p:sp>
      <p:sp>
        <p:nvSpPr>
          <p:cNvPr id="4" name="文本占位符 3"/>
          <p:cNvSpPr>
            <a:spLocks noGrp="1"/>
          </p:cNvSpPr>
          <p:nvPr>
            <p:ph type="body" sz="half" idx="2"/>
          </p:nvPr>
        </p:nvSpPr>
        <p:spPr>
          <a:xfrm>
            <a:off x="2258407" y="6762598"/>
            <a:ext cx="6913245" cy="1014089"/>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353504" y="346032"/>
            <a:ext cx="2592467" cy="737265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76104" y="346032"/>
            <a:ext cx="7585366" cy="737265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21737" y="1054219"/>
            <a:ext cx="11568081" cy="6768925"/>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7" name="矩形 6"/>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3344"/>
            <a:ext cx="990155" cy="990064"/>
          </a:xfrm>
          <a:prstGeom prst="rect">
            <a:avLst/>
          </a:prstGeom>
          <a:noFill/>
          <a:ln w="9525">
            <a:noFill/>
            <a:miter lim="800000"/>
            <a:headEnd/>
            <a:tailEnd/>
          </a:ln>
        </p:spPr>
      </p:pic>
      <p:sp>
        <p:nvSpPr>
          <p:cNvPr id="9" name="矩形 8"/>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4176598" y="7994682"/>
            <a:ext cx="7345323" cy="348031"/>
          </a:xfrm>
          <a:prstGeom prst="rect">
            <a:avLst/>
          </a:prstGeom>
          <a:noFill/>
          <a:ln w="9525">
            <a:noFill/>
            <a:miter lim="800000"/>
            <a:headEnd/>
            <a:tailEnd/>
          </a:ln>
        </p:spPr>
      </p:pic>
      <p:sp>
        <p:nvSpPr>
          <p:cNvPr id="12" name="TextBox 11"/>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64156" y="2684237"/>
            <a:ext cx="9793764" cy="1852164"/>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728311" y="4896432"/>
            <a:ext cx="8065453" cy="2208195"/>
          </a:xfrm>
        </p:spPr>
        <p:txBody>
          <a:bodyPr/>
          <a:lstStyle>
            <a:lvl1pPr marL="0" indent="0" algn="ctr">
              <a:buNone/>
              <a:defRPr>
                <a:solidFill>
                  <a:schemeClr val="tx1">
                    <a:tint val="75000"/>
                  </a:schemeClr>
                </a:solidFill>
              </a:defRPr>
            </a:lvl1pPr>
            <a:lvl2pPr marL="576072" indent="0" algn="ctr">
              <a:buNone/>
              <a:defRPr>
                <a:solidFill>
                  <a:schemeClr val="tx1">
                    <a:tint val="75000"/>
                  </a:schemeClr>
                </a:solidFill>
              </a:defRPr>
            </a:lvl2pPr>
            <a:lvl3pPr marL="1152144" indent="0" algn="ctr">
              <a:buNone/>
              <a:defRPr>
                <a:solidFill>
                  <a:schemeClr val="tx1">
                    <a:tint val="75000"/>
                  </a:schemeClr>
                </a:solidFill>
              </a:defRPr>
            </a:lvl3pPr>
            <a:lvl4pPr marL="1728216" indent="0" algn="ctr">
              <a:buNone/>
              <a:defRPr>
                <a:solidFill>
                  <a:schemeClr val="tx1">
                    <a:tint val="75000"/>
                  </a:schemeClr>
                </a:solidFill>
              </a:defRPr>
            </a:lvl4pPr>
            <a:lvl5pPr marL="2304288" indent="0" algn="ctr">
              <a:buNone/>
              <a:defRPr>
                <a:solidFill>
                  <a:schemeClr val="tx1">
                    <a:tint val="75000"/>
                  </a:schemeClr>
                </a:solidFill>
              </a:defRPr>
            </a:lvl5pPr>
            <a:lvl6pPr marL="2880360" indent="0" algn="ctr">
              <a:buNone/>
              <a:defRPr>
                <a:solidFill>
                  <a:schemeClr val="tx1">
                    <a:tint val="75000"/>
                  </a:schemeClr>
                </a:solidFill>
              </a:defRPr>
            </a:lvl6pPr>
            <a:lvl7pPr marL="3456432" indent="0" algn="ctr">
              <a:buNone/>
              <a:defRPr>
                <a:solidFill>
                  <a:schemeClr val="tx1">
                    <a:tint val="75000"/>
                  </a:schemeClr>
                </a:solidFill>
              </a:defRPr>
            </a:lvl7pPr>
            <a:lvl8pPr marL="4032504" indent="0" algn="ctr">
              <a:buNone/>
              <a:defRPr>
                <a:solidFill>
                  <a:schemeClr val="tx1">
                    <a:tint val="75000"/>
                  </a:schemeClr>
                </a:solidFill>
              </a:defRPr>
            </a:lvl8pPr>
            <a:lvl9pPr marL="4608576"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10164" y="5552491"/>
            <a:ext cx="9793764" cy="1716152"/>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10164" y="3662325"/>
            <a:ext cx="9793764" cy="1890166"/>
          </a:xfrm>
        </p:spPr>
        <p:txBody>
          <a:bodyPr anchor="b"/>
          <a:lstStyle>
            <a:lvl1pPr marL="0" indent="0">
              <a:buNone/>
              <a:defRPr sz="2500">
                <a:solidFill>
                  <a:schemeClr val="tx1">
                    <a:tint val="75000"/>
                  </a:schemeClr>
                </a:solidFill>
              </a:defRPr>
            </a:lvl1pPr>
            <a:lvl2pPr marL="576072" indent="0">
              <a:buNone/>
              <a:defRPr sz="2300">
                <a:solidFill>
                  <a:schemeClr val="tx1">
                    <a:tint val="75000"/>
                  </a:schemeClr>
                </a:solidFill>
              </a:defRPr>
            </a:lvl2pPr>
            <a:lvl3pPr marL="1152144" indent="0">
              <a:buNone/>
              <a:defRPr sz="2000">
                <a:solidFill>
                  <a:schemeClr val="tx1">
                    <a:tint val="75000"/>
                  </a:schemeClr>
                </a:solidFill>
              </a:defRPr>
            </a:lvl3pPr>
            <a:lvl4pPr marL="1728216" indent="0">
              <a:buNone/>
              <a:defRPr sz="1800">
                <a:solidFill>
                  <a:schemeClr val="tx1">
                    <a:tint val="75000"/>
                  </a:schemeClr>
                </a:solidFill>
              </a:defRPr>
            </a:lvl4pPr>
            <a:lvl5pPr marL="2304288" indent="0">
              <a:buNone/>
              <a:defRPr sz="1800">
                <a:solidFill>
                  <a:schemeClr val="tx1">
                    <a:tint val="75000"/>
                  </a:schemeClr>
                </a:solidFill>
              </a:defRPr>
            </a:lvl5pPr>
            <a:lvl6pPr marL="2880360" indent="0">
              <a:buNone/>
              <a:defRPr sz="1800">
                <a:solidFill>
                  <a:schemeClr val="tx1">
                    <a:tint val="75000"/>
                  </a:schemeClr>
                </a:solidFill>
              </a:defRPr>
            </a:lvl6pPr>
            <a:lvl7pPr marL="3456432" indent="0">
              <a:buNone/>
              <a:defRPr sz="1800">
                <a:solidFill>
                  <a:schemeClr val="tx1">
                    <a:tint val="75000"/>
                  </a:schemeClr>
                </a:solidFill>
              </a:defRPr>
            </a:lvl7pPr>
            <a:lvl8pPr marL="4032504" indent="0">
              <a:buNone/>
              <a:defRPr sz="1800">
                <a:solidFill>
                  <a:schemeClr val="tx1">
                    <a:tint val="75000"/>
                  </a:schemeClr>
                </a:solidFill>
              </a:defRPr>
            </a:lvl8pPr>
            <a:lvl9pPr marL="4608576"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76104"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857055"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1934171"/>
            <a:ext cx="5090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576104" y="2740242"/>
            <a:ext cx="5090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853055" y="1934171"/>
            <a:ext cx="5092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5853055" y="2740242"/>
            <a:ext cx="5092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576104" y="346031"/>
            <a:ext cx="10369868" cy="1440127"/>
          </a:xfrm>
          <a:prstGeom prst="rect">
            <a:avLst/>
          </a:prstGeom>
          <a:noFill/>
          <a:ln w="9525">
            <a:noFill/>
            <a:miter lim="800000"/>
            <a:headEnd/>
            <a:tailEnd/>
          </a:ln>
        </p:spPr>
        <p:txBody>
          <a:bodyPr vert="horz" wrap="square" lIns="115214" tIns="57607" rIns="115214" bIns="57607"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576104" y="2016179"/>
            <a:ext cx="10369868" cy="5702504"/>
          </a:xfrm>
          <a:prstGeom prst="rect">
            <a:avLst/>
          </a:prstGeom>
          <a:noFill/>
          <a:ln w="9525">
            <a:noFill/>
            <a:miter lim="800000"/>
            <a:headEnd/>
            <a:tailEnd/>
          </a:ln>
        </p:spPr>
        <p:txBody>
          <a:bodyPr vert="horz" wrap="square" lIns="115214" tIns="57607" rIns="115214" bIns="57607"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fontAlgn="auto">
              <a:spcBef>
                <a:spcPts val="0"/>
              </a:spcBef>
              <a:spcAft>
                <a:spcPts val="0"/>
              </a:spcAft>
              <a:defRPr sz="1500">
                <a:solidFill>
                  <a:schemeClr val="tx1">
                    <a:tint val="75000"/>
                  </a:schemeClr>
                </a:solidFill>
                <a:latin typeface="+mn-lt"/>
                <a:ea typeface="+mn-ea"/>
              </a:defRPr>
            </a:lvl1pPr>
          </a:lstStyle>
          <a:p>
            <a:pPr>
              <a:defRPr/>
            </a:pPr>
            <a:fld id="{7E97B707-22D4-4B06-9A8A-89EF284804D8}" type="datetimeFigureOut">
              <a:rPr lang="zh-CN" altLang="en-US"/>
              <a:pPr>
                <a:defRPr/>
              </a:pPr>
              <a:t>2019/9/7</a:t>
            </a:fld>
            <a:endParaRPr lang="zh-CN" altLang="en-US"/>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fontAlgn="auto">
              <a:spcBef>
                <a:spcPts val="0"/>
              </a:spcBef>
              <a:spcAft>
                <a:spcPts val="0"/>
              </a:spcAft>
              <a:defRPr sz="15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fontAlgn="auto">
              <a:spcBef>
                <a:spcPts val="0"/>
              </a:spcBef>
              <a:spcAft>
                <a:spcPts val="0"/>
              </a:spcAft>
              <a:defRPr sz="15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5500" kern="1200">
          <a:solidFill>
            <a:schemeClr val="tx1"/>
          </a:solidFill>
          <a:latin typeface="+mj-lt"/>
          <a:ea typeface="+mj-ea"/>
          <a:cs typeface="+mj-cs"/>
        </a:defRPr>
      </a:lvl1pPr>
      <a:lvl2pPr algn="ctr" rtl="0" eaLnBrk="0" fontAlgn="base" hangingPunct="0">
        <a:spcBef>
          <a:spcPct val="0"/>
        </a:spcBef>
        <a:spcAft>
          <a:spcPct val="0"/>
        </a:spcAft>
        <a:defRPr sz="5500">
          <a:solidFill>
            <a:schemeClr val="tx1"/>
          </a:solidFill>
          <a:latin typeface="Calibri" pitchFamily="34" charset="0"/>
          <a:ea typeface="宋体" charset="-122"/>
        </a:defRPr>
      </a:lvl2pPr>
      <a:lvl3pPr algn="ctr" rtl="0" eaLnBrk="0" fontAlgn="base" hangingPunct="0">
        <a:spcBef>
          <a:spcPct val="0"/>
        </a:spcBef>
        <a:spcAft>
          <a:spcPct val="0"/>
        </a:spcAft>
        <a:defRPr sz="5500">
          <a:solidFill>
            <a:schemeClr val="tx1"/>
          </a:solidFill>
          <a:latin typeface="Calibri" pitchFamily="34" charset="0"/>
          <a:ea typeface="宋体" charset="-122"/>
        </a:defRPr>
      </a:lvl3pPr>
      <a:lvl4pPr algn="ctr" rtl="0" eaLnBrk="0" fontAlgn="base" hangingPunct="0">
        <a:spcBef>
          <a:spcPct val="0"/>
        </a:spcBef>
        <a:spcAft>
          <a:spcPct val="0"/>
        </a:spcAft>
        <a:defRPr sz="5500">
          <a:solidFill>
            <a:schemeClr val="tx1"/>
          </a:solidFill>
          <a:latin typeface="Calibri" pitchFamily="34" charset="0"/>
          <a:ea typeface="宋体" charset="-122"/>
        </a:defRPr>
      </a:lvl4pPr>
      <a:lvl5pPr algn="ctr" rtl="0" eaLnBrk="0" fontAlgn="base" hangingPunct="0">
        <a:spcBef>
          <a:spcPct val="0"/>
        </a:spcBef>
        <a:spcAft>
          <a:spcPct val="0"/>
        </a:spcAft>
        <a:defRPr sz="5500">
          <a:solidFill>
            <a:schemeClr val="tx1"/>
          </a:solidFill>
          <a:latin typeface="Calibri" pitchFamily="34" charset="0"/>
          <a:ea typeface="宋体" charset="-122"/>
        </a:defRPr>
      </a:lvl5pPr>
      <a:lvl6pPr marL="576072" algn="ctr" rtl="0" fontAlgn="base">
        <a:spcBef>
          <a:spcPct val="0"/>
        </a:spcBef>
        <a:spcAft>
          <a:spcPct val="0"/>
        </a:spcAft>
        <a:defRPr sz="5500">
          <a:solidFill>
            <a:schemeClr val="tx1"/>
          </a:solidFill>
          <a:latin typeface="Calibri" pitchFamily="34" charset="0"/>
          <a:ea typeface="宋体" charset="-122"/>
        </a:defRPr>
      </a:lvl6pPr>
      <a:lvl7pPr marL="1152144" algn="ctr" rtl="0" fontAlgn="base">
        <a:spcBef>
          <a:spcPct val="0"/>
        </a:spcBef>
        <a:spcAft>
          <a:spcPct val="0"/>
        </a:spcAft>
        <a:defRPr sz="5500">
          <a:solidFill>
            <a:schemeClr val="tx1"/>
          </a:solidFill>
          <a:latin typeface="Calibri" pitchFamily="34" charset="0"/>
          <a:ea typeface="宋体" charset="-122"/>
        </a:defRPr>
      </a:lvl7pPr>
      <a:lvl8pPr marL="1728216" algn="ctr" rtl="0" fontAlgn="base">
        <a:spcBef>
          <a:spcPct val="0"/>
        </a:spcBef>
        <a:spcAft>
          <a:spcPct val="0"/>
        </a:spcAft>
        <a:defRPr sz="5500">
          <a:solidFill>
            <a:schemeClr val="tx1"/>
          </a:solidFill>
          <a:latin typeface="Calibri" pitchFamily="34" charset="0"/>
          <a:ea typeface="宋体" charset="-122"/>
        </a:defRPr>
      </a:lvl8pPr>
      <a:lvl9pPr marL="2304288" algn="ctr" rtl="0" fontAlgn="base">
        <a:spcBef>
          <a:spcPct val="0"/>
        </a:spcBef>
        <a:spcAft>
          <a:spcPct val="0"/>
        </a:spcAft>
        <a:defRPr sz="5500">
          <a:solidFill>
            <a:schemeClr val="tx1"/>
          </a:solidFill>
          <a:latin typeface="Calibri" pitchFamily="34" charset="0"/>
          <a:ea typeface="宋体" charset="-122"/>
        </a:defRPr>
      </a:lvl9pPr>
    </p:titleStyle>
    <p:bodyStyle>
      <a:lvl1pPr marL="432054" indent="-432054" algn="l" rtl="0" eaLnBrk="0" fontAlgn="base" hangingPunct="0">
        <a:spcBef>
          <a:spcPct val="20000"/>
        </a:spcBef>
        <a:spcAft>
          <a:spcPct val="0"/>
        </a:spcAft>
        <a:buFont typeface="Arial" pitchFamily="34" charset="0"/>
        <a:buChar char="•"/>
        <a:defRPr sz="4000" kern="1200">
          <a:solidFill>
            <a:schemeClr val="tx1"/>
          </a:solidFill>
          <a:latin typeface="+mn-lt"/>
          <a:ea typeface="+mn-ea"/>
          <a:cs typeface="+mn-cs"/>
        </a:defRPr>
      </a:lvl1pPr>
      <a:lvl2pPr marL="936117" indent="-360045" algn="l" rtl="0" eaLnBrk="0" fontAlgn="base" hangingPunct="0">
        <a:spcBef>
          <a:spcPct val="20000"/>
        </a:spcBef>
        <a:spcAft>
          <a:spcPct val="0"/>
        </a:spcAft>
        <a:buFont typeface="Arial" pitchFamily="34" charset="0"/>
        <a:buChar char="–"/>
        <a:defRPr sz="3500" kern="1200">
          <a:solidFill>
            <a:schemeClr val="tx1"/>
          </a:solidFill>
          <a:latin typeface="+mn-lt"/>
          <a:ea typeface="+mn-ea"/>
          <a:cs typeface="+mn-cs"/>
        </a:defRPr>
      </a:lvl2pPr>
      <a:lvl3pPr marL="1440180" indent="-288036" algn="l" rtl="0" eaLnBrk="0" fontAlgn="base" hangingPunct="0">
        <a:spcBef>
          <a:spcPct val="20000"/>
        </a:spcBef>
        <a:spcAft>
          <a:spcPct val="0"/>
        </a:spcAft>
        <a:buFont typeface="Arial" pitchFamily="34" charset="0"/>
        <a:buChar char="•"/>
        <a:defRPr sz="3000" kern="1200">
          <a:solidFill>
            <a:schemeClr val="tx1"/>
          </a:solidFill>
          <a:latin typeface="+mn-lt"/>
          <a:ea typeface="+mn-ea"/>
          <a:cs typeface="+mn-cs"/>
        </a:defRPr>
      </a:lvl3pPr>
      <a:lvl4pPr marL="2016252"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4pPr>
      <a:lvl5pPr marL="2592324"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76104" y="346031"/>
            <a:ext cx="10369868" cy="1440127"/>
          </a:xfrm>
          <a:prstGeom prst="rect">
            <a:avLst/>
          </a:prstGeom>
        </p:spPr>
        <p:txBody>
          <a:bodyPr vert="horz" lIns="115214" tIns="57607" rIns="115214" bIns="57607"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2016179"/>
            <a:ext cx="10369868" cy="5702504"/>
          </a:xfrm>
          <a:prstGeom prst="rect">
            <a:avLst/>
          </a:prstGeom>
        </p:spPr>
        <p:txBody>
          <a:bodyPr vert="horz" lIns="115214" tIns="57607" rIns="115214" bIns="57607"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a:defRPr sz="15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2019/9/7</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a:defRPr sz="15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a:defRPr sz="15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1152144" rtl="0" eaLnBrk="1" latinLnBrk="0" hangingPunct="1">
        <a:spcBef>
          <a:spcPct val="0"/>
        </a:spcBef>
        <a:buNone/>
        <a:defRPr sz="5500" kern="1200">
          <a:solidFill>
            <a:schemeClr val="tx1"/>
          </a:solidFill>
          <a:latin typeface="+mj-lt"/>
          <a:ea typeface="+mj-ea"/>
          <a:cs typeface="+mj-cs"/>
        </a:defRPr>
      </a:lvl1pPr>
    </p:titleStyle>
    <p:bodyStyle>
      <a:lvl1pPr marL="432054" indent="-432054" algn="l" defTabSz="1152144"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6117" indent="-360045" algn="l" defTabSz="1152144"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40180" indent="-288036" algn="l" defTabSz="1152144"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1625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92324"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2.xml"/><Relationship Id="rId5" Type="http://schemas.openxmlformats.org/officeDocument/2006/relationships/image" Target="../media/image9.jpg"/><Relationship Id="rId4" Type="http://schemas.openxmlformats.org/officeDocument/2006/relationships/image" Target="../media/image8.jpg"/></Relationships>
</file>

<file path=ppt/slides/_rels/slide3.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3.jpg"/><Relationship Id="rId7" Type="http://schemas.openxmlformats.org/officeDocument/2006/relationships/image" Target="../media/image15.jpg"/><Relationship Id="rId2" Type="http://schemas.openxmlformats.org/officeDocument/2006/relationships/image" Target="../media/image12.jpg"/><Relationship Id="rId1" Type="http://schemas.openxmlformats.org/officeDocument/2006/relationships/slideLayout" Target="../slideLayouts/slideLayout2.xml"/><Relationship Id="rId6" Type="http://schemas.openxmlformats.org/officeDocument/2006/relationships/image" Target="../media/image10.jpg"/><Relationship Id="rId5" Type="http://schemas.openxmlformats.org/officeDocument/2006/relationships/image" Target="../media/image14.jpg"/><Relationship Id="rId4" Type="http://schemas.openxmlformats.org/officeDocument/2006/relationships/image" Target="../media/image11.jpg"/></Relationships>
</file>

<file path=ppt/slides/_rels/slide5.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2.xml"/><Relationship Id="rId5" Type="http://schemas.openxmlformats.org/officeDocument/2006/relationships/image" Target="../media/image16.jpg"/><Relationship Id="rId4" Type="http://schemas.openxmlformats.org/officeDocument/2006/relationships/image" Target="../media/image15.jpg"/></Relationships>
</file>

<file path=ppt/slides/_rels/slide6.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1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21.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占位符 2"/>
          <p:cNvPicPr>
            <a:picLocks noChangeAspect="1"/>
          </p:cNvPicPr>
          <p:nvPr/>
        </p:nvPicPr>
        <p:blipFill>
          <a:blip r:embed="rId2">
            <a:extLst>
              <a:ext uri="{28A0092B-C50C-407E-A947-70E740481C1C}">
                <a14:useLocalDpi xmlns:a14="http://schemas.microsoft.com/office/drawing/2010/main" val="0"/>
              </a:ext>
            </a:extLst>
          </a:blip>
          <a:srcRect t="1429" b="1429"/>
          <a:stretch>
            <a:fillRect/>
          </a:stretch>
        </p:blipFill>
        <p:spPr>
          <a:xfrm>
            <a:off x="972175" y="3312529"/>
            <a:ext cx="4788862" cy="3093204"/>
          </a:xfrm>
          <a:prstGeom prst="roundRect">
            <a:avLst>
              <a:gd name="adj" fmla="val 935"/>
            </a:avLst>
          </a:prstGeom>
          <a:solidFill>
            <a:srgbClr val="AAB2BD">
              <a:lumMod val="50000"/>
            </a:srgbClr>
          </a:solidFill>
        </p:spPr>
      </p:pic>
      <p:sp>
        <p:nvSpPr>
          <p:cNvPr id="9" name="TextBox 8"/>
          <p:cNvSpPr txBox="1"/>
          <p:nvPr/>
        </p:nvSpPr>
        <p:spPr>
          <a:xfrm>
            <a:off x="869218" y="1978975"/>
            <a:ext cx="3265099" cy="1010584"/>
          </a:xfrm>
          <a:prstGeom prst="rect">
            <a:avLst/>
          </a:prstGeom>
          <a:noFill/>
        </p:spPr>
        <p:txBody>
          <a:bodyPr wrap="none" lIns="86411" tIns="43205" rIns="86411" bIns="43205" rtlCol="0">
            <a:spAutoFit/>
          </a:bodyPr>
          <a:lstStyle/>
          <a:p>
            <a:pPr defTabSz="864108" fontAlgn="auto">
              <a:spcBef>
                <a:spcPts val="0"/>
              </a:spcBef>
              <a:spcAft>
                <a:spcPts val="0"/>
              </a:spcAft>
            </a:pPr>
            <a:r>
              <a:rPr lang="zh-CN" altLang="en-US" sz="3000" b="1" dirty="0" smtClean="0">
                <a:solidFill>
                  <a:srgbClr val="AAB2BD">
                    <a:lumMod val="50000"/>
                  </a:srgbClr>
                </a:solidFill>
                <a:latin typeface="思源黑体 CN Regular" panose="020B0500000000000000" pitchFamily="34" charset="-122"/>
                <a:ea typeface="思源黑体 CN Regular" panose="020B0500000000000000" pitchFamily="34" charset="-122"/>
              </a:rPr>
              <a:t>图文排版陈述说明</a:t>
            </a:r>
            <a:endParaRPr lang="en-US" altLang="zh-CN" sz="3000" b="1" dirty="0">
              <a:solidFill>
                <a:srgbClr val="AAB2BD">
                  <a:lumMod val="50000"/>
                </a:srgbClr>
              </a:solidFill>
              <a:latin typeface="思源黑体 CN Regular" panose="020B0500000000000000" pitchFamily="34" charset="-122"/>
              <a:ea typeface="思源黑体 CN Regular" panose="020B0500000000000000" pitchFamily="34" charset="-122"/>
            </a:endParaRPr>
          </a:p>
          <a:p>
            <a:pPr defTabSz="864108" fontAlgn="auto">
              <a:spcBef>
                <a:spcPts val="0"/>
              </a:spcBef>
              <a:spcAft>
                <a:spcPts val="0"/>
              </a:spcAft>
            </a:pPr>
            <a:r>
              <a:rPr lang="zh-CN" altLang="en-US" sz="3000" b="1" dirty="0">
                <a:solidFill>
                  <a:srgbClr val="AAB2BD">
                    <a:lumMod val="50000"/>
                  </a:srgbClr>
                </a:solidFill>
                <a:latin typeface="思源黑体 CN Regular" panose="020B0500000000000000" pitchFamily="34" charset="-122"/>
                <a:ea typeface="思源黑体 CN Regular" panose="020B0500000000000000" pitchFamily="34" charset="-122"/>
              </a:rPr>
              <a:t>幻灯片</a:t>
            </a:r>
            <a:endParaRPr lang="en-US" sz="3000" b="1" dirty="0">
              <a:solidFill>
                <a:srgbClr val="AAB2BD">
                  <a:lumMod val="50000"/>
                </a:srgbClr>
              </a:solidFill>
              <a:latin typeface="思源黑体 CN Regular" panose="020B0500000000000000" pitchFamily="34" charset="-122"/>
              <a:ea typeface="思源黑体 CN Regular" panose="020B0500000000000000" pitchFamily="34" charset="-122"/>
            </a:endParaRPr>
          </a:p>
        </p:txBody>
      </p:sp>
      <p:sp>
        <p:nvSpPr>
          <p:cNvPr id="10" name="Rectangle 5"/>
          <p:cNvSpPr/>
          <p:nvPr/>
        </p:nvSpPr>
        <p:spPr>
          <a:xfrm>
            <a:off x="5761038" y="3312529"/>
            <a:ext cx="4788862" cy="3096084"/>
          </a:xfrm>
          <a:prstGeom prst="rect">
            <a:avLst/>
          </a:prstGeom>
          <a:solidFill>
            <a:srgbClr val="AAB2BD">
              <a:lumMod val="50000"/>
            </a:srgbClr>
          </a:solidFill>
          <a:ln w="12700" cap="flat" cmpd="sng" algn="ctr">
            <a:noFill/>
            <a:prstDash val="solid"/>
            <a:miter lim="800000"/>
          </a:ln>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F4F5FC"/>
              </a:solidFill>
              <a:effectLst/>
              <a:uLnTx/>
              <a:uFillTx/>
              <a:latin typeface="Arial"/>
              <a:ea typeface="思源黑体 CN Light"/>
              <a:cs typeface="+mn-cs"/>
            </a:endParaRPr>
          </a:p>
        </p:txBody>
      </p:sp>
      <p:sp>
        <p:nvSpPr>
          <p:cNvPr id="11" name="Rectangle 14"/>
          <p:cNvSpPr/>
          <p:nvPr/>
        </p:nvSpPr>
        <p:spPr>
          <a:xfrm>
            <a:off x="6074489" y="3612664"/>
            <a:ext cx="3581949" cy="843379"/>
          </a:xfrm>
          <a:prstGeom prst="rect">
            <a:avLst/>
          </a:prstGeom>
        </p:spPr>
        <p:txBody>
          <a:bodyPr wrap="square" lIns="86411" tIns="43205" rIns="86411" bIns="43205">
            <a:spAutoFit/>
          </a:bodyPr>
          <a:lstStyle/>
          <a:p>
            <a:pPr defTabSz="864108" fontAlgn="auto">
              <a:lnSpc>
                <a:spcPct val="130000"/>
              </a:lnSpc>
              <a:spcBef>
                <a:spcPts val="0"/>
              </a:spcBef>
              <a:spcAft>
                <a:spcPts val="0"/>
              </a:spcAft>
            </a:pPr>
            <a:r>
              <a:rPr lang="zh-CN" altLang="en-US" sz="1700" dirty="0">
                <a:solidFill>
                  <a:srgbClr val="F4F5FC"/>
                </a:solidFill>
                <a:latin typeface="思源黑体 CN Regular" panose="020B0500000000000000" pitchFamily="34" charset="-122"/>
                <a:ea typeface="思源黑体 CN Regular" panose="020B0500000000000000" pitchFamily="34" charset="-122"/>
              </a:rPr>
              <a:t>点击输入文本</a:t>
            </a:r>
            <a:endParaRPr lang="en-US" altLang="zh-CN" sz="1700" dirty="0">
              <a:solidFill>
                <a:srgbClr val="F4F5FC"/>
              </a:solidFill>
              <a:latin typeface="思源黑体 CN Regular" panose="020B0500000000000000" pitchFamily="34" charset="-122"/>
              <a:ea typeface="思源黑体 CN Regular" panose="020B0500000000000000" pitchFamily="34" charset="-122"/>
            </a:endParaRPr>
          </a:p>
          <a:p>
            <a:pPr defTabSz="864108" fontAlgn="auto">
              <a:lnSpc>
                <a:spcPct val="130000"/>
              </a:lnSpc>
              <a:spcBef>
                <a:spcPts val="0"/>
              </a:spcBef>
              <a:spcAft>
                <a:spcPts val="0"/>
              </a:spcAft>
            </a:pPr>
            <a:r>
              <a:rPr lang="zh-CN" altLang="en-US" sz="1000" dirty="0">
                <a:solidFill>
                  <a:srgbClr val="F4F5FC"/>
                </a:solidFill>
                <a:latin typeface="思源黑体 CN Light" panose="020B0300000000000000" pitchFamily="34" charset="-122"/>
                <a:ea typeface="思源黑体 CN Light" panose="020B0300000000000000" pitchFamily="34" charset="-122"/>
              </a:rPr>
              <a:t>沿着荷塘是一条曲折的小煤屑路这是一条幽僻的路白天也少人走夜晚更加寂寞荷塘四面长</a:t>
            </a:r>
            <a:endParaRPr lang="en-US" sz="1000" dirty="0">
              <a:solidFill>
                <a:srgbClr val="F4F5FC"/>
              </a:solidFill>
              <a:latin typeface="思源黑体 CN Light" panose="020B0300000000000000" pitchFamily="34" charset="-122"/>
              <a:ea typeface="思源黑体 CN Light" panose="020B0300000000000000" pitchFamily="34" charset="-122"/>
            </a:endParaRPr>
          </a:p>
        </p:txBody>
      </p:sp>
      <p:sp>
        <p:nvSpPr>
          <p:cNvPr id="12" name="Rectangle 15"/>
          <p:cNvSpPr/>
          <p:nvPr/>
        </p:nvSpPr>
        <p:spPr>
          <a:xfrm>
            <a:off x="6074490" y="4607000"/>
            <a:ext cx="4007327" cy="902089"/>
          </a:xfrm>
          <a:prstGeom prst="rect">
            <a:avLst/>
          </a:prstGeom>
        </p:spPr>
        <p:txBody>
          <a:bodyPr wrap="square" lIns="86411" tIns="43205" rIns="86411" bIns="43205">
            <a:spAutoFit/>
          </a:bodyPr>
          <a:lstStyle/>
          <a:p>
            <a:pPr defTabSz="864108" fontAlgn="auto">
              <a:lnSpc>
                <a:spcPct val="130000"/>
              </a:lnSpc>
              <a:spcBef>
                <a:spcPts val="0"/>
              </a:spcBef>
              <a:spcAft>
                <a:spcPts val="0"/>
              </a:spcAft>
            </a:pPr>
            <a:r>
              <a:rPr lang="zh-CN" altLang="en-US" sz="1000" dirty="0">
                <a:solidFill>
                  <a:srgbClr val="F4F5FC"/>
                </a:solidFill>
                <a:latin typeface="思源黑体 CN Light" panose="020B0300000000000000" pitchFamily="34" charset="-122"/>
                <a:ea typeface="思源黑体 CN Light" panose="020B0300000000000000" pitchFamily="34" charset="-122"/>
              </a:rPr>
              <a:t>路上只我一个人背着手踱着这一片天地好像是我的我也像超出了平常的自己到了另一世界里我爱热闹也爱冷静爱群居也爱独处像今晚上一个人在这苍茫的月下什么都可以想什么都可以不想便觉是个自由的人白天里一定要做的事一定要说。</a:t>
            </a:r>
            <a:endParaRPr lang="en-US" sz="1000" dirty="0">
              <a:solidFill>
                <a:srgbClr val="F4F5FC"/>
              </a:solidFill>
              <a:latin typeface="思源黑体 CN Light" panose="020B0300000000000000" pitchFamily="34" charset="-122"/>
              <a:ea typeface="思源黑体 CN Light" panose="020B0300000000000000" pitchFamily="34" charset="-122"/>
            </a:endParaRPr>
          </a:p>
        </p:txBody>
      </p:sp>
      <p:sp>
        <p:nvSpPr>
          <p:cNvPr id="13" name="Rectangle 17"/>
          <p:cNvSpPr/>
          <p:nvPr/>
        </p:nvSpPr>
        <p:spPr>
          <a:xfrm>
            <a:off x="6967952" y="5605360"/>
            <a:ext cx="3113864" cy="486215"/>
          </a:xfrm>
          <a:prstGeom prst="rect">
            <a:avLst/>
          </a:prstGeom>
        </p:spPr>
        <p:txBody>
          <a:bodyPr wrap="square" lIns="86411" tIns="43205" rIns="86411" bIns="43205">
            <a:spAutoFit/>
          </a:bodyPr>
          <a:lstStyle/>
          <a:p>
            <a:pPr defTabSz="864108" fontAlgn="auto">
              <a:lnSpc>
                <a:spcPct val="130000"/>
              </a:lnSpc>
              <a:spcBef>
                <a:spcPts val="0"/>
              </a:spcBef>
              <a:spcAft>
                <a:spcPts val="0"/>
              </a:spcAft>
            </a:pPr>
            <a:r>
              <a:rPr lang="zh-CN" altLang="en-US" sz="1000" dirty="0">
                <a:solidFill>
                  <a:srgbClr val="F4F5FC"/>
                </a:solidFill>
                <a:latin typeface="思源黑体 CN Light" panose="020B0300000000000000" pitchFamily="34" charset="-122"/>
                <a:ea typeface="思源黑体 CN Light" panose="020B0300000000000000" pitchFamily="34" charset="-122"/>
              </a:rPr>
              <a:t>路上只我一个人背着手踱着这一片天地好像是我的我也像超出了平常的自己到了</a:t>
            </a:r>
            <a:endParaRPr lang="en-US" sz="1000" dirty="0">
              <a:solidFill>
                <a:srgbClr val="F4F5FC"/>
              </a:solidFill>
              <a:latin typeface="思源黑体 CN Light" panose="020B0300000000000000" pitchFamily="34" charset="-122"/>
              <a:ea typeface="思源黑体 CN Light" panose="020B0300000000000000" pitchFamily="34" charset="-122"/>
            </a:endParaRPr>
          </a:p>
        </p:txBody>
      </p:sp>
    </p:spTree>
    <p:extLst>
      <p:ext uri="{BB962C8B-B14F-4D97-AF65-F5344CB8AC3E}">
        <p14:creationId xmlns:p14="http://schemas.microsoft.com/office/powerpoint/2010/main" val="6943831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6" name="图片占位符 1"/>
          <p:cNvPicPr>
            <a:picLocks noChangeAspect="1"/>
          </p:cNvPicPr>
          <p:nvPr/>
        </p:nvPicPr>
        <p:blipFill>
          <a:blip r:embed="rId2">
            <a:extLst>
              <a:ext uri="{28A0092B-C50C-407E-A947-70E740481C1C}">
                <a14:useLocalDpi xmlns:a14="http://schemas.microsoft.com/office/drawing/2010/main" val="0"/>
              </a:ext>
            </a:extLst>
          </a:blip>
          <a:srcRect l="2321" r="2321"/>
          <a:stretch>
            <a:fillRect/>
          </a:stretch>
        </p:blipFill>
        <p:spPr>
          <a:xfrm>
            <a:off x="6164611" y="2772028"/>
            <a:ext cx="2160389" cy="1512041"/>
          </a:xfrm>
          <a:prstGeom prst="rect">
            <a:avLst/>
          </a:prstGeom>
          <a:solidFill>
            <a:srgbClr val="AAB2BD">
              <a:lumMod val="50000"/>
            </a:srgbClr>
          </a:solidFill>
        </p:spPr>
      </p:pic>
      <p:pic>
        <p:nvPicPr>
          <p:cNvPr id="137" name="图片占位符 7"/>
          <p:cNvPicPr>
            <a:picLocks noChangeAspect="1"/>
          </p:cNvPicPr>
          <p:nvPr/>
        </p:nvPicPr>
        <p:blipFill>
          <a:blip r:embed="rId3">
            <a:extLst>
              <a:ext uri="{28A0092B-C50C-407E-A947-70E740481C1C}">
                <a14:useLocalDpi xmlns:a14="http://schemas.microsoft.com/office/drawing/2010/main" val="0"/>
              </a:ext>
            </a:extLst>
          </a:blip>
          <a:srcRect l="2321" r="2321"/>
          <a:stretch>
            <a:fillRect/>
          </a:stretch>
        </p:blipFill>
        <p:spPr>
          <a:xfrm>
            <a:off x="8389511" y="2772028"/>
            <a:ext cx="2160389" cy="1512041"/>
          </a:xfrm>
          <a:prstGeom prst="rect">
            <a:avLst/>
          </a:prstGeom>
          <a:solidFill>
            <a:srgbClr val="AAB2BD">
              <a:lumMod val="50000"/>
            </a:srgbClr>
          </a:solidFill>
        </p:spPr>
      </p:pic>
      <p:pic>
        <p:nvPicPr>
          <p:cNvPr id="138" name="图片占位符 12"/>
          <p:cNvPicPr>
            <a:picLocks noChangeAspect="1"/>
          </p:cNvPicPr>
          <p:nvPr/>
        </p:nvPicPr>
        <p:blipFill>
          <a:blip r:embed="rId4">
            <a:extLst>
              <a:ext uri="{28A0092B-C50C-407E-A947-70E740481C1C}">
                <a14:useLocalDpi xmlns:a14="http://schemas.microsoft.com/office/drawing/2010/main" val="0"/>
              </a:ext>
            </a:extLst>
          </a:blip>
          <a:srcRect t="1724" b="1724"/>
          <a:stretch>
            <a:fillRect/>
          </a:stretch>
        </p:blipFill>
        <p:spPr>
          <a:xfrm>
            <a:off x="8389511" y="4356071"/>
            <a:ext cx="2160389" cy="1512041"/>
          </a:xfrm>
          <a:prstGeom prst="rect">
            <a:avLst/>
          </a:prstGeom>
          <a:solidFill>
            <a:srgbClr val="AAB2BD">
              <a:lumMod val="50000"/>
            </a:srgbClr>
          </a:solidFill>
        </p:spPr>
      </p:pic>
      <p:pic>
        <p:nvPicPr>
          <p:cNvPr id="139" name="图片占位符 9"/>
          <p:cNvPicPr>
            <a:picLocks noChangeAspect="1"/>
          </p:cNvPicPr>
          <p:nvPr/>
        </p:nvPicPr>
        <p:blipFill>
          <a:blip r:embed="rId5">
            <a:extLst>
              <a:ext uri="{28A0092B-C50C-407E-A947-70E740481C1C}">
                <a14:useLocalDpi xmlns:a14="http://schemas.microsoft.com/office/drawing/2010/main" val="0"/>
              </a:ext>
            </a:extLst>
          </a:blip>
          <a:srcRect t="3333" b="3333"/>
          <a:stretch>
            <a:fillRect/>
          </a:stretch>
        </p:blipFill>
        <p:spPr>
          <a:xfrm>
            <a:off x="6164611" y="4356071"/>
            <a:ext cx="2160389" cy="1512041"/>
          </a:xfrm>
          <a:prstGeom prst="rect">
            <a:avLst/>
          </a:prstGeom>
          <a:solidFill>
            <a:srgbClr val="AAB2BD">
              <a:lumMod val="50000"/>
            </a:srgbClr>
          </a:solidFill>
        </p:spPr>
      </p:pic>
      <p:sp>
        <p:nvSpPr>
          <p:cNvPr id="140" name="Rectangle 13"/>
          <p:cNvSpPr/>
          <p:nvPr/>
        </p:nvSpPr>
        <p:spPr>
          <a:xfrm>
            <a:off x="904349" y="2736205"/>
            <a:ext cx="4561938" cy="902089"/>
          </a:xfrm>
          <a:prstGeom prst="rect">
            <a:avLst/>
          </a:prstGeom>
        </p:spPr>
        <p:txBody>
          <a:bodyPr wrap="square" lIns="86411" tIns="43205" rIns="86411" bIns="43205">
            <a:spAutoFit/>
          </a:bodyPr>
          <a:lstStyle/>
          <a:p>
            <a:pPr defTabSz="864108" fontAlgn="auto">
              <a:lnSpc>
                <a:spcPct val="130000"/>
              </a:lnSpc>
              <a:spcBef>
                <a:spcPts val="0"/>
              </a:spcBef>
              <a:spcAft>
                <a:spcPts val="0"/>
              </a:spcAft>
            </a:pPr>
            <a:r>
              <a:rPr lang="zh-CN" altLang="en-US" sz="1000" dirty="0">
                <a:solidFill>
                  <a:srgbClr val="AAB2BD">
                    <a:lumMod val="50000"/>
                  </a:srgbClr>
                </a:solidFill>
                <a:latin typeface="思源黑体 CN Light" panose="020B0300000000000000" pitchFamily="34" charset="-122"/>
                <a:ea typeface="思源黑体 CN Light" panose="020B0300000000000000" pitchFamily="34" charset="-122"/>
              </a:rPr>
              <a:t>曲曲折折的荷塘上面弥望的是田田的叶子叶子出水很高像亭亭的舞女的裙层层的叶子中间零星地点缀着些白花有袅娜地开着的有羞涩地打着朵儿的正如一粒粒的明珠又如碧天里的星星如刚出浴的美人微风过处送来缕缕清香仿佛远处高楼上渺茫的歌声似的这时候叶子。</a:t>
            </a:r>
            <a:endParaRPr lang="en-US" sz="1000" dirty="0">
              <a:solidFill>
                <a:srgbClr val="AAB2BD">
                  <a:lumMod val="50000"/>
                </a:srgbClr>
              </a:solidFill>
              <a:latin typeface="思源黑体 CN Light" panose="020B0300000000000000" pitchFamily="34" charset="-122"/>
              <a:ea typeface="思源黑体 CN Light" panose="020B0300000000000000" pitchFamily="34" charset="-122"/>
            </a:endParaRPr>
          </a:p>
        </p:txBody>
      </p:sp>
      <p:sp>
        <p:nvSpPr>
          <p:cNvPr id="141" name="Freeform 81"/>
          <p:cNvSpPr>
            <a:spLocks noEditPoints="1"/>
          </p:cNvSpPr>
          <p:nvPr/>
        </p:nvSpPr>
        <p:spPr bwMode="auto">
          <a:xfrm>
            <a:off x="2456080" y="4015303"/>
            <a:ext cx="231636" cy="207642"/>
          </a:xfrm>
          <a:custGeom>
            <a:avLst/>
            <a:gdLst>
              <a:gd name="T0" fmla="*/ 116 w 400"/>
              <a:gd name="T1" fmla="*/ 224 h 360"/>
              <a:gd name="T2" fmla="*/ 116 w 400"/>
              <a:gd name="T3" fmla="*/ 100 h 360"/>
              <a:gd name="T4" fmla="*/ 40 w 400"/>
              <a:gd name="T5" fmla="*/ 100 h 360"/>
              <a:gd name="T6" fmla="*/ 0 w 400"/>
              <a:gd name="T7" fmla="*/ 140 h 360"/>
              <a:gd name="T8" fmla="*/ 0 w 400"/>
              <a:gd name="T9" fmla="*/ 260 h 360"/>
              <a:gd name="T10" fmla="*/ 40 w 400"/>
              <a:gd name="T11" fmla="*/ 300 h 360"/>
              <a:gd name="T12" fmla="*/ 60 w 400"/>
              <a:gd name="T13" fmla="*/ 300 h 360"/>
              <a:gd name="T14" fmla="*/ 60 w 400"/>
              <a:gd name="T15" fmla="*/ 360 h 360"/>
              <a:gd name="T16" fmla="*/ 120 w 400"/>
              <a:gd name="T17" fmla="*/ 300 h 360"/>
              <a:gd name="T18" fmla="*/ 220 w 400"/>
              <a:gd name="T19" fmla="*/ 300 h 360"/>
              <a:gd name="T20" fmla="*/ 260 w 400"/>
              <a:gd name="T21" fmla="*/ 260 h 360"/>
              <a:gd name="T22" fmla="*/ 260 w 400"/>
              <a:gd name="T23" fmla="*/ 223 h 360"/>
              <a:gd name="T24" fmla="*/ 256 w 400"/>
              <a:gd name="T25" fmla="*/ 224 h 360"/>
              <a:gd name="T26" fmla="*/ 116 w 400"/>
              <a:gd name="T27" fmla="*/ 224 h 360"/>
              <a:gd name="T28" fmla="*/ 360 w 400"/>
              <a:gd name="T29" fmla="*/ 0 h 360"/>
              <a:gd name="T30" fmla="*/ 180 w 400"/>
              <a:gd name="T31" fmla="*/ 0 h 360"/>
              <a:gd name="T32" fmla="*/ 140 w 400"/>
              <a:gd name="T33" fmla="*/ 40 h 360"/>
              <a:gd name="T34" fmla="*/ 140 w 400"/>
              <a:gd name="T35" fmla="*/ 200 h 360"/>
              <a:gd name="T36" fmla="*/ 280 w 400"/>
              <a:gd name="T37" fmla="*/ 200 h 360"/>
              <a:gd name="T38" fmla="*/ 340 w 400"/>
              <a:gd name="T39" fmla="*/ 260 h 360"/>
              <a:gd name="T40" fmla="*/ 340 w 400"/>
              <a:gd name="T41" fmla="*/ 200 h 360"/>
              <a:gd name="T42" fmla="*/ 360 w 400"/>
              <a:gd name="T43" fmla="*/ 200 h 360"/>
              <a:gd name="T44" fmla="*/ 400 w 400"/>
              <a:gd name="T45" fmla="*/ 160 h 360"/>
              <a:gd name="T46" fmla="*/ 400 w 400"/>
              <a:gd name="T47" fmla="*/ 40 h 360"/>
              <a:gd name="T48" fmla="*/ 360 w 400"/>
              <a:gd name="T49" fmla="*/ 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00" h="360">
                <a:moveTo>
                  <a:pt x="116" y="224"/>
                </a:moveTo>
                <a:cubicBezTo>
                  <a:pt x="116" y="100"/>
                  <a:pt x="116" y="100"/>
                  <a:pt x="116" y="100"/>
                </a:cubicBezTo>
                <a:cubicBezTo>
                  <a:pt x="40" y="100"/>
                  <a:pt x="40" y="100"/>
                  <a:pt x="40" y="100"/>
                </a:cubicBezTo>
                <a:cubicBezTo>
                  <a:pt x="18" y="100"/>
                  <a:pt x="0" y="118"/>
                  <a:pt x="0" y="140"/>
                </a:cubicBezTo>
                <a:cubicBezTo>
                  <a:pt x="0" y="260"/>
                  <a:pt x="0" y="260"/>
                  <a:pt x="0" y="260"/>
                </a:cubicBezTo>
                <a:cubicBezTo>
                  <a:pt x="0" y="282"/>
                  <a:pt x="18" y="300"/>
                  <a:pt x="40" y="300"/>
                </a:cubicBezTo>
                <a:cubicBezTo>
                  <a:pt x="60" y="300"/>
                  <a:pt x="60" y="300"/>
                  <a:pt x="60" y="300"/>
                </a:cubicBezTo>
                <a:cubicBezTo>
                  <a:pt x="60" y="360"/>
                  <a:pt x="60" y="360"/>
                  <a:pt x="60" y="360"/>
                </a:cubicBezTo>
                <a:cubicBezTo>
                  <a:pt x="120" y="300"/>
                  <a:pt x="120" y="300"/>
                  <a:pt x="120" y="300"/>
                </a:cubicBezTo>
                <a:cubicBezTo>
                  <a:pt x="220" y="300"/>
                  <a:pt x="220" y="300"/>
                  <a:pt x="220" y="300"/>
                </a:cubicBezTo>
                <a:cubicBezTo>
                  <a:pt x="242" y="300"/>
                  <a:pt x="260" y="282"/>
                  <a:pt x="260" y="260"/>
                </a:cubicBezTo>
                <a:cubicBezTo>
                  <a:pt x="260" y="223"/>
                  <a:pt x="260" y="223"/>
                  <a:pt x="260" y="223"/>
                </a:cubicBezTo>
                <a:cubicBezTo>
                  <a:pt x="258" y="224"/>
                  <a:pt x="257" y="224"/>
                  <a:pt x="256" y="224"/>
                </a:cubicBezTo>
                <a:lnTo>
                  <a:pt x="116" y="224"/>
                </a:lnTo>
                <a:close/>
                <a:moveTo>
                  <a:pt x="360" y="0"/>
                </a:moveTo>
                <a:cubicBezTo>
                  <a:pt x="180" y="0"/>
                  <a:pt x="180" y="0"/>
                  <a:pt x="180" y="0"/>
                </a:cubicBezTo>
                <a:cubicBezTo>
                  <a:pt x="158" y="0"/>
                  <a:pt x="140" y="18"/>
                  <a:pt x="140" y="40"/>
                </a:cubicBezTo>
                <a:cubicBezTo>
                  <a:pt x="140" y="200"/>
                  <a:pt x="140" y="200"/>
                  <a:pt x="140" y="200"/>
                </a:cubicBezTo>
                <a:cubicBezTo>
                  <a:pt x="280" y="200"/>
                  <a:pt x="280" y="200"/>
                  <a:pt x="280" y="200"/>
                </a:cubicBezTo>
                <a:cubicBezTo>
                  <a:pt x="340" y="260"/>
                  <a:pt x="340" y="260"/>
                  <a:pt x="340" y="260"/>
                </a:cubicBezTo>
                <a:cubicBezTo>
                  <a:pt x="340" y="200"/>
                  <a:pt x="340" y="200"/>
                  <a:pt x="340" y="200"/>
                </a:cubicBezTo>
                <a:cubicBezTo>
                  <a:pt x="360" y="200"/>
                  <a:pt x="360" y="200"/>
                  <a:pt x="360" y="200"/>
                </a:cubicBezTo>
                <a:cubicBezTo>
                  <a:pt x="382" y="200"/>
                  <a:pt x="400" y="182"/>
                  <a:pt x="400" y="160"/>
                </a:cubicBezTo>
                <a:cubicBezTo>
                  <a:pt x="400" y="40"/>
                  <a:pt x="400" y="40"/>
                  <a:pt x="400" y="40"/>
                </a:cubicBezTo>
                <a:cubicBezTo>
                  <a:pt x="400" y="18"/>
                  <a:pt x="382" y="0"/>
                  <a:pt x="360" y="0"/>
                </a:cubicBezTo>
                <a:close/>
              </a:path>
            </a:pathLst>
          </a:custGeom>
          <a:solidFill>
            <a:srgbClr val="F896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411" tIns="43205" rIns="86411" bIns="43205" numCol="1" anchor="t" anchorCtr="0" compatLnSpc="1">
            <a:prstTxWarp prst="textNoShape">
              <a:avLst/>
            </a:prstTxWarp>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AU" sz="1700" b="0" i="0" u="none" strike="noStrike" kern="0" cap="none" spc="0" normalizeH="0" baseline="0" noProof="0" smtClean="0">
              <a:ln>
                <a:noFill/>
              </a:ln>
              <a:solidFill>
                <a:srgbClr val="333639"/>
              </a:solidFill>
              <a:effectLst/>
              <a:uLnTx/>
              <a:uFillTx/>
              <a:latin typeface="Arial"/>
              <a:ea typeface="思源黑体 CN Light"/>
            </a:endParaRPr>
          </a:p>
        </p:txBody>
      </p:sp>
      <p:grpSp>
        <p:nvGrpSpPr>
          <p:cNvPr id="142" name="Group 45"/>
          <p:cNvGrpSpPr/>
          <p:nvPr/>
        </p:nvGrpSpPr>
        <p:grpSpPr>
          <a:xfrm>
            <a:off x="1158697" y="3995527"/>
            <a:ext cx="913823" cy="246221"/>
            <a:chOff x="1196853" y="3853190"/>
            <a:chExt cx="966956" cy="260577"/>
          </a:xfrm>
        </p:grpSpPr>
        <p:sp>
          <p:nvSpPr>
            <p:cNvPr id="143" name="Freeform 35"/>
            <p:cNvSpPr>
              <a:spLocks noEditPoints="1"/>
            </p:cNvSpPr>
            <p:nvPr/>
          </p:nvSpPr>
          <p:spPr bwMode="auto">
            <a:xfrm>
              <a:off x="1196853" y="3874121"/>
              <a:ext cx="245104" cy="194393"/>
            </a:xfrm>
            <a:custGeom>
              <a:avLst/>
              <a:gdLst>
                <a:gd name="T0" fmla="*/ 200 w 400"/>
                <a:gd name="T1" fmla="*/ 120 h 320"/>
                <a:gd name="T2" fmla="*/ 140 w 400"/>
                <a:gd name="T3" fmla="*/ 180 h 320"/>
                <a:gd name="T4" fmla="*/ 200 w 400"/>
                <a:gd name="T5" fmla="*/ 240 h 320"/>
                <a:gd name="T6" fmla="*/ 260 w 400"/>
                <a:gd name="T7" fmla="*/ 180 h 320"/>
                <a:gd name="T8" fmla="*/ 200 w 400"/>
                <a:gd name="T9" fmla="*/ 120 h 320"/>
                <a:gd name="T10" fmla="*/ 360 w 400"/>
                <a:gd name="T11" fmla="*/ 60 h 320"/>
                <a:gd name="T12" fmla="*/ 312 w 400"/>
                <a:gd name="T13" fmla="*/ 60 h 320"/>
                <a:gd name="T14" fmla="*/ 296 w 400"/>
                <a:gd name="T15" fmla="*/ 49 h 320"/>
                <a:gd name="T16" fmla="*/ 284 w 400"/>
                <a:gd name="T17" fmla="*/ 11 h 320"/>
                <a:gd name="T18" fmla="*/ 268 w 400"/>
                <a:gd name="T19" fmla="*/ 0 h 320"/>
                <a:gd name="T20" fmla="*/ 132 w 400"/>
                <a:gd name="T21" fmla="*/ 0 h 320"/>
                <a:gd name="T22" fmla="*/ 116 w 400"/>
                <a:gd name="T23" fmla="*/ 11 h 320"/>
                <a:gd name="T24" fmla="*/ 104 w 400"/>
                <a:gd name="T25" fmla="*/ 49 h 320"/>
                <a:gd name="T26" fmla="*/ 88 w 400"/>
                <a:gd name="T27" fmla="*/ 60 h 320"/>
                <a:gd name="T28" fmla="*/ 40 w 400"/>
                <a:gd name="T29" fmla="*/ 60 h 320"/>
                <a:gd name="T30" fmla="*/ 0 w 400"/>
                <a:gd name="T31" fmla="*/ 100 h 320"/>
                <a:gd name="T32" fmla="*/ 0 w 400"/>
                <a:gd name="T33" fmla="*/ 280 h 320"/>
                <a:gd name="T34" fmla="*/ 40 w 400"/>
                <a:gd name="T35" fmla="*/ 320 h 320"/>
                <a:gd name="T36" fmla="*/ 360 w 400"/>
                <a:gd name="T37" fmla="*/ 320 h 320"/>
                <a:gd name="T38" fmla="*/ 400 w 400"/>
                <a:gd name="T39" fmla="*/ 280 h 320"/>
                <a:gd name="T40" fmla="*/ 400 w 400"/>
                <a:gd name="T41" fmla="*/ 100 h 320"/>
                <a:gd name="T42" fmla="*/ 360 w 400"/>
                <a:gd name="T43" fmla="*/ 60 h 320"/>
                <a:gd name="T44" fmla="*/ 200 w 400"/>
                <a:gd name="T45" fmla="*/ 280 h 320"/>
                <a:gd name="T46" fmla="*/ 100 w 400"/>
                <a:gd name="T47" fmla="*/ 180 h 320"/>
                <a:gd name="T48" fmla="*/ 200 w 400"/>
                <a:gd name="T49" fmla="*/ 80 h 320"/>
                <a:gd name="T50" fmla="*/ 300 w 400"/>
                <a:gd name="T51" fmla="*/ 180 h 320"/>
                <a:gd name="T52" fmla="*/ 200 w 400"/>
                <a:gd name="T53" fmla="*/ 280 h 320"/>
                <a:gd name="T54" fmla="*/ 346 w 400"/>
                <a:gd name="T55" fmla="*/ 128 h 320"/>
                <a:gd name="T56" fmla="*/ 332 w 400"/>
                <a:gd name="T57" fmla="*/ 114 h 320"/>
                <a:gd name="T58" fmla="*/ 346 w 400"/>
                <a:gd name="T59" fmla="*/ 100 h 320"/>
                <a:gd name="T60" fmla="*/ 360 w 400"/>
                <a:gd name="T61" fmla="*/ 114 h 320"/>
                <a:gd name="T62" fmla="*/ 346 w 400"/>
                <a:gd name="T63" fmla="*/ 128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0" h="320">
                  <a:moveTo>
                    <a:pt x="200" y="120"/>
                  </a:moveTo>
                  <a:cubicBezTo>
                    <a:pt x="167" y="120"/>
                    <a:pt x="140" y="147"/>
                    <a:pt x="140" y="180"/>
                  </a:cubicBezTo>
                  <a:cubicBezTo>
                    <a:pt x="140" y="213"/>
                    <a:pt x="167" y="240"/>
                    <a:pt x="200" y="240"/>
                  </a:cubicBezTo>
                  <a:cubicBezTo>
                    <a:pt x="233" y="240"/>
                    <a:pt x="260" y="213"/>
                    <a:pt x="260" y="180"/>
                  </a:cubicBezTo>
                  <a:cubicBezTo>
                    <a:pt x="260" y="147"/>
                    <a:pt x="233" y="120"/>
                    <a:pt x="200" y="120"/>
                  </a:cubicBezTo>
                  <a:close/>
                  <a:moveTo>
                    <a:pt x="360" y="60"/>
                  </a:moveTo>
                  <a:cubicBezTo>
                    <a:pt x="312" y="60"/>
                    <a:pt x="312" y="60"/>
                    <a:pt x="312" y="60"/>
                  </a:cubicBezTo>
                  <a:cubicBezTo>
                    <a:pt x="305" y="60"/>
                    <a:pt x="298" y="55"/>
                    <a:pt x="296" y="49"/>
                  </a:cubicBezTo>
                  <a:cubicBezTo>
                    <a:pt x="284" y="11"/>
                    <a:pt x="284" y="11"/>
                    <a:pt x="284" y="11"/>
                  </a:cubicBezTo>
                  <a:cubicBezTo>
                    <a:pt x="281" y="5"/>
                    <a:pt x="274" y="0"/>
                    <a:pt x="268" y="0"/>
                  </a:cubicBezTo>
                  <a:cubicBezTo>
                    <a:pt x="132" y="0"/>
                    <a:pt x="132" y="0"/>
                    <a:pt x="132" y="0"/>
                  </a:cubicBezTo>
                  <a:cubicBezTo>
                    <a:pt x="125" y="0"/>
                    <a:pt x="118" y="5"/>
                    <a:pt x="116" y="11"/>
                  </a:cubicBezTo>
                  <a:cubicBezTo>
                    <a:pt x="104" y="49"/>
                    <a:pt x="104" y="49"/>
                    <a:pt x="104" y="49"/>
                  </a:cubicBezTo>
                  <a:cubicBezTo>
                    <a:pt x="101" y="55"/>
                    <a:pt x="94" y="60"/>
                    <a:pt x="88" y="60"/>
                  </a:cubicBezTo>
                  <a:cubicBezTo>
                    <a:pt x="40" y="60"/>
                    <a:pt x="40" y="60"/>
                    <a:pt x="40" y="60"/>
                  </a:cubicBezTo>
                  <a:cubicBezTo>
                    <a:pt x="18" y="60"/>
                    <a:pt x="0" y="78"/>
                    <a:pt x="0" y="100"/>
                  </a:cubicBezTo>
                  <a:cubicBezTo>
                    <a:pt x="0" y="280"/>
                    <a:pt x="0" y="280"/>
                    <a:pt x="0" y="280"/>
                  </a:cubicBezTo>
                  <a:cubicBezTo>
                    <a:pt x="0" y="302"/>
                    <a:pt x="18" y="320"/>
                    <a:pt x="40" y="320"/>
                  </a:cubicBezTo>
                  <a:cubicBezTo>
                    <a:pt x="360" y="320"/>
                    <a:pt x="360" y="320"/>
                    <a:pt x="360" y="320"/>
                  </a:cubicBezTo>
                  <a:cubicBezTo>
                    <a:pt x="382" y="320"/>
                    <a:pt x="400" y="302"/>
                    <a:pt x="400" y="280"/>
                  </a:cubicBezTo>
                  <a:cubicBezTo>
                    <a:pt x="400" y="100"/>
                    <a:pt x="400" y="100"/>
                    <a:pt x="400" y="100"/>
                  </a:cubicBezTo>
                  <a:cubicBezTo>
                    <a:pt x="400" y="78"/>
                    <a:pt x="382" y="60"/>
                    <a:pt x="360" y="60"/>
                  </a:cubicBezTo>
                  <a:close/>
                  <a:moveTo>
                    <a:pt x="200" y="280"/>
                  </a:moveTo>
                  <a:cubicBezTo>
                    <a:pt x="145" y="280"/>
                    <a:pt x="100" y="235"/>
                    <a:pt x="100" y="180"/>
                  </a:cubicBezTo>
                  <a:cubicBezTo>
                    <a:pt x="100" y="125"/>
                    <a:pt x="145" y="80"/>
                    <a:pt x="200" y="80"/>
                  </a:cubicBezTo>
                  <a:cubicBezTo>
                    <a:pt x="255" y="80"/>
                    <a:pt x="300" y="125"/>
                    <a:pt x="300" y="180"/>
                  </a:cubicBezTo>
                  <a:cubicBezTo>
                    <a:pt x="300" y="235"/>
                    <a:pt x="255" y="280"/>
                    <a:pt x="200" y="280"/>
                  </a:cubicBezTo>
                  <a:close/>
                  <a:moveTo>
                    <a:pt x="346" y="128"/>
                  </a:moveTo>
                  <a:cubicBezTo>
                    <a:pt x="338" y="128"/>
                    <a:pt x="332" y="122"/>
                    <a:pt x="332" y="114"/>
                  </a:cubicBezTo>
                  <a:cubicBezTo>
                    <a:pt x="332" y="106"/>
                    <a:pt x="338" y="100"/>
                    <a:pt x="346" y="100"/>
                  </a:cubicBezTo>
                  <a:cubicBezTo>
                    <a:pt x="354" y="100"/>
                    <a:pt x="360" y="106"/>
                    <a:pt x="360" y="114"/>
                  </a:cubicBezTo>
                  <a:cubicBezTo>
                    <a:pt x="360" y="122"/>
                    <a:pt x="354" y="128"/>
                    <a:pt x="346" y="128"/>
                  </a:cubicBezTo>
                  <a:close/>
                </a:path>
              </a:pathLst>
            </a:custGeom>
            <a:solidFill>
              <a:srgbClr val="AAB2BD">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AU" sz="1700" b="0" i="0" u="none" strike="noStrike" kern="0" cap="none" spc="0" normalizeH="0" baseline="0" noProof="0" smtClean="0">
                <a:ln>
                  <a:noFill/>
                </a:ln>
                <a:solidFill>
                  <a:srgbClr val="333639"/>
                </a:solidFill>
                <a:effectLst/>
                <a:uLnTx/>
                <a:uFillTx/>
                <a:latin typeface="Arial"/>
                <a:ea typeface="思源黑体 CN Light"/>
              </a:endParaRPr>
            </a:p>
          </p:txBody>
        </p:sp>
        <p:sp>
          <p:nvSpPr>
            <p:cNvPr id="144" name="TextBox 143"/>
            <p:cNvSpPr txBox="1"/>
            <p:nvPr/>
          </p:nvSpPr>
          <p:spPr>
            <a:xfrm>
              <a:off x="1524000" y="3853190"/>
              <a:ext cx="639809" cy="260577"/>
            </a:xfrm>
            <a:prstGeom prst="rect">
              <a:avLst/>
            </a:prstGeom>
            <a:noFill/>
          </p:spPr>
          <p:txBody>
            <a:bodyPr wrap="none" rtlCol="0">
              <a:spAutoFit/>
            </a:bodyPr>
            <a:lstStyle/>
            <a:p>
              <a:pPr marL="0" marR="0" lvl="0" indent="0" defTabSz="864108"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smtClean="0">
                  <a:ln>
                    <a:noFill/>
                  </a:ln>
                  <a:solidFill>
                    <a:srgbClr val="AAB2BD">
                      <a:lumMod val="50000"/>
                    </a:srgbClr>
                  </a:solidFill>
                  <a:effectLst/>
                  <a:uLnTx/>
                  <a:uFillTx/>
                  <a:latin typeface="思源黑体 CN Light" panose="020B0300000000000000" pitchFamily="34" charset="-122"/>
                  <a:ea typeface="思源黑体 CN Light" panose="020B0300000000000000" pitchFamily="34" charset="-122"/>
                </a:rPr>
                <a:t>185 </a:t>
              </a:r>
              <a:r>
                <a:rPr kumimoji="0" lang="zh-CN" altLang="en-US" sz="1000" b="0" i="0" u="none" strike="noStrike" kern="0" cap="none" spc="0" normalizeH="0" baseline="0" noProof="0" dirty="0" smtClean="0">
                  <a:ln>
                    <a:noFill/>
                  </a:ln>
                  <a:solidFill>
                    <a:srgbClr val="AAB2BD">
                      <a:lumMod val="50000"/>
                    </a:srgbClr>
                  </a:solidFill>
                  <a:effectLst/>
                  <a:uLnTx/>
                  <a:uFillTx/>
                  <a:latin typeface="思源黑体 CN Light" panose="020B0300000000000000" pitchFamily="34" charset="-122"/>
                  <a:ea typeface="思源黑体 CN Light" panose="020B0300000000000000" pitchFamily="34" charset="-122"/>
                </a:rPr>
                <a:t>项目</a:t>
              </a:r>
              <a:endParaRPr kumimoji="0" lang="en-US" sz="1000" b="0" i="0" u="none" strike="noStrike" kern="0" cap="none" spc="0" normalizeH="0" baseline="0" noProof="0" dirty="0" smtClean="0">
                <a:ln>
                  <a:noFill/>
                </a:ln>
                <a:solidFill>
                  <a:srgbClr val="AAB2BD">
                    <a:lumMod val="50000"/>
                  </a:srgbClr>
                </a:solidFill>
                <a:effectLst/>
                <a:uLnTx/>
                <a:uFillTx/>
                <a:latin typeface="思源黑体 CN Light" panose="020B0300000000000000" pitchFamily="34" charset="-122"/>
                <a:ea typeface="思源黑体 CN Light" panose="020B0300000000000000" pitchFamily="34" charset="-122"/>
              </a:endParaRPr>
            </a:p>
          </p:txBody>
        </p:sp>
      </p:grpSp>
      <p:sp>
        <p:nvSpPr>
          <p:cNvPr id="145" name="TextBox 144"/>
          <p:cNvSpPr txBox="1"/>
          <p:nvPr/>
        </p:nvSpPr>
        <p:spPr>
          <a:xfrm>
            <a:off x="2791566" y="3995526"/>
            <a:ext cx="477478" cy="241142"/>
          </a:xfrm>
          <a:prstGeom prst="rect">
            <a:avLst/>
          </a:prstGeom>
          <a:noFill/>
        </p:spPr>
        <p:txBody>
          <a:bodyPr wrap="none" lIns="86411" tIns="43205" rIns="86411" bIns="43205" rtlCol="0">
            <a:spAutoFit/>
          </a:bodyPr>
          <a:lstStyle/>
          <a:p>
            <a:pPr defTabSz="864108" fontAlgn="auto">
              <a:spcBef>
                <a:spcPts val="0"/>
              </a:spcBef>
              <a:spcAft>
                <a:spcPts val="0"/>
              </a:spcAft>
            </a:pPr>
            <a:r>
              <a:rPr lang="en-US" sz="1000" dirty="0">
                <a:solidFill>
                  <a:srgbClr val="AAB2BD">
                    <a:lumMod val="50000"/>
                  </a:srgbClr>
                </a:solidFill>
                <a:latin typeface="思源黑体 CN Light" panose="020B0300000000000000" pitchFamily="34" charset="-122"/>
                <a:ea typeface="思源黑体 CN Light" panose="020B0300000000000000" pitchFamily="34" charset="-122"/>
              </a:rPr>
              <a:t>195,850</a:t>
            </a:r>
          </a:p>
        </p:txBody>
      </p:sp>
      <p:sp>
        <p:nvSpPr>
          <p:cNvPr id="146" name="TextBox 145"/>
          <p:cNvSpPr txBox="1"/>
          <p:nvPr/>
        </p:nvSpPr>
        <p:spPr>
          <a:xfrm>
            <a:off x="3947122" y="3995526"/>
            <a:ext cx="267484" cy="241142"/>
          </a:xfrm>
          <a:prstGeom prst="rect">
            <a:avLst/>
          </a:prstGeom>
          <a:noFill/>
        </p:spPr>
        <p:txBody>
          <a:bodyPr wrap="none" lIns="86411" tIns="43205" rIns="86411" bIns="43205" rtlCol="0">
            <a:spAutoFit/>
          </a:bodyPr>
          <a:lstStyle/>
          <a:p>
            <a:pPr defTabSz="864108" fontAlgn="auto">
              <a:spcBef>
                <a:spcPts val="0"/>
              </a:spcBef>
              <a:spcAft>
                <a:spcPts val="0"/>
              </a:spcAft>
            </a:pPr>
            <a:r>
              <a:rPr lang="en-US" sz="1000" dirty="0">
                <a:solidFill>
                  <a:srgbClr val="AAB2BD">
                    <a:lumMod val="50000"/>
                  </a:srgbClr>
                </a:solidFill>
                <a:latin typeface="思源黑体 CN Light" panose="020B0300000000000000" pitchFamily="34" charset="-122"/>
                <a:ea typeface="思源黑体 CN Light" panose="020B0300000000000000" pitchFamily="34" charset="-122"/>
              </a:rPr>
              <a:t>10</a:t>
            </a:r>
          </a:p>
        </p:txBody>
      </p:sp>
      <p:sp>
        <p:nvSpPr>
          <p:cNvPr id="147" name="Freeform 40"/>
          <p:cNvSpPr>
            <a:spLocks noEditPoints="1"/>
          </p:cNvSpPr>
          <p:nvPr/>
        </p:nvSpPr>
        <p:spPr bwMode="auto">
          <a:xfrm>
            <a:off x="3670583" y="4013307"/>
            <a:ext cx="209671" cy="211635"/>
          </a:xfrm>
          <a:custGeom>
            <a:avLst/>
            <a:gdLst>
              <a:gd name="T0" fmla="*/ 203 w 360"/>
              <a:gd name="T1" fmla="*/ 271 h 368"/>
              <a:gd name="T2" fmla="*/ 261 w 360"/>
              <a:gd name="T3" fmla="*/ 202 h 368"/>
              <a:gd name="T4" fmla="*/ 360 w 360"/>
              <a:gd name="T5" fmla="*/ 51 h 368"/>
              <a:gd name="T6" fmla="*/ 346 w 360"/>
              <a:gd name="T7" fmla="*/ 37 h 368"/>
              <a:gd name="T8" fmla="*/ 277 w 360"/>
              <a:gd name="T9" fmla="*/ 37 h 368"/>
              <a:gd name="T10" fmla="*/ 180 w 360"/>
              <a:gd name="T11" fmla="*/ 0 h 368"/>
              <a:gd name="T12" fmla="*/ 83 w 360"/>
              <a:gd name="T13" fmla="*/ 37 h 368"/>
              <a:gd name="T14" fmla="*/ 14 w 360"/>
              <a:gd name="T15" fmla="*/ 37 h 368"/>
              <a:gd name="T16" fmla="*/ 0 w 360"/>
              <a:gd name="T17" fmla="*/ 51 h 368"/>
              <a:gd name="T18" fmla="*/ 98 w 360"/>
              <a:gd name="T19" fmla="*/ 202 h 368"/>
              <a:gd name="T20" fmla="*/ 156 w 360"/>
              <a:gd name="T21" fmla="*/ 271 h 368"/>
              <a:gd name="T22" fmla="*/ 156 w 360"/>
              <a:gd name="T23" fmla="*/ 297 h 368"/>
              <a:gd name="T24" fmla="*/ 91 w 360"/>
              <a:gd name="T25" fmla="*/ 332 h 368"/>
              <a:gd name="T26" fmla="*/ 180 w 360"/>
              <a:gd name="T27" fmla="*/ 368 h 368"/>
              <a:gd name="T28" fmla="*/ 269 w 360"/>
              <a:gd name="T29" fmla="*/ 332 h 368"/>
              <a:gd name="T30" fmla="*/ 203 w 360"/>
              <a:gd name="T31" fmla="*/ 297 h 368"/>
              <a:gd name="T32" fmla="*/ 203 w 360"/>
              <a:gd name="T33" fmla="*/ 271 h 368"/>
              <a:gd name="T34" fmla="*/ 259 w 360"/>
              <a:gd name="T35" fmla="*/ 170 h 368"/>
              <a:gd name="T36" fmla="*/ 281 w 360"/>
              <a:gd name="T37" fmla="*/ 65 h 368"/>
              <a:gd name="T38" fmla="*/ 331 w 360"/>
              <a:gd name="T39" fmla="*/ 65 h 368"/>
              <a:gd name="T40" fmla="*/ 259 w 360"/>
              <a:gd name="T41" fmla="*/ 170 h 368"/>
              <a:gd name="T42" fmla="*/ 180 w 360"/>
              <a:gd name="T43" fmla="*/ 24 h 368"/>
              <a:gd name="T44" fmla="*/ 256 w 360"/>
              <a:gd name="T45" fmla="*/ 55 h 368"/>
              <a:gd name="T46" fmla="*/ 180 w 360"/>
              <a:gd name="T47" fmla="*/ 86 h 368"/>
              <a:gd name="T48" fmla="*/ 104 w 360"/>
              <a:gd name="T49" fmla="*/ 55 h 368"/>
              <a:gd name="T50" fmla="*/ 180 w 360"/>
              <a:gd name="T51" fmla="*/ 24 h 368"/>
              <a:gd name="T52" fmla="*/ 29 w 360"/>
              <a:gd name="T53" fmla="*/ 65 h 368"/>
              <a:gd name="T54" fmla="*/ 79 w 360"/>
              <a:gd name="T55" fmla="*/ 65 h 368"/>
              <a:gd name="T56" fmla="*/ 101 w 360"/>
              <a:gd name="T57" fmla="*/ 170 h 368"/>
              <a:gd name="T58" fmla="*/ 29 w 360"/>
              <a:gd name="T59" fmla="*/ 65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0" h="368">
                <a:moveTo>
                  <a:pt x="203" y="271"/>
                </a:moveTo>
                <a:cubicBezTo>
                  <a:pt x="203" y="242"/>
                  <a:pt x="225" y="226"/>
                  <a:pt x="261" y="202"/>
                </a:cubicBezTo>
                <a:cubicBezTo>
                  <a:pt x="305" y="173"/>
                  <a:pt x="360" y="137"/>
                  <a:pt x="360" y="51"/>
                </a:cubicBezTo>
                <a:cubicBezTo>
                  <a:pt x="360" y="43"/>
                  <a:pt x="353" y="37"/>
                  <a:pt x="346" y="37"/>
                </a:cubicBezTo>
                <a:cubicBezTo>
                  <a:pt x="277" y="37"/>
                  <a:pt x="277" y="37"/>
                  <a:pt x="277" y="37"/>
                </a:cubicBezTo>
                <a:cubicBezTo>
                  <a:pt x="267" y="19"/>
                  <a:pt x="238" y="0"/>
                  <a:pt x="180" y="0"/>
                </a:cubicBezTo>
                <a:cubicBezTo>
                  <a:pt x="121" y="0"/>
                  <a:pt x="92" y="19"/>
                  <a:pt x="83" y="37"/>
                </a:cubicBezTo>
                <a:cubicBezTo>
                  <a:pt x="14" y="37"/>
                  <a:pt x="14" y="37"/>
                  <a:pt x="14" y="37"/>
                </a:cubicBezTo>
                <a:cubicBezTo>
                  <a:pt x="6" y="37"/>
                  <a:pt x="0" y="43"/>
                  <a:pt x="0" y="51"/>
                </a:cubicBezTo>
                <a:cubicBezTo>
                  <a:pt x="0" y="137"/>
                  <a:pt x="54" y="173"/>
                  <a:pt x="98" y="202"/>
                </a:cubicBezTo>
                <a:cubicBezTo>
                  <a:pt x="134" y="226"/>
                  <a:pt x="156" y="242"/>
                  <a:pt x="156" y="271"/>
                </a:cubicBezTo>
                <a:cubicBezTo>
                  <a:pt x="156" y="297"/>
                  <a:pt x="156" y="297"/>
                  <a:pt x="156" y="297"/>
                </a:cubicBezTo>
                <a:cubicBezTo>
                  <a:pt x="118" y="301"/>
                  <a:pt x="91" y="315"/>
                  <a:pt x="91" y="332"/>
                </a:cubicBezTo>
                <a:cubicBezTo>
                  <a:pt x="91" y="352"/>
                  <a:pt x="131" y="368"/>
                  <a:pt x="180" y="368"/>
                </a:cubicBezTo>
                <a:cubicBezTo>
                  <a:pt x="229" y="368"/>
                  <a:pt x="269" y="352"/>
                  <a:pt x="269" y="332"/>
                </a:cubicBezTo>
                <a:cubicBezTo>
                  <a:pt x="269" y="315"/>
                  <a:pt x="241" y="301"/>
                  <a:pt x="203" y="297"/>
                </a:cubicBezTo>
                <a:lnTo>
                  <a:pt x="203" y="271"/>
                </a:lnTo>
                <a:close/>
                <a:moveTo>
                  <a:pt x="259" y="170"/>
                </a:moveTo>
                <a:cubicBezTo>
                  <a:pt x="270" y="146"/>
                  <a:pt x="279" y="113"/>
                  <a:pt x="281" y="65"/>
                </a:cubicBezTo>
                <a:cubicBezTo>
                  <a:pt x="331" y="65"/>
                  <a:pt x="331" y="65"/>
                  <a:pt x="331" y="65"/>
                </a:cubicBezTo>
                <a:cubicBezTo>
                  <a:pt x="326" y="119"/>
                  <a:pt x="294" y="146"/>
                  <a:pt x="259" y="170"/>
                </a:cubicBezTo>
                <a:close/>
                <a:moveTo>
                  <a:pt x="180" y="24"/>
                </a:moveTo>
                <a:cubicBezTo>
                  <a:pt x="234" y="24"/>
                  <a:pt x="256" y="47"/>
                  <a:pt x="256" y="55"/>
                </a:cubicBezTo>
                <a:cubicBezTo>
                  <a:pt x="256" y="63"/>
                  <a:pt x="234" y="86"/>
                  <a:pt x="180" y="86"/>
                </a:cubicBezTo>
                <a:cubicBezTo>
                  <a:pt x="125" y="86"/>
                  <a:pt x="104" y="63"/>
                  <a:pt x="104" y="55"/>
                </a:cubicBezTo>
                <a:cubicBezTo>
                  <a:pt x="104" y="47"/>
                  <a:pt x="125" y="24"/>
                  <a:pt x="180" y="24"/>
                </a:cubicBezTo>
                <a:close/>
                <a:moveTo>
                  <a:pt x="29" y="65"/>
                </a:moveTo>
                <a:cubicBezTo>
                  <a:pt x="79" y="65"/>
                  <a:pt x="79" y="65"/>
                  <a:pt x="79" y="65"/>
                </a:cubicBezTo>
                <a:cubicBezTo>
                  <a:pt x="80" y="113"/>
                  <a:pt x="89" y="146"/>
                  <a:pt x="101" y="170"/>
                </a:cubicBezTo>
                <a:cubicBezTo>
                  <a:pt x="66" y="146"/>
                  <a:pt x="33" y="119"/>
                  <a:pt x="29" y="65"/>
                </a:cubicBezTo>
                <a:close/>
              </a:path>
            </a:pathLst>
          </a:custGeom>
          <a:solidFill>
            <a:srgbClr val="AAB2BD">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411" tIns="43205" rIns="86411" bIns="43205" numCol="1" anchor="t" anchorCtr="0" compatLnSpc="1">
            <a:prstTxWarp prst="textNoShape">
              <a:avLst/>
            </a:prstTxWarp>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AU" sz="1700" b="0" i="0" u="none" strike="noStrike" kern="0" cap="none" spc="0" normalizeH="0" baseline="0" noProof="0" smtClean="0">
              <a:ln>
                <a:noFill/>
              </a:ln>
              <a:solidFill>
                <a:srgbClr val="333639"/>
              </a:solidFill>
              <a:effectLst/>
              <a:uLnTx/>
              <a:uFillTx/>
              <a:latin typeface="Arial"/>
              <a:ea typeface="思源黑体 CN Light"/>
            </a:endParaRPr>
          </a:p>
        </p:txBody>
      </p:sp>
      <p:sp>
        <p:nvSpPr>
          <p:cNvPr id="148" name="TextBox 147"/>
          <p:cNvSpPr txBox="1"/>
          <p:nvPr/>
        </p:nvSpPr>
        <p:spPr>
          <a:xfrm>
            <a:off x="4769110" y="3995526"/>
            <a:ext cx="488698" cy="241142"/>
          </a:xfrm>
          <a:prstGeom prst="rect">
            <a:avLst/>
          </a:prstGeom>
          <a:noFill/>
        </p:spPr>
        <p:txBody>
          <a:bodyPr wrap="none" lIns="86411" tIns="43205" rIns="86411" bIns="43205" rtlCol="0">
            <a:spAutoFit/>
          </a:bodyPr>
          <a:lstStyle/>
          <a:p>
            <a:pPr defTabSz="864108" fontAlgn="auto">
              <a:spcBef>
                <a:spcPts val="0"/>
              </a:spcBef>
              <a:spcAft>
                <a:spcPts val="0"/>
              </a:spcAft>
            </a:pPr>
            <a:r>
              <a:rPr lang="en-US" sz="1000" dirty="0">
                <a:solidFill>
                  <a:srgbClr val="AAB2BD">
                    <a:lumMod val="50000"/>
                  </a:srgbClr>
                </a:solidFill>
                <a:latin typeface="思源黑体 CN Light" panose="020B0300000000000000" pitchFamily="34" charset="-122"/>
                <a:ea typeface="思源黑体 CN Light" panose="020B0300000000000000" pitchFamily="34" charset="-122"/>
              </a:rPr>
              <a:t>￥1500</a:t>
            </a:r>
          </a:p>
        </p:txBody>
      </p:sp>
      <p:sp>
        <p:nvSpPr>
          <p:cNvPr id="149" name="Freeform 255"/>
          <p:cNvSpPr>
            <a:spLocks noEditPoints="1"/>
          </p:cNvSpPr>
          <p:nvPr/>
        </p:nvSpPr>
        <p:spPr bwMode="auto">
          <a:xfrm>
            <a:off x="992078" y="4717171"/>
            <a:ext cx="1177862" cy="1177682"/>
          </a:xfrm>
          <a:custGeom>
            <a:avLst/>
            <a:gdLst>
              <a:gd name="T0" fmla="*/ 60 w 360"/>
              <a:gd name="T1" fmla="*/ 320 h 360"/>
              <a:gd name="T2" fmla="*/ 100 w 360"/>
              <a:gd name="T3" fmla="*/ 360 h 360"/>
              <a:gd name="T4" fmla="*/ 140 w 360"/>
              <a:gd name="T5" fmla="*/ 320 h 360"/>
              <a:gd name="T6" fmla="*/ 100 w 360"/>
              <a:gd name="T7" fmla="*/ 280 h 360"/>
              <a:gd name="T8" fmla="*/ 60 w 360"/>
              <a:gd name="T9" fmla="*/ 320 h 360"/>
              <a:gd name="T10" fmla="*/ 260 w 360"/>
              <a:gd name="T11" fmla="*/ 320 h 360"/>
              <a:gd name="T12" fmla="*/ 300 w 360"/>
              <a:gd name="T13" fmla="*/ 360 h 360"/>
              <a:gd name="T14" fmla="*/ 340 w 360"/>
              <a:gd name="T15" fmla="*/ 320 h 360"/>
              <a:gd name="T16" fmla="*/ 300 w 360"/>
              <a:gd name="T17" fmla="*/ 280 h 360"/>
              <a:gd name="T18" fmla="*/ 260 w 360"/>
              <a:gd name="T19" fmla="*/ 320 h 360"/>
              <a:gd name="T20" fmla="*/ 131 w 360"/>
              <a:gd name="T21" fmla="*/ 225 h 360"/>
              <a:gd name="T22" fmla="*/ 352 w 360"/>
              <a:gd name="T23" fmla="*/ 162 h 360"/>
              <a:gd name="T24" fmla="*/ 360 w 360"/>
              <a:gd name="T25" fmla="*/ 152 h 360"/>
              <a:gd name="T26" fmla="*/ 360 w 360"/>
              <a:gd name="T27" fmla="*/ 42 h 360"/>
              <a:gd name="T28" fmla="*/ 78 w 360"/>
              <a:gd name="T29" fmla="*/ 42 h 360"/>
              <a:gd name="T30" fmla="*/ 78 w 360"/>
              <a:gd name="T31" fmla="*/ 8 h 360"/>
              <a:gd name="T32" fmla="*/ 70 w 360"/>
              <a:gd name="T33" fmla="*/ 0 h 360"/>
              <a:gd name="T34" fmla="*/ 8 w 360"/>
              <a:gd name="T35" fmla="*/ 0 h 360"/>
              <a:gd name="T36" fmla="*/ 0 w 360"/>
              <a:gd name="T37" fmla="*/ 8 h 360"/>
              <a:gd name="T38" fmla="*/ 0 w 360"/>
              <a:gd name="T39" fmla="*/ 40 h 360"/>
              <a:gd name="T40" fmla="*/ 39 w 360"/>
              <a:gd name="T41" fmla="*/ 40 h 360"/>
              <a:gd name="T42" fmla="*/ 78 w 360"/>
              <a:gd name="T43" fmla="*/ 221 h 360"/>
              <a:gd name="T44" fmla="*/ 82 w 360"/>
              <a:gd name="T45" fmla="*/ 240 h 360"/>
              <a:gd name="T46" fmla="*/ 82 w 360"/>
              <a:gd name="T47" fmla="*/ 270 h 360"/>
              <a:gd name="T48" fmla="*/ 90 w 360"/>
              <a:gd name="T49" fmla="*/ 278 h 360"/>
              <a:gd name="T50" fmla="*/ 100 w 360"/>
              <a:gd name="T51" fmla="*/ 278 h 360"/>
              <a:gd name="T52" fmla="*/ 300 w 360"/>
              <a:gd name="T53" fmla="*/ 278 h 360"/>
              <a:gd name="T54" fmla="*/ 352 w 360"/>
              <a:gd name="T55" fmla="*/ 278 h 360"/>
              <a:gd name="T56" fmla="*/ 360 w 360"/>
              <a:gd name="T57" fmla="*/ 270 h 360"/>
              <a:gd name="T58" fmla="*/ 360 w 360"/>
              <a:gd name="T59" fmla="*/ 240 h 360"/>
              <a:gd name="T60" fmla="*/ 135 w 360"/>
              <a:gd name="T61" fmla="*/ 240 h 360"/>
              <a:gd name="T62" fmla="*/ 131 w 360"/>
              <a:gd name="T63" fmla="*/ 225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60" h="360">
                <a:moveTo>
                  <a:pt x="60" y="320"/>
                </a:moveTo>
                <a:cubicBezTo>
                  <a:pt x="60" y="342"/>
                  <a:pt x="78" y="360"/>
                  <a:pt x="100" y="360"/>
                </a:cubicBezTo>
                <a:cubicBezTo>
                  <a:pt x="122" y="360"/>
                  <a:pt x="140" y="342"/>
                  <a:pt x="140" y="320"/>
                </a:cubicBezTo>
                <a:cubicBezTo>
                  <a:pt x="140" y="298"/>
                  <a:pt x="122" y="280"/>
                  <a:pt x="100" y="280"/>
                </a:cubicBezTo>
                <a:cubicBezTo>
                  <a:pt x="78" y="280"/>
                  <a:pt x="60" y="298"/>
                  <a:pt x="60" y="320"/>
                </a:cubicBezTo>
                <a:close/>
                <a:moveTo>
                  <a:pt x="260" y="320"/>
                </a:moveTo>
                <a:cubicBezTo>
                  <a:pt x="260" y="342"/>
                  <a:pt x="278" y="360"/>
                  <a:pt x="300" y="360"/>
                </a:cubicBezTo>
                <a:cubicBezTo>
                  <a:pt x="322" y="360"/>
                  <a:pt x="340" y="342"/>
                  <a:pt x="340" y="320"/>
                </a:cubicBezTo>
                <a:cubicBezTo>
                  <a:pt x="340" y="298"/>
                  <a:pt x="322" y="280"/>
                  <a:pt x="300" y="280"/>
                </a:cubicBezTo>
                <a:cubicBezTo>
                  <a:pt x="278" y="280"/>
                  <a:pt x="260" y="298"/>
                  <a:pt x="260" y="320"/>
                </a:cubicBezTo>
                <a:close/>
                <a:moveTo>
                  <a:pt x="131" y="225"/>
                </a:moveTo>
                <a:cubicBezTo>
                  <a:pt x="352" y="162"/>
                  <a:pt x="352" y="162"/>
                  <a:pt x="352" y="162"/>
                </a:cubicBezTo>
                <a:cubicBezTo>
                  <a:pt x="356" y="161"/>
                  <a:pt x="360" y="156"/>
                  <a:pt x="360" y="152"/>
                </a:cubicBezTo>
                <a:cubicBezTo>
                  <a:pt x="360" y="42"/>
                  <a:pt x="360" y="42"/>
                  <a:pt x="360" y="42"/>
                </a:cubicBezTo>
                <a:cubicBezTo>
                  <a:pt x="78" y="42"/>
                  <a:pt x="78" y="42"/>
                  <a:pt x="78" y="42"/>
                </a:cubicBezTo>
                <a:cubicBezTo>
                  <a:pt x="78" y="8"/>
                  <a:pt x="78" y="8"/>
                  <a:pt x="78" y="8"/>
                </a:cubicBezTo>
                <a:cubicBezTo>
                  <a:pt x="78" y="3"/>
                  <a:pt x="74" y="0"/>
                  <a:pt x="70" y="0"/>
                </a:cubicBezTo>
                <a:cubicBezTo>
                  <a:pt x="8" y="0"/>
                  <a:pt x="8" y="0"/>
                  <a:pt x="8" y="0"/>
                </a:cubicBezTo>
                <a:cubicBezTo>
                  <a:pt x="3" y="0"/>
                  <a:pt x="0" y="3"/>
                  <a:pt x="0" y="8"/>
                </a:cubicBezTo>
                <a:cubicBezTo>
                  <a:pt x="0" y="40"/>
                  <a:pt x="0" y="40"/>
                  <a:pt x="0" y="40"/>
                </a:cubicBezTo>
                <a:cubicBezTo>
                  <a:pt x="39" y="40"/>
                  <a:pt x="39" y="40"/>
                  <a:pt x="39" y="40"/>
                </a:cubicBezTo>
                <a:cubicBezTo>
                  <a:pt x="78" y="221"/>
                  <a:pt x="78" y="221"/>
                  <a:pt x="78" y="221"/>
                </a:cubicBezTo>
                <a:cubicBezTo>
                  <a:pt x="82" y="240"/>
                  <a:pt x="82" y="240"/>
                  <a:pt x="82" y="240"/>
                </a:cubicBezTo>
                <a:cubicBezTo>
                  <a:pt x="82" y="270"/>
                  <a:pt x="82" y="270"/>
                  <a:pt x="82" y="270"/>
                </a:cubicBezTo>
                <a:cubicBezTo>
                  <a:pt x="82" y="274"/>
                  <a:pt x="85" y="278"/>
                  <a:pt x="90" y="278"/>
                </a:cubicBezTo>
                <a:cubicBezTo>
                  <a:pt x="100" y="278"/>
                  <a:pt x="100" y="278"/>
                  <a:pt x="100" y="278"/>
                </a:cubicBezTo>
                <a:cubicBezTo>
                  <a:pt x="300" y="278"/>
                  <a:pt x="300" y="278"/>
                  <a:pt x="300" y="278"/>
                </a:cubicBezTo>
                <a:cubicBezTo>
                  <a:pt x="352" y="278"/>
                  <a:pt x="352" y="278"/>
                  <a:pt x="352" y="278"/>
                </a:cubicBezTo>
                <a:cubicBezTo>
                  <a:pt x="356" y="278"/>
                  <a:pt x="360" y="274"/>
                  <a:pt x="360" y="270"/>
                </a:cubicBezTo>
                <a:cubicBezTo>
                  <a:pt x="360" y="240"/>
                  <a:pt x="360" y="240"/>
                  <a:pt x="360" y="240"/>
                </a:cubicBezTo>
                <a:cubicBezTo>
                  <a:pt x="135" y="240"/>
                  <a:pt x="135" y="240"/>
                  <a:pt x="135" y="240"/>
                </a:cubicBezTo>
                <a:cubicBezTo>
                  <a:pt x="112" y="240"/>
                  <a:pt x="111" y="231"/>
                  <a:pt x="131" y="225"/>
                </a:cubicBezTo>
                <a:close/>
              </a:path>
            </a:pathLst>
          </a:custGeom>
          <a:solidFill>
            <a:srgbClr val="F896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411" tIns="43205" rIns="86411" bIns="43205" numCol="1" anchor="t" anchorCtr="0" compatLnSpc="1">
            <a:prstTxWarp prst="textNoShape">
              <a:avLst/>
            </a:prstTxWarp>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AU" sz="1700" b="0" i="0" u="none" strike="noStrike" kern="0" cap="none" spc="0" normalizeH="0" baseline="0" noProof="0" smtClean="0">
              <a:ln>
                <a:noFill/>
              </a:ln>
              <a:solidFill>
                <a:srgbClr val="333639"/>
              </a:solidFill>
              <a:effectLst/>
              <a:uLnTx/>
              <a:uFillTx/>
              <a:latin typeface="Arial"/>
              <a:ea typeface="思源黑体 CN Light"/>
            </a:endParaRPr>
          </a:p>
        </p:txBody>
      </p:sp>
      <p:sp>
        <p:nvSpPr>
          <p:cNvPr id="150" name="Freeform 255"/>
          <p:cNvSpPr>
            <a:spLocks noEditPoints="1"/>
          </p:cNvSpPr>
          <p:nvPr/>
        </p:nvSpPr>
        <p:spPr bwMode="auto">
          <a:xfrm>
            <a:off x="4568475" y="4015303"/>
            <a:ext cx="207673" cy="207642"/>
          </a:xfrm>
          <a:custGeom>
            <a:avLst/>
            <a:gdLst>
              <a:gd name="T0" fmla="*/ 60 w 360"/>
              <a:gd name="T1" fmla="*/ 320 h 360"/>
              <a:gd name="T2" fmla="*/ 100 w 360"/>
              <a:gd name="T3" fmla="*/ 360 h 360"/>
              <a:gd name="T4" fmla="*/ 140 w 360"/>
              <a:gd name="T5" fmla="*/ 320 h 360"/>
              <a:gd name="T6" fmla="*/ 100 w 360"/>
              <a:gd name="T7" fmla="*/ 280 h 360"/>
              <a:gd name="T8" fmla="*/ 60 w 360"/>
              <a:gd name="T9" fmla="*/ 320 h 360"/>
              <a:gd name="T10" fmla="*/ 260 w 360"/>
              <a:gd name="T11" fmla="*/ 320 h 360"/>
              <a:gd name="T12" fmla="*/ 300 w 360"/>
              <a:gd name="T13" fmla="*/ 360 h 360"/>
              <a:gd name="T14" fmla="*/ 340 w 360"/>
              <a:gd name="T15" fmla="*/ 320 h 360"/>
              <a:gd name="T16" fmla="*/ 300 w 360"/>
              <a:gd name="T17" fmla="*/ 280 h 360"/>
              <a:gd name="T18" fmla="*/ 260 w 360"/>
              <a:gd name="T19" fmla="*/ 320 h 360"/>
              <a:gd name="T20" fmla="*/ 131 w 360"/>
              <a:gd name="T21" fmla="*/ 225 h 360"/>
              <a:gd name="T22" fmla="*/ 352 w 360"/>
              <a:gd name="T23" fmla="*/ 162 h 360"/>
              <a:gd name="T24" fmla="*/ 360 w 360"/>
              <a:gd name="T25" fmla="*/ 152 h 360"/>
              <a:gd name="T26" fmla="*/ 360 w 360"/>
              <a:gd name="T27" fmla="*/ 42 h 360"/>
              <a:gd name="T28" fmla="*/ 78 w 360"/>
              <a:gd name="T29" fmla="*/ 42 h 360"/>
              <a:gd name="T30" fmla="*/ 78 w 360"/>
              <a:gd name="T31" fmla="*/ 8 h 360"/>
              <a:gd name="T32" fmla="*/ 70 w 360"/>
              <a:gd name="T33" fmla="*/ 0 h 360"/>
              <a:gd name="T34" fmla="*/ 8 w 360"/>
              <a:gd name="T35" fmla="*/ 0 h 360"/>
              <a:gd name="T36" fmla="*/ 0 w 360"/>
              <a:gd name="T37" fmla="*/ 8 h 360"/>
              <a:gd name="T38" fmla="*/ 0 w 360"/>
              <a:gd name="T39" fmla="*/ 40 h 360"/>
              <a:gd name="T40" fmla="*/ 39 w 360"/>
              <a:gd name="T41" fmla="*/ 40 h 360"/>
              <a:gd name="T42" fmla="*/ 78 w 360"/>
              <a:gd name="T43" fmla="*/ 221 h 360"/>
              <a:gd name="T44" fmla="*/ 82 w 360"/>
              <a:gd name="T45" fmla="*/ 240 h 360"/>
              <a:gd name="T46" fmla="*/ 82 w 360"/>
              <a:gd name="T47" fmla="*/ 270 h 360"/>
              <a:gd name="T48" fmla="*/ 90 w 360"/>
              <a:gd name="T49" fmla="*/ 278 h 360"/>
              <a:gd name="T50" fmla="*/ 100 w 360"/>
              <a:gd name="T51" fmla="*/ 278 h 360"/>
              <a:gd name="T52" fmla="*/ 300 w 360"/>
              <a:gd name="T53" fmla="*/ 278 h 360"/>
              <a:gd name="T54" fmla="*/ 352 w 360"/>
              <a:gd name="T55" fmla="*/ 278 h 360"/>
              <a:gd name="T56" fmla="*/ 360 w 360"/>
              <a:gd name="T57" fmla="*/ 270 h 360"/>
              <a:gd name="T58" fmla="*/ 360 w 360"/>
              <a:gd name="T59" fmla="*/ 240 h 360"/>
              <a:gd name="T60" fmla="*/ 135 w 360"/>
              <a:gd name="T61" fmla="*/ 240 h 360"/>
              <a:gd name="T62" fmla="*/ 131 w 360"/>
              <a:gd name="T63" fmla="*/ 225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60" h="360">
                <a:moveTo>
                  <a:pt x="60" y="320"/>
                </a:moveTo>
                <a:cubicBezTo>
                  <a:pt x="60" y="342"/>
                  <a:pt x="78" y="360"/>
                  <a:pt x="100" y="360"/>
                </a:cubicBezTo>
                <a:cubicBezTo>
                  <a:pt x="122" y="360"/>
                  <a:pt x="140" y="342"/>
                  <a:pt x="140" y="320"/>
                </a:cubicBezTo>
                <a:cubicBezTo>
                  <a:pt x="140" y="298"/>
                  <a:pt x="122" y="280"/>
                  <a:pt x="100" y="280"/>
                </a:cubicBezTo>
                <a:cubicBezTo>
                  <a:pt x="78" y="280"/>
                  <a:pt x="60" y="298"/>
                  <a:pt x="60" y="320"/>
                </a:cubicBezTo>
                <a:close/>
                <a:moveTo>
                  <a:pt x="260" y="320"/>
                </a:moveTo>
                <a:cubicBezTo>
                  <a:pt x="260" y="342"/>
                  <a:pt x="278" y="360"/>
                  <a:pt x="300" y="360"/>
                </a:cubicBezTo>
                <a:cubicBezTo>
                  <a:pt x="322" y="360"/>
                  <a:pt x="340" y="342"/>
                  <a:pt x="340" y="320"/>
                </a:cubicBezTo>
                <a:cubicBezTo>
                  <a:pt x="340" y="298"/>
                  <a:pt x="322" y="280"/>
                  <a:pt x="300" y="280"/>
                </a:cubicBezTo>
                <a:cubicBezTo>
                  <a:pt x="278" y="280"/>
                  <a:pt x="260" y="298"/>
                  <a:pt x="260" y="320"/>
                </a:cubicBezTo>
                <a:close/>
                <a:moveTo>
                  <a:pt x="131" y="225"/>
                </a:moveTo>
                <a:cubicBezTo>
                  <a:pt x="352" y="162"/>
                  <a:pt x="352" y="162"/>
                  <a:pt x="352" y="162"/>
                </a:cubicBezTo>
                <a:cubicBezTo>
                  <a:pt x="356" y="161"/>
                  <a:pt x="360" y="156"/>
                  <a:pt x="360" y="152"/>
                </a:cubicBezTo>
                <a:cubicBezTo>
                  <a:pt x="360" y="42"/>
                  <a:pt x="360" y="42"/>
                  <a:pt x="360" y="42"/>
                </a:cubicBezTo>
                <a:cubicBezTo>
                  <a:pt x="78" y="42"/>
                  <a:pt x="78" y="42"/>
                  <a:pt x="78" y="42"/>
                </a:cubicBezTo>
                <a:cubicBezTo>
                  <a:pt x="78" y="8"/>
                  <a:pt x="78" y="8"/>
                  <a:pt x="78" y="8"/>
                </a:cubicBezTo>
                <a:cubicBezTo>
                  <a:pt x="78" y="3"/>
                  <a:pt x="74" y="0"/>
                  <a:pt x="70" y="0"/>
                </a:cubicBezTo>
                <a:cubicBezTo>
                  <a:pt x="8" y="0"/>
                  <a:pt x="8" y="0"/>
                  <a:pt x="8" y="0"/>
                </a:cubicBezTo>
                <a:cubicBezTo>
                  <a:pt x="3" y="0"/>
                  <a:pt x="0" y="3"/>
                  <a:pt x="0" y="8"/>
                </a:cubicBezTo>
                <a:cubicBezTo>
                  <a:pt x="0" y="40"/>
                  <a:pt x="0" y="40"/>
                  <a:pt x="0" y="40"/>
                </a:cubicBezTo>
                <a:cubicBezTo>
                  <a:pt x="39" y="40"/>
                  <a:pt x="39" y="40"/>
                  <a:pt x="39" y="40"/>
                </a:cubicBezTo>
                <a:cubicBezTo>
                  <a:pt x="78" y="221"/>
                  <a:pt x="78" y="221"/>
                  <a:pt x="78" y="221"/>
                </a:cubicBezTo>
                <a:cubicBezTo>
                  <a:pt x="82" y="240"/>
                  <a:pt x="82" y="240"/>
                  <a:pt x="82" y="240"/>
                </a:cubicBezTo>
                <a:cubicBezTo>
                  <a:pt x="82" y="270"/>
                  <a:pt x="82" y="270"/>
                  <a:pt x="82" y="270"/>
                </a:cubicBezTo>
                <a:cubicBezTo>
                  <a:pt x="82" y="274"/>
                  <a:pt x="85" y="278"/>
                  <a:pt x="90" y="278"/>
                </a:cubicBezTo>
                <a:cubicBezTo>
                  <a:pt x="100" y="278"/>
                  <a:pt x="100" y="278"/>
                  <a:pt x="100" y="278"/>
                </a:cubicBezTo>
                <a:cubicBezTo>
                  <a:pt x="300" y="278"/>
                  <a:pt x="300" y="278"/>
                  <a:pt x="300" y="278"/>
                </a:cubicBezTo>
                <a:cubicBezTo>
                  <a:pt x="352" y="278"/>
                  <a:pt x="352" y="278"/>
                  <a:pt x="352" y="278"/>
                </a:cubicBezTo>
                <a:cubicBezTo>
                  <a:pt x="356" y="278"/>
                  <a:pt x="360" y="274"/>
                  <a:pt x="360" y="270"/>
                </a:cubicBezTo>
                <a:cubicBezTo>
                  <a:pt x="360" y="240"/>
                  <a:pt x="360" y="240"/>
                  <a:pt x="360" y="240"/>
                </a:cubicBezTo>
                <a:cubicBezTo>
                  <a:pt x="135" y="240"/>
                  <a:pt x="135" y="240"/>
                  <a:pt x="135" y="240"/>
                </a:cubicBezTo>
                <a:cubicBezTo>
                  <a:pt x="112" y="240"/>
                  <a:pt x="111" y="231"/>
                  <a:pt x="131" y="225"/>
                </a:cubicBezTo>
                <a:close/>
              </a:path>
            </a:pathLst>
          </a:custGeom>
          <a:solidFill>
            <a:srgbClr val="AAB2BD">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411" tIns="43205" rIns="86411" bIns="43205" numCol="1" anchor="t" anchorCtr="0" compatLnSpc="1">
            <a:prstTxWarp prst="textNoShape">
              <a:avLst/>
            </a:prstTxWarp>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AU" sz="1700" b="0" i="0" u="none" strike="noStrike" kern="0" cap="none" spc="0" normalizeH="0" baseline="0" noProof="0" smtClean="0">
              <a:ln>
                <a:noFill/>
              </a:ln>
              <a:solidFill>
                <a:srgbClr val="333639"/>
              </a:solidFill>
              <a:effectLst/>
              <a:uLnTx/>
              <a:uFillTx/>
              <a:latin typeface="Arial"/>
              <a:ea typeface="思源黑体 CN Light"/>
            </a:endParaRPr>
          </a:p>
        </p:txBody>
      </p:sp>
      <p:sp>
        <p:nvSpPr>
          <p:cNvPr id="151" name="Freeform 96"/>
          <p:cNvSpPr>
            <a:spLocks noEditPoints="1"/>
          </p:cNvSpPr>
          <p:nvPr/>
        </p:nvSpPr>
        <p:spPr bwMode="auto">
          <a:xfrm>
            <a:off x="2107117" y="4659335"/>
            <a:ext cx="905651" cy="905512"/>
          </a:xfrm>
          <a:custGeom>
            <a:avLst/>
            <a:gdLst>
              <a:gd name="T0" fmla="*/ 309 w 319"/>
              <a:gd name="T1" fmla="*/ 267 h 318"/>
              <a:gd name="T2" fmla="*/ 233 w 319"/>
              <a:gd name="T3" fmla="*/ 192 h 318"/>
              <a:gd name="T4" fmla="*/ 251 w 319"/>
              <a:gd name="T5" fmla="*/ 127 h 318"/>
              <a:gd name="T6" fmla="*/ 123 w 319"/>
              <a:gd name="T7" fmla="*/ 0 h 318"/>
              <a:gd name="T8" fmla="*/ 0 w 319"/>
              <a:gd name="T9" fmla="*/ 124 h 318"/>
              <a:gd name="T10" fmla="*/ 127 w 319"/>
              <a:gd name="T11" fmla="*/ 251 h 318"/>
              <a:gd name="T12" fmla="*/ 190 w 319"/>
              <a:gd name="T13" fmla="*/ 234 h 318"/>
              <a:gd name="T14" fmla="*/ 266 w 319"/>
              <a:gd name="T15" fmla="*/ 310 h 318"/>
              <a:gd name="T16" fmla="*/ 293 w 319"/>
              <a:gd name="T17" fmla="*/ 310 h 318"/>
              <a:gd name="T18" fmla="*/ 311 w 319"/>
              <a:gd name="T19" fmla="*/ 291 h 318"/>
              <a:gd name="T20" fmla="*/ 309 w 319"/>
              <a:gd name="T21" fmla="*/ 267 h 318"/>
              <a:gd name="T22" fmla="*/ 38 w 319"/>
              <a:gd name="T23" fmla="*/ 124 h 318"/>
              <a:gd name="T24" fmla="*/ 123 w 319"/>
              <a:gd name="T25" fmla="*/ 38 h 318"/>
              <a:gd name="T26" fmla="*/ 213 w 319"/>
              <a:gd name="T27" fmla="*/ 127 h 318"/>
              <a:gd name="T28" fmla="*/ 127 w 319"/>
              <a:gd name="T29" fmla="*/ 213 h 318"/>
              <a:gd name="T30" fmla="*/ 38 w 319"/>
              <a:gd name="T31" fmla="*/ 124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9" h="318">
                <a:moveTo>
                  <a:pt x="309" y="267"/>
                </a:moveTo>
                <a:cubicBezTo>
                  <a:pt x="233" y="192"/>
                  <a:pt x="233" y="192"/>
                  <a:pt x="233" y="192"/>
                </a:cubicBezTo>
                <a:cubicBezTo>
                  <a:pt x="244" y="173"/>
                  <a:pt x="251" y="151"/>
                  <a:pt x="251" y="127"/>
                </a:cubicBezTo>
                <a:cubicBezTo>
                  <a:pt x="251" y="59"/>
                  <a:pt x="192" y="0"/>
                  <a:pt x="123" y="0"/>
                </a:cubicBezTo>
                <a:cubicBezTo>
                  <a:pt x="55" y="0"/>
                  <a:pt x="0" y="55"/>
                  <a:pt x="0" y="124"/>
                </a:cubicBezTo>
                <a:cubicBezTo>
                  <a:pt x="0" y="192"/>
                  <a:pt x="59" y="251"/>
                  <a:pt x="127" y="251"/>
                </a:cubicBezTo>
                <a:cubicBezTo>
                  <a:pt x="150" y="251"/>
                  <a:pt x="171" y="245"/>
                  <a:pt x="190" y="234"/>
                </a:cubicBezTo>
                <a:cubicBezTo>
                  <a:pt x="266" y="310"/>
                  <a:pt x="266" y="310"/>
                  <a:pt x="266" y="310"/>
                </a:cubicBezTo>
                <a:cubicBezTo>
                  <a:pt x="273" y="318"/>
                  <a:pt x="285" y="318"/>
                  <a:pt x="293" y="310"/>
                </a:cubicBezTo>
                <a:cubicBezTo>
                  <a:pt x="311" y="291"/>
                  <a:pt x="311" y="291"/>
                  <a:pt x="311" y="291"/>
                </a:cubicBezTo>
                <a:cubicBezTo>
                  <a:pt x="319" y="284"/>
                  <a:pt x="316" y="275"/>
                  <a:pt x="309" y="267"/>
                </a:cubicBezTo>
                <a:close/>
                <a:moveTo>
                  <a:pt x="38" y="124"/>
                </a:moveTo>
                <a:cubicBezTo>
                  <a:pt x="38" y="76"/>
                  <a:pt x="76" y="38"/>
                  <a:pt x="123" y="38"/>
                </a:cubicBezTo>
                <a:cubicBezTo>
                  <a:pt x="171" y="38"/>
                  <a:pt x="213" y="80"/>
                  <a:pt x="213" y="127"/>
                </a:cubicBezTo>
                <a:cubicBezTo>
                  <a:pt x="213" y="175"/>
                  <a:pt x="175" y="213"/>
                  <a:pt x="127" y="213"/>
                </a:cubicBezTo>
                <a:cubicBezTo>
                  <a:pt x="80" y="213"/>
                  <a:pt x="38" y="171"/>
                  <a:pt x="38" y="124"/>
                </a:cubicBezTo>
                <a:close/>
              </a:path>
            </a:pathLst>
          </a:custGeom>
          <a:solidFill>
            <a:srgbClr val="AAB2BD">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411" tIns="43205" rIns="86411" bIns="43205" numCol="1" anchor="t" anchorCtr="0" compatLnSpc="1">
            <a:prstTxWarp prst="textNoShape">
              <a:avLst/>
            </a:prstTxWarp>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AU" sz="1700" b="0" i="0" u="none" strike="noStrike" kern="0" cap="none" spc="0" normalizeH="0" baseline="0" noProof="0" smtClean="0">
              <a:ln>
                <a:noFill/>
              </a:ln>
              <a:solidFill>
                <a:srgbClr val="333639"/>
              </a:solidFill>
              <a:effectLst/>
              <a:uLnTx/>
              <a:uFillTx/>
              <a:latin typeface="Arial"/>
              <a:ea typeface="思源黑体 CN Light"/>
            </a:endParaRPr>
          </a:p>
        </p:txBody>
      </p:sp>
      <p:sp>
        <p:nvSpPr>
          <p:cNvPr id="152" name="Rectangle 60"/>
          <p:cNvSpPr/>
          <p:nvPr/>
        </p:nvSpPr>
        <p:spPr>
          <a:xfrm>
            <a:off x="3284980" y="4966896"/>
            <a:ext cx="2179937" cy="918992"/>
          </a:xfrm>
          <a:prstGeom prst="rect">
            <a:avLst/>
          </a:prstGeom>
        </p:spPr>
        <p:txBody>
          <a:bodyPr wrap="square" lIns="86411" tIns="43205" rIns="86411" bIns="43205">
            <a:spAutoFit/>
          </a:bodyPr>
          <a:lstStyle/>
          <a:p>
            <a:pPr defTabSz="864108" fontAlgn="auto">
              <a:lnSpc>
                <a:spcPct val="130000"/>
              </a:lnSpc>
              <a:spcBef>
                <a:spcPts val="0"/>
              </a:spcBef>
              <a:spcAft>
                <a:spcPts val="0"/>
              </a:spcAft>
            </a:pPr>
            <a:r>
              <a:rPr lang="zh-CN" altLang="en-US" sz="1000" b="1" dirty="0">
                <a:solidFill>
                  <a:srgbClr val="AAB2BD">
                    <a:lumMod val="50000"/>
                  </a:srgbClr>
                </a:solidFill>
                <a:latin typeface="思源黑体 CN Regular" panose="020B0500000000000000" pitchFamily="34" charset="-122"/>
                <a:ea typeface="思源黑体 CN Regular" panose="020B0500000000000000" pitchFamily="34" charset="-122"/>
              </a:rPr>
              <a:t>项目分析</a:t>
            </a:r>
            <a:endParaRPr lang="en-US" altLang="zh-CN" sz="1000" b="1" dirty="0">
              <a:solidFill>
                <a:srgbClr val="AAB2BD">
                  <a:lumMod val="50000"/>
                </a:srgbClr>
              </a:solidFill>
              <a:latin typeface="思源黑体 CN Regular" panose="020B0500000000000000" pitchFamily="34" charset="-122"/>
              <a:ea typeface="思源黑体 CN Regular" panose="020B0500000000000000" pitchFamily="34" charset="-122"/>
            </a:endParaRPr>
          </a:p>
          <a:p>
            <a:pPr defTabSz="864108" fontAlgn="auto">
              <a:lnSpc>
                <a:spcPct val="130000"/>
              </a:lnSpc>
              <a:spcBef>
                <a:spcPts val="0"/>
              </a:spcBef>
              <a:spcAft>
                <a:spcPts val="0"/>
              </a:spcAft>
            </a:pPr>
            <a:r>
              <a:rPr lang="zh-CN" altLang="en-US" sz="1000" dirty="0">
                <a:solidFill>
                  <a:srgbClr val="AAB2BD">
                    <a:lumMod val="50000"/>
                  </a:srgbClr>
                </a:solidFill>
                <a:latin typeface="思源黑体 CN Light" panose="020B0300000000000000" pitchFamily="34" charset="-122"/>
                <a:ea typeface="思源黑体 CN Light" panose="020B0300000000000000" pitchFamily="34" charset="-122"/>
              </a:rPr>
              <a:t>沿着荷塘是一条曲折的小煤屑路这是一条幽僻的路白天也少人走夜晚更加寂寞荷塘四面</a:t>
            </a:r>
            <a:endParaRPr lang="en-US" sz="1000" dirty="0">
              <a:solidFill>
                <a:srgbClr val="AAB2BD">
                  <a:lumMod val="50000"/>
                </a:srgbClr>
              </a:solidFill>
              <a:latin typeface="思源黑体 CN Light" panose="020B0300000000000000" pitchFamily="34" charset="-122"/>
              <a:ea typeface="思源黑体 CN Light" panose="020B0300000000000000" pitchFamily="34" charset="-122"/>
            </a:endParaRPr>
          </a:p>
        </p:txBody>
      </p:sp>
    </p:spTree>
    <p:extLst>
      <p:ext uri="{BB962C8B-B14F-4D97-AF65-F5344CB8AC3E}">
        <p14:creationId xmlns:p14="http://schemas.microsoft.com/office/powerpoint/2010/main" val="127868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占位符 5"/>
          <p:cNvPicPr>
            <a:picLocks noChangeAspect="1"/>
          </p:cNvPicPr>
          <p:nvPr/>
        </p:nvPicPr>
        <p:blipFill>
          <a:blip r:embed="rId2">
            <a:extLst>
              <a:ext uri="{28A0092B-C50C-407E-A947-70E740481C1C}">
                <a14:useLocalDpi xmlns:a14="http://schemas.microsoft.com/office/drawing/2010/main" val="0"/>
              </a:ext>
            </a:extLst>
          </a:blip>
          <a:srcRect l="24360" r="24360"/>
          <a:stretch>
            <a:fillRect/>
          </a:stretch>
        </p:blipFill>
        <p:spPr>
          <a:xfrm>
            <a:off x="985678" y="2879861"/>
            <a:ext cx="2332920" cy="3093084"/>
          </a:xfrm>
          <a:prstGeom prst="roundRect">
            <a:avLst>
              <a:gd name="adj" fmla="val 2191"/>
            </a:avLst>
          </a:prstGeom>
          <a:solidFill>
            <a:srgbClr val="AAB2BD">
              <a:lumMod val="50000"/>
            </a:srgbClr>
          </a:solidFill>
        </p:spPr>
      </p:pic>
      <p:pic>
        <p:nvPicPr>
          <p:cNvPr id="9" name="图片占位符 12"/>
          <p:cNvPicPr>
            <a:picLocks noChangeAspect="1"/>
          </p:cNvPicPr>
          <p:nvPr/>
        </p:nvPicPr>
        <p:blipFill>
          <a:blip r:embed="rId3">
            <a:extLst>
              <a:ext uri="{28A0092B-C50C-407E-A947-70E740481C1C}">
                <a14:useLocalDpi xmlns:a14="http://schemas.microsoft.com/office/drawing/2010/main" val="0"/>
              </a:ext>
            </a:extLst>
          </a:blip>
          <a:srcRect l="24831" r="24831"/>
          <a:stretch>
            <a:fillRect/>
          </a:stretch>
        </p:blipFill>
        <p:spPr>
          <a:xfrm>
            <a:off x="5807545" y="2879861"/>
            <a:ext cx="2332920" cy="3093084"/>
          </a:xfrm>
          <a:prstGeom prst="roundRect">
            <a:avLst>
              <a:gd name="adj" fmla="val 2191"/>
            </a:avLst>
          </a:prstGeom>
          <a:solidFill>
            <a:srgbClr val="AAB2BD">
              <a:lumMod val="50000"/>
            </a:srgbClr>
          </a:solidFill>
        </p:spPr>
      </p:pic>
      <p:sp>
        <p:nvSpPr>
          <p:cNvPr id="10" name="Rounded Rectangle 9"/>
          <p:cNvSpPr/>
          <p:nvPr/>
        </p:nvSpPr>
        <p:spPr>
          <a:xfrm>
            <a:off x="3396891" y="2880481"/>
            <a:ext cx="2333723" cy="3096084"/>
          </a:xfrm>
          <a:prstGeom prst="roundRect">
            <a:avLst>
              <a:gd name="adj" fmla="val 1597"/>
            </a:avLst>
          </a:prstGeom>
          <a:gradFill flip="none" rotWithShape="1">
            <a:gsLst>
              <a:gs pos="0">
                <a:srgbClr val="F8960D">
                  <a:alpha val="85000"/>
                </a:srgbClr>
              </a:gs>
              <a:gs pos="100000">
                <a:srgbClr val="D70444">
                  <a:alpha val="85000"/>
                </a:srgbClr>
              </a:gs>
            </a:gsLst>
            <a:lin ang="8100000" scaled="1"/>
            <a:tileRect/>
          </a:gradFill>
          <a:ln w="12700" cap="flat" cmpd="sng" algn="ctr">
            <a:noFill/>
            <a:prstDash val="solid"/>
            <a:miter lim="800000"/>
          </a:ln>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F4F5FC"/>
              </a:solidFill>
              <a:effectLst/>
              <a:uLnTx/>
              <a:uFillTx/>
              <a:latin typeface="Arial"/>
              <a:ea typeface="思源黑体 CN Light"/>
              <a:cs typeface="+mn-cs"/>
            </a:endParaRPr>
          </a:p>
        </p:txBody>
      </p:sp>
      <p:sp>
        <p:nvSpPr>
          <p:cNvPr id="11" name="Rounded Rectangle 7"/>
          <p:cNvSpPr/>
          <p:nvPr/>
        </p:nvSpPr>
        <p:spPr>
          <a:xfrm>
            <a:off x="8216177" y="2880481"/>
            <a:ext cx="2333723" cy="3096084"/>
          </a:xfrm>
          <a:prstGeom prst="roundRect">
            <a:avLst>
              <a:gd name="adj" fmla="val 1597"/>
            </a:avLst>
          </a:prstGeom>
          <a:gradFill flip="none" rotWithShape="1">
            <a:gsLst>
              <a:gs pos="0">
                <a:srgbClr val="99B433">
                  <a:alpha val="85000"/>
                </a:srgbClr>
              </a:gs>
              <a:gs pos="100000">
                <a:srgbClr val="F8960D">
                  <a:alpha val="85000"/>
                </a:srgbClr>
              </a:gs>
            </a:gsLst>
            <a:lin ang="16200000" scaled="1"/>
            <a:tileRect/>
          </a:gradFill>
          <a:ln w="12700" cap="flat" cmpd="sng" algn="ctr">
            <a:noFill/>
            <a:prstDash val="solid"/>
            <a:miter lim="800000"/>
          </a:ln>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F4F5FC"/>
              </a:solidFill>
              <a:effectLst/>
              <a:uLnTx/>
              <a:uFillTx/>
              <a:latin typeface="Arial"/>
              <a:ea typeface="思源黑体 CN Light"/>
              <a:cs typeface="+mn-cs"/>
            </a:endParaRPr>
          </a:p>
        </p:txBody>
      </p:sp>
      <p:sp>
        <p:nvSpPr>
          <p:cNvPr id="12" name="Rectangle 29"/>
          <p:cNvSpPr/>
          <p:nvPr/>
        </p:nvSpPr>
        <p:spPr>
          <a:xfrm>
            <a:off x="3505468" y="3475421"/>
            <a:ext cx="2111822" cy="1567659"/>
          </a:xfrm>
          <a:prstGeom prst="rect">
            <a:avLst/>
          </a:prstGeom>
        </p:spPr>
        <p:txBody>
          <a:bodyPr wrap="square" lIns="86411" tIns="43205" rIns="86411" bIns="43205">
            <a:spAutoFit/>
          </a:bodyPr>
          <a:lstStyle/>
          <a:p>
            <a:pPr defTabSz="864108" fontAlgn="auto">
              <a:lnSpc>
                <a:spcPct val="130000"/>
              </a:lnSpc>
              <a:spcBef>
                <a:spcPts val="0"/>
              </a:spcBef>
              <a:spcAft>
                <a:spcPts val="0"/>
              </a:spcAft>
            </a:pPr>
            <a:r>
              <a:rPr lang="zh-CN" altLang="en-US" sz="1400" b="1" dirty="0">
                <a:solidFill>
                  <a:srgbClr val="F4F5FC"/>
                </a:solidFill>
                <a:latin typeface="思源黑体 CN Regular" panose="020B0500000000000000" pitchFamily="34" charset="-122"/>
                <a:ea typeface="思源黑体 CN Regular" panose="020B0500000000000000" pitchFamily="34" charset="-122"/>
              </a:rPr>
              <a:t>点击输入文本</a:t>
            </a:r>
            <a:endParaRPr lang="en-US" altLang="zh-CN" sz="1400" b="1" dirty="0">
              <a:solidFill>
                <a:srgbClr val="F4F5FC"/>
              </a:solidFill>
              <a:latin typeface="思源黑体 CN Regular" panose="020B0500000000000000" pitchFamily="34" charset="-122"/>
              <a:ea typeface="思源黑体 CN Regular" panose="020B0500000000000000" pitchFamily="34" charset="-122"/>
            </a:endParaRPr>
          </a:p>
          <a:p>
            <a:pPr defTabSz="864108" fontAlgn="auto">
              <a:lnSpc>
                <a:spcPct val="130000"/>
              </a:lnSpc>
              <a:spcBef>
                <a:spcPts val="0"/>
              </a:spcBef>
              <a:spcAft>
                <a:spcPts val="0"/>
              </a:spcAft>
            </a:pPr>
            <a:endParaRPr lang="en-US" sz="1000" dirty="0">
              <a:solidFill>
                <a:srgbClr val="F4F5FC"/>
              </a:solidFill>
              <a:latin typeface="思源黑体 CN Light" panose="020B0300000000000000" pitchFamily="34" charset="-122"/>
              <a:ea typeface="思源黑体 CN Light" panose="020B0300000000000000" pitchFamily="34" charset="-122"/>
            </a:endParaRPr>
          </a:p>
          <a:p>
            <a:pPr defTabSz="864108" fontAlgn="auto">
              <a:lnSpc>
                <a:spcPct val="130000"/>
              </a:lnSpc>
              <a:spcBef>
                <a:spcPts val="0"/>
              </a:spcBef>
              <a:spcAft>
                <a:spcPts val="0"/>
              </a:spcAft>
            </a:pPr>
            <a:r>
              <a:rPr lang="zh-CN" altLang="en-US" sz="1000" dirty="0">
                <a:solidFill>
                  <a:srgbClr val="F4F5FC"/>
                </a:solidFill>
                <a:latin typeface="思源黑体 CN Light" panose="020B0300000000000000" pitchFamily="34" charset="-122"/>
                <a:ea typeface="思源黑体 CN Light" panose="020B0300000000000000" pitchFamily="34" charset="-122"/>
              </a:rPr>
              <a:t>这几天心里颇不宁静今晚在院子里坐着乘凉忽然想起日日走过的荷塘在这满月的光里这几天心里颇不宁静今晚在院子里坐着乘凉忽然想起日日走过的荷塘在这满月的光里</a:t>
            </a:r>
            <a:endParaRPr lang="en-US" sz="1000" dirty="0">
              <a:solidFill>
                <a:srgbClr val="F4F5FC"/>
              </a:solidFill>
              <a:latin typeface="思源黑体 CN Light" panose="020B0300000000000000" pitchFamily="34" charset="-122"/>
              <a:ea typeface="思源黑体 CN Light" panose="020B0300000000000000" pitchFamily="34" charset="-122"/>
            </a:endParaRPr>
          </a:p>
        </p:txBody>
      </p:sp>
      <p:sp>
        <p:nvSpPr>
          <p:cNvPr id="13" name="Rectangle 30"/>
          <p:cNvSpPr/>
          <p:nvPr/>
        </p:nvSpPr>
        <p:spPr>
          <a:xfrm>
            <a:off x="8327127" y="3475421"/>
            <a:ext cx="2111822" cy="1567659"/>
          </a:xfrm>
          <a:prstGeom prst="rect">
            <a:avLst/>
          </a:prstGeom>
        </p:spPr>
        <p:txBody>
          <a:bodyPr wrap="square" lIns="86411" tIns="43205" rIns="86411" bIns="43205">
            <a:spAutoFit/>
          </a:bodyPr>
          <a:lstStyle/>
          <a:p>
            <a:pPr defTabSz="864108" fontAlgn="auto">
              <a:lnSpc>
                <a:spcPct val="130000"/>
              </a:lnSpc>
              <a:spcBef>
                <a:spcPts val="0"/>
              </a:spcBef>
              <a:spcAft>
                <a:spcPts val="0"/>
              </a:spcAft>
            </a:pPr>
            <a:r>
              <a:rPr lang="zh-CN" altLang="en-US" sz="1400" b="1" dirty="0">
                <a:solidFill>
                  <a:srgbClr val="F4F5FC"/>
                </a:solidFill>
                <a:latin typeface="思源黑体 CN Regular" panose="020B0500000000000000" pitchFamily="34" charset="-122"/>
                <a:ea typeface="思源黑体 CN Regular" panose="020B0500000000000000" pitchFamily="34" charset="-122"/>
              </a:rPr>
              <a:t>点击输入文本</a:t>
            </a:r>
            <a:endParaRPr lang="en-US" altLang="zh-CN" sz="1400" b="1" dirty="0">
              <a:solidFill>
                <a:srgbClr val="F4F5FC"/>
              </a:solidFill>
              <a:latin typeface="思源黑体 CN Regular" panose="020B0500000000000000" pitchFamily="34" charset="-122"/>
              <a:ea typeface="思源黑体 CN Regular" panose="020B0500000000000000" pitchFamily="34" charset="-122"/>
            </a:endParaRPr>
          </a:p>
          <a:p>
            <a:pPr defTabSz="864108" fontAlgn="auto">
              <a:lnSpc>
                <a:spcPct val="130000"/>
              </a:lnSpc>
              <a:spcBef>
                <a:spcPts val="0"/>
              </a:spcBef>
              <a:spcAft>
                <a:spcPts val="0"/>
              </a:spcAft>
            </a:pPr>
            <a:endParaRPr lang="en-US" sz="1000" dirty="0">
              <a:solidFill>
                <a:srgbClr val="F4F5FC"/>
              </a:solidFill>
              <a:latin typeface="思源黑体 CN Light" panose="020B0300000000000000" pitchFamily="34" charset="-122"/>
              <a:ea typeface="思源黑体 CN Light" panose="020B0300000000000000" pitchFamily="34" charset="-122"/>
            </a:endParaRPr>
          </a:p>
          <a:p>
            <a:pPr defTabSz="864108" fontAlgn="auto">
              <a:lnSpc>
                <a:spcPct val="130000"/>
              </a:lnSpc>
              <a:spcBef>
                <a:spcPts val="0"/>
              </a:spcBef>
              <a:spcAft>
                <a:spcPts val="0"/>
              </a:spcAft>
            </a:pPr>
            <a:r>
              <a:rPr lang="zh-CN" altLang="en-US" sz="1000" dirty="0">
                <a:solidFill>
                  <a:srgbClr val="F4F5FC"/>
                </a:solidFill>
                <a:latin typeface="思源黑体 CN Light" panose="020B0300000000000000" pitchFamily="34" charset="-122"/>
                <a:ea typeface="思源黑体 CN Light" panose="020B0300000000000000" pitchFamily="34" charset="-122"/>
              </a:rPr>
              <a:t>这几天心里颇不宁静今晚在院子里坐着乘凉忽然想起日日走过的荷塘在这满月的光里这几天心里颇不宁静今晚在院子里坐着乘凉忽然想起日日走过的荷塘在这满月的光里</a:t>
            </a:r>
            <a:endParaRPr lang="en-US" altLang="zh-CN" sz="1000" dirty="0">
              <a:solidFill>
                <a:srgbClr val="F4F5FC"/>
              </a:solidFill>
              <a:latin typeface="思源黑体 CN Light" panose="020B0300000000000000" pitchFamily="34" charset="-122"/>
              <a:ea typeface="思源黑体 CN Light" panose="020B0300000000000000" pitchFamily="34" charset="-122"/>
            </a:endParaRPr>
          </a:p>
        </p:txBody>
      </p:sp>
    </p:spTree>
    <p:extLst>
      <p:ext uri="{BB962C8B-B14F-4D97-AF65-F5344CB8AC3E}">
        <p14:creationId xmlns:p14="http://schemas.microsoft.com/office/powerpoint/2010/main" val="3289264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Box 26"/>
          <p:cNvSpPr txBox="1"/>
          <p:nvPr/>
        </p:nvSpPr>
        <p:spPr>
          <a:xfrm>
            <a:off x="6629399" y="1598142"/>
            <a:ext cx="788460" cy="241142"/>
          </a:xfrm>
          <a:prstGeom prst="rect">
            <a:avLst/>
          </a:prstGeom>
          <a:solidFill>
            <a:srgbClr val="00A19C"/>
          </a:solidFill>
        </p:spPr>
        <p:txBody>
          <a:bodyPr wrap="none" lIns="86411" tIns="43205" rIns="86411" bIns="43205" rtlCol="0">
            <a:spAutoFit/>
          </a:bodyPr>
          <a:lstStyle/>
          <a:p>
            <a:pPr marL="0" marR="0" lvl="0" indent="0" defTabSz="864108"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smtClean="0">
                <a:ln>
                  <a:noFill/>
                </a:ln>
                <a:solidFill>
                  <a:srgbClr val="F4F5FC"/>
                </a:solidFill>
                <a:effectLst/>
                <a:uLnTx/>
                <a:uFillTx/>
                <a:latin typeface="思源黑体 CN Regular" panose="020B0500000000000000" pitchFamily="34" charset="-122"/>
                <a:ea typeface="思源黑体 CN Regular" panose="020B0500000000000000" pitchFamily="34" charset="-122"/>
              </a:rPr>
              <a:t>IMAGE OPTIONS</a:t>
            </a:r>
          </a:p>
        </p:txBody>
      </p:sp>
      <p:sp>
        <p:nvSpPr>
          <p:cNvPr id="28" name="TextBox 27"/>
          <p:cNvSpPr txBox="1"/>
          <p:nvPr/>
        </p:nvSpPr>
        <p:spPr>
          <a:xfrm>
            <a:off x="6526441" y="1977565"/>
            <a:ext cx="3265099" cy="1010584"/>
          </a:xfrm>
          <a:prstGeom prst="rect">
            <a:avLst/>
          </a:prstGeom>
          <a:noFill/>
        </p:spPr>
        <p:txBody>
          <a:bodyPr wrap="none" lIns="86411" tIns="43205" rIns="86411" bIns="43205" rtlCol="0">
            <a:spAutoFit/>
          </a:bodyPr>
          <a:lstStyle/>
          <a:p>
            <a:pPr lvl="0" defTabSz="864108" fontAlgn="auto">
              <a:spcBef>
                <a:spcPts val="0"/>
              </a:spcBef>
              <a:spcAft>
                <a:spcPts val="0"/>
              </a:spcAft>
            </a:pPr>
            <a:r>
              <a:rPr lang="zh-CN" altLang="en-US" sz="3000" b="1" dirty="0">
                <a:solidFill>
                  <a:srgbClr val="AAB2BD">
                    <a:lumMod val="50000"/>
                  </a:srgbClr>
                </a:solidFill>
                <a:latin typeface="思源黑体 CN Regular" panose="020B0500000000000000" pitchFamily="34" charset="-122"/>
                <a:ea typeface="思源黑体 CN Regular" panose="020B0500000000000000" pitchFamily="34" charset="-122"/>
              </a:rPr>
              <a:t>图文排版陈述说明</a:t>
            </a:r>
            <a:endParaRPr lang="en-US" altLang="zh-CN" sz="3000" b="1" dirty="0">
              <a:solidFill>
                <a:srgbClr val="AAB2BD">
                  <a:lumMod val="50000"/>
                </a:srgbClr>
              </a:solidFill>
              <a:latin typeface="思源黑体 CN Regular" panose="020B0500000000000000" pitchFamily="34" charset="-122"/>
              <a:ea typeface="思源黑体 CN Regular" panose="020B0500000000000000" pitchFamily="34" charset="-122"/>
            </a:endParaRPr>
          </a:p>
          <a:p>
            <a:pPr lvl="0" defTabSz="864108" fontAlgn="auto">
              <a:spcBef>
                <a:spcPts val="0"/>
              </a:spcBef>
              <a:spcAft>
                <a:spcPts val="0"/>
              </a:spcAft>
            </a:pPr>
            <a:r>
              <a:rPr lang="zh-CN" altLang="en-US" sz="3000" b="1" dirty="0">
                <a:solidFill>
                  <a:srgbClr val="AAB2BD">
                    <a:lumMod val="50000"/>
                  </a:srgbClr>
                </a:solidFill>
                <a:latin typeface="思源黑体 CN Regular" panose="020B0500000000000000" pitchFamily="34" charset="-122"/>
                <a:ea typeface="思源黑体 CN Regular" panose="020B0500000000000000" pitchFamily="34" charset="-122"/>
              </a:rPr>
              <a:t>幻灯片</a:t>
            </a:r>
            <a:endParaRPr lang="en-US" altLang="zh-CN" sz="3000" b="1" dirty="0">
              <a:solidFill>
                <a:srgbClr val="AAB2BD">
                  <a:lumMod val="50000"/>
                </a:srgbClr>
              </a:solidFill>
              <a:latin typeface="思源黑体 CN Regular" panose="020B0500000000000000" pitchFamily="34" charset="-122"/>
              <a:ea typeface="思源黑体 CN Regular" panose="020B0500000000000000" pitchFamily="34" charset="-122"/>
            </a:endParaRPr>
          </a:p>
        </p:txBody>
      </p:sp>
      <p:pic>
        <p:nvPicPr>
          <p:cNvPr id="29" name="图片占位符 9"/>
          <p:cNvPicPr>
            <a:picLocks noChangeAspect="1"/>
          </p:cNvPicPr>
          <p:nvPr/>
        </p:nvPicPr>
        <p:blipFill>
          <a:blip r:embed="rId2">
            <a:extLst>
              <a:ext uri="{28A0092B-C50C-407E-A947-70E740481C1C}">
                <a14:useLocalDpi xmlns:a14="http://schemas.microsoft.com/office/drawing/2010/main" val="0"/>
              </a:ext>
            </a:extLst>
          </a:blip>
          <a:srcRect l="16625" r="16625"/>
          <a:stretch>
            <a:fillRect/>
          </a:stretch>
        </p:blipFill>
        <p:spPr>
          <a:xfrm>
            <a:off x="972175" y="1581573"/>
            <a:ext cx="1693745" cy="1693486"/>
          </a:xfrm>
          <a:prstGeom prst="rect">
            <a:avLst/>
          </a:prstGeom>
          <a:solidFill>
            <a:srgbClr val="AAB2BD">
              <a:lumMod val="50000"/>
            </a:srgbClr>
          </a:solidFill>
        </p:spPr>
      </p:pic>
      <p:pic>
        <p:nvPicPr>
          <p:cNvPr id="30" name="图片占位符 12"/>
          <p:cNvPicPr>
            <a:picLocks noChangeAspect="1"/>
          </p:cNvPicPr>
          <p:nvPr/>
        </p:nvPicPr>
        <p:blipFill>
          <a:blip r:embed="rId3">
            <a:extLst>
              <a:ext uri="{28A0092B-C50C-407E-A947-70E740481C1C}">
                <a14:useLocalDpi xmlns:a14="http://schemas.microsoft.com/office/drawing/2010/main" val="0"/>
              </a:ext>
            </a:extLst>
          </a:blip>
          <a:srcRect l="16625" r="16625"/>
          <a:stretch>
            <a:fillRect/>
          </a:stretch>
        </p:blipFill>
        <p:spPr>
          <a:xfrm>
            <a:off x="972175" y="3329120"/>
            <a:ext cx="1693745" cy="1693486"/>
          </a:xfrm>
          <a:prstGeom prst="rect">
            <a:avLst/>
          </a:prstGeom>
          <a:solidFill>
            <a:srgbClr val="AAB2BD">
              <a:lumMod val="50000"/>
            </a:srgbClr>
          </a:solidFill>
        </p:spPr>
      </p:pic>
      <p:pic>
        <p:nvPicPr>
          <p:cNvPr id="31" name="图片占位符 17"/>
          <p:cNvPicPr>
            <a:picLocks noChangeAspect="1"/>
          </p:cNvPicPr>
          <p:nvPr/>
        </p:nvPicPr>
        <p:blipFill>
          <a:blip r:embed="rId4">
            <a:extLst>
              <a:ext uri="{28A0092B-C50C-407E-A947-70E740481C1C}">
                <a14:useLocalDpi xmlns:a14="http://schemas.microsoft.com/office/drawing/2010/main" val="0"/>
              </a:ext>
            </a:extLst>
          </a:blip>
          <a:srcRect l="16625" r="16625"/>
          <a:stretch>
            <a:fillRect/>
          </a:stretch>
        </p:blipFill>
        <p:spPr>
          <a:xfrm>
            <a:off x="972175" y="5075167"/>
            <a:ext cx="1693745" cy="1693486"/>
          </a:xfrm>
          <a:prstGeom prst="rect">
            <a:avLst/>
          </a:prstGeom>
          <a:solidFill>
            <a:srgbClr val="AAB2BD">
              <a:lumMod val="50000"/>
            </a:srgbClr>
          </a:solidFill>
        </p:spPr>
      </p:pic>
      <p:pic>
        <p:nvPicPr>
          <p:cNvPr id="32" name="图片占位符 18"/>
          <p:cNvPicPr>
            <a:picLocks noChangeAspect="1"/>
          </p:cNvPicPr>
          <p:nvPr/>
        </p:nvPicPr>
        <p:blipFill>
          <a:blip r:embed="rId5">
            <a:extLst>
              <a:ext uri="{28A0092B-C50C-407E-A947-70E740481C1C}">
                <a14:useLocalDpi xmlns:a14="http://schemas.microsoft.com/office/drawing/2010/main" val="0"/>
              </a:ext>
            </a:extLst>
          </a:blip>
          <a:srcRect l="15125" r="15125"/>
          <a:stretch>
            <a:fillRect/>
          </a:stretch>
        </p:blipFill>
        <p:spPr>
          <a:xfrm>
            <a:off x="2719990" y="5075167"/>
            <a:ext cx="1693745" cy="1693486"/>
          </a:xfrm>
          <a:prstGeom prst="rect">
            <a:avLst/>
          </a:prstGeom>
          <a:solidFill>
            <a:srgbClr val="AAB2BD">
              <a:lumMod val="50000"/>
            </a:srgbClr>
          </a:solidFill>
        </p:spPr>
      </p:pic>
      <p:pic>
        <p:nvPicPr>
          <p:cNvPr id="33" name="图片占位符 19"/>
          <p:cNvPicPr>
            <a:picLocks noChangeAspect="1"/>
          </p:cNvPicPr>
          <p:nvPr/>
        </p:nvPicPr>
        <p:blipFill>
          <a:blip r:embed="rId6">
            <a:extLst>
              <a:ext uri="{28A0092B-C50C-407E-A947-70E740481C1C}">
                <a14:useLocalDpi xmlns:a14="http://schemas.microsoft.com/office/drawing/2010/main" val="0"/>
              </a:ext>
            </a:extLst>
          </a:blip>
          <a:srcRect l="16000" r="16000"/>
          <a:stretch>
            <a:fillRect/>
          </a:stretch>
        </p:blipFill>
        <p:spPr>
          <a:xfrm>
            <a:off x="4469305" y="5075167"/>
            <a:ext cx="1693745" cy="1693486"/>
          </a:xfrm>
          <a:prstGeom prst="rect">
            <a:avLst/>
          </a:prstGeom>
          <a:solidFill>
            <a:srgbClr val="AAB2BD">
              <a:lumMod val="50000"/>
            </a:srgbClr>
          </a:solidFill>
        </p:spPr>
      </p:pic>
      <p:sp>
        <p:nvSpPr>
          <p:cNvPr id="34" name="Rectangle 13"/>
          <p:cNvSpPr/>
          <p:nvPr/>
        </p:nvSpPr>
        <p:spPr>
          <a:xfrm>
            <a:off x="6561573" y="3275296"/>
            <a:ext cx="3988803" cy="902089"/>
          </a:xfrm>
          <a:prstGeom prst="rect">
            <a:avLst/>
          </a:prstGeom>
        </p:spPr>
        <p:txBody>
          <a:bodyPr wrap="square" lIns="86411" tIns="43205" rIns="86411" bIns="43205">
            <a:spAutoFit/>
          </a:bodyPr>
          <a:lstStyle/>
          <a:p>
            <a:pPr defTabSz="864108" fontAlgn="auto">
              <a:lnSpc>
                <a:spcPct val="130000"/>
              </a:lnSpc>
              <a:spcBef>
                <a:spcPts val="0"/>
              </a:spcBef>
              <a:spcAft>
                <a:spcPts val="0"/>
              </a:spcAft>
            </a:pPr>
            <a:r>
              <a:rPr lang="zh-CN" altLang="en-US" sz="1000" dirty="0">
                <a:solidFill>
                  <a:srgbClr val="AAB2BD">
                    <a:lumMod val="50000"/>
                  </a:srgbClr>
                </a:solidFill>
                <a:latin typeface="思源黑体 CN Light" panose="020B0300000000000000" pitchFamily="34" charset="-122"/>
                <a:ea typeface="思源黑体 CN Light" panose="020B0300000000000000" pitchFamily="34" charset="-122"/>
              </a:rPr>
              <a:t>曲曲折折的荷塘上面弥望的是田田的叶子叶子出水很高像亭亭的舞女的裙层层的叶子中间零星地点缀着些白花有袅娜地开着的有羞涩地打着朵儿的正如一粒粒的明珠又如</a:t>
            </a:r>
            <a:r>
              <a:rPr lang="zh-CN" altLang="en-US" sz="1000">
                <a:solidFill>
                  <a:srgbClr val="AAB2BD">
                    <a:lumMod val="50000"/>
                  </a:srgbClr>
                </a:solidFill>
                <a:latin typeface="思源黑体 CN Light" panose="020B0300000000000000" pitchFamily="34" charset="-122"/>
                <a:ea typeface="思源黑体 CN Light" panose="020B0300000000000000" pitchFamily="34" charset="-122"/>
              </a:rPr>
              <a:t>碧天里的星星如刚出浴的美人微风过处送来缕缕清香仿佛远处高楼</a:t>
            </a:r>
            <a:endParaRPr lang="en-US" sz="1000" dirty="0">
              <a:solidFill>
                <a:srgbClr val="AAB2BD">
                  <a:lumMod val="50000"/>
                </a:srgbClr>
              </a:solidFill>
              <a:latin typeface="思源黑体 CN Light" panose="020B0300000000000000" pitchFamily="34" charset="-122"/>
              <a:ea typeface="思源黑体 CN Light" panose="020B0300000000000000" pitchFamily="34" charset="-122"/>
            </a:endParaRPr>
          </a:p>
        </p:txBody>
      </p:sp>
      <p:sp>
        <p:nvSpPr>
          <p:cNvPr id="35" name="Rounded Rectangle 136"/>
          <p:cNvSpPr/>
          <p:nvPr/>
        </p:nvSpPr>
        <p:spPr>
          <a:xfrm>
            <a:off x="6629399" y="5224431"/>
            <a:ext cx="3920501" cy="630258"/>
          </a:xfrm>
          <a:prstGeom prst="roundRect">
            <a:avLst>
              <a:gd name="adj" fmla="val 2320"/>
            </a:avLst>
          </a:prstGeom>
          <a:solidFill>
            <a:srgbClr val="AAB2BD">
              <a:alpha val="20000"/>
            </a:srgbClr>
          </a:solidFill>
          <a:ln w="9525" cap="flat" cmpd="sng" algn="ctr">
            <a:solidFill>
              <a:srgbClr val="AAB2BD">
                <a:lumMod val="60000"/>
                <a:lumOff val="40000"/>
              </a:srgbClr>
            </a:solidFill>
            <a:prstDash val="solid"/>
            <a:miter lim="800000"/>
          </a:ln>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F4F5FC"/>
              </a:solidFill>
              <a:effectLst/>
              <a:uLnTx/>
              <a:uFillTx/>
              <a:latin typeface="Arial"/>
              <a:ea typeface="思源黑体 CN Light"/>
              <a:cs typeface="+mn-cs"/>
            </a:endParaRPr>
          </a:p>
        </p:txBody>
      </p:sp>
      <p:sp>
        <p:nvSpPr>
          <p:cNvPr id="36" name="Freeform 88"/>
          <p:cNvSpPr>
            <a:spLocks noEditPoints="1"/>
          </p:cNvSpPr>
          <p:nvPr/>
        </p:nvSpPr>
        <p:spPr bwMode="auto">
          <a:xfrm>
            <a:off x="6939840" y="4716050"/>
            <a:ext cx="202616" cy="204697"/>
          </a:xfrm>
          <a:custGeom>
            <a:avLst/>
            <a:gdLst>
              <a:gd name="T0" fmla="*/ 135 w 145"/>
              <a:gd name="T1" fmla="*/ 37 h 146"/>
              <a:gd name="T2" fmla="*/ 145 w 145"/>
              <a:gd name="T3" fmla="*/ 73 h 146"/>
              <a:gd name="T4" fmla="*/ 135 w 145"/>
              <a:gd name="T5" fmla="*/ 109 h 146"/>
              <a:gd name="T6" fmla="*/ 109 w 145"/>
              <a:gd name="T7" fmla="*/ 136 h 146"/>
              <a:gd name="T8" fmla="*/ 72 w 145"/>
              <a:gd name="T9" fmla="*/ 146 h 146"/>
              <a:gd name="T10" fmla="*/ 36 w 145"/>
              <a:gd name="T11" fmla="*/ 136 h 146"/>
              <a:gd name="T12" fmla="*/ 9 w 145"/>
              <a:gd name="T13" fmla="*/ 109 h 146"/>
              <a:gd name="T14" fmla="*/ 0 w 145"/>
              <a:gd name="T15" fmla="*/ 73 h 146"/>
              <a:gd name="T16" fmla="*/ 9 w 145"/>
              <a:gd name="T17" fmla="*/ 37 h 146"/>
              <a:gd name="T18" fmla="*/ 36 w 145"/>
              <a:gd name="T19" fmla="*/ 10 h 146"/>
              <a:gd name="T20" fmla="*/ 72 w 145"/>
              <a:gd name="T21" fmla="*/ 0 h 146"/>
              <a:gd name="T22" fmla="*/ 109 w 145"/>
              <a:gd name="T23" fmla="*/ 10 h 146"/>
              <a:gd name="T24" fmla="*/ 135 w 145"/>
              <a:gd name="T25" fmla="*/ 37 h 146"/>
              <a:gd name="T26" fmla="*/ 121 w 145"/>
              <a:gd name="T27" fmla="*/ 58 h 146"/>
              <a:gd name="T28" fmla="*/ 119 w 145"/>
              <a:gd name="T29" fmla="*/ 53 h 146"/>
              <a:gd name="T30" fmla="*/ 111 w 145"/>
              <a:gd name="T31" fmla="*/ 45 h 146"/>
              <a:gd name="T32" fmla="*/ 107 w 145"/>
              <a:gd name="T33" fmla="*/ 43 h 146"/>
              <a:gd name="T34" fmla="*/ 102 w 145"/>
              <a:gd name="T35" fmla="*/ 45 h 146"/>
              <a:gd name="T36" fmla="*/ 64 w 145"/>
              <a:gd name="T37" fmla="*/ 83 h 146"/>
              <a:gd name="T38" fmla="*/ 42 w 145"/>
              <a:gd name="T39" fmla="*/ 62 h 146"/>
              <a:gd name="T40" fmla="*/ 38 w 145"/>
              <a:gd name="T41" fmla="*/ 60 h 146"/>
              <a:gd name="T42" fmla="*/ 34 w 145"/>
              <a:gd name="T43" fmla="*/ 62 h 146"/>
              <a:gd name="T44" fmla="*/ 25 w 145"/>
              <a:gd name="T45" fmla="*/ 70 h 146"/>
              <a:gd name="T46" fmla="*/ 24 w 145"/>
              <a:gd name="T47" fmla="*/ 75 h 146"/>
              <a:gd name="T48" fmla="*/ 25 w 145"/>
              <a:gd name="T49" fmla="*/ 79 h 146"/>
              <a:gd name="T50" fmla="*/ 59 w 145"/>
              <a:gd name="T51" fmla="*/ 113 h 146"/>
              <a:gd name="T52" fmla="*/ 64 w 145"/>
              <a:gd name="T53" fmla="*/ 115 h 146"/>
              <a:gd name="T54" fmla="*/ 68 w 145"/>
              <a:gd name="T55" fmla="*/ 113 h 146"/>
              <a:gd name="T56" fmla="*/ 119 w 145"/>
              <a:gd name="T57" fmla="*/ 62 h 146"/>
              <a:gd name="T58" fmla="*/ 121 w 145"/>
              <a:gd name="T59" fmla="*/ 5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5" h="146">
                <a:moveTo>
                  <a:pt x="135" y="37"/>
                </a:moveTo>
                <a:cubicBezTo>
                  <a:pt x="142" y="48"/>
                  <a:pt x="145" y="60"/>
                  <a:pt x="145" y="73"/>
                </a:cubicBezTo>
                <a:cubicBezTo>
                  <a:pt x="145" y="86"/>
                  <a:pt x="142" y="98"/>
                  <a:pt x="135" y="109"/>
                </a:cubicBezTo>
                <a:cubicBezTo>
                  <a:pt x="129" y="121"/>
                  <a:pt x="120" y="129"/>
                  <a:pt x="109" y="136"/>
                </a:cubicBezTo>
                <a:cubicBezTo>
                  <a:pt x="98" y="142"/>
                  <a:pt x="85" y="146"/>
                  <a:pt x="72" y="146"/>
                </a:cubicBezTo>
                <a:cubicBezTo>
                  <a:pt x="59" y="146"/>
                  <a:pt x="47" y="142"/>
                  <a:pt x="36" y="136"/>
                </a:cubicBezTo>
                <a:cubicBezTo>
                  <a:pt x="25" y="129"/>
                  <a:pt x="16" y="121"/>
                  <a:pt x="9" y="109"/>
                </a:cubicBezTo>
                <a:cubicBezTo>
                  <a:pt x="3" y="98"/>
                  <a:pt x="0" y="86"/>
                  <a:pt x="0" y="73"/>
                </a:cubicBezTo>
                <a:cubicBezTo>
                  <a:pt x="0" y="60"/>
                  <a:pt x="3" y="48"/>
                  <a:pt x="9" y="37"/>
                </a:cubicBezTo>
                <a:cubicBezTo>
                  <a:pt x="16" y="25"/>
                  <a:pt x="25" y="17"/>
                  <a:pt x="36" y="10"/>
                </a:cubicBezTo>
                <a:cubicBezTo>
                  <a:pt x="47" y="4"/>
                  <a:pt x="59" y="0"/>
                  <a:pt x="72" y="0"/>
                </a:cubicBezTo>
                <a:cubicBezTo>
                  <a:pt x="85" y="0"/>
                  <a:pt x="98" y="4"/>
                  <a:pt x="109" y="10"/>
                </a:cubicBezTo>
                <a:cubicBezTo>
                  <a:pt x="120" y="17"/>
                  <a:pt x="129" y="25"/>
                  <a:pt x="135" y="37"/>
                </a:cubicBezTo>
                <a:close/>
                <a:moveTo>
                  <a:pt x="121" y="58"/>
                </a:moveTo>
                <a:cubicBezTo>
                  <a:pt x="121" y="56"/>
                  <a:pt x="121" y="54"/>
                  <a:pt x="119" y="53"/>
                </a:cubicBezTo>
                <a:cubicBezTo>
                  <a:pt x="111" y="45"/>
                  <a:pt x="111" y="45"/>
                  <a:pt x="111" y="45"/>
                </a:cubicBezTo>
                <a:cubicBezTo>
                  <a:pt x="110" y="44"/>
                  <a:pt x="108" y="43"/>
                  <a:pt x="107" y="43"/>
                </a:cubicBezTo>
                <a:cubicBezTo>
                  <a:pt x="105" y="43"/>
                  <a:pt x="103" y="44"/>
                  <a:pt x="102" y="45"/>
                </a:cubicBezTo>
                <a:cubicBezTo>
                  <a:pt x="64" y="83"/>
                  <a:pt x="64" y="83"/>
                  <a:pt x="64" y="83"/>
                </a:cubicBezTo>
                <a:cubicBezTo>
                  <a:pt x="42" y="62"/>
                  <a:pt x="42" y="62"/>
                  <a:pt x="42" y="62"/>
                </a:cubicBezTo>
                <a:cubicBezTo>
                  <a:pt x="41" y="61"/>
                  <a:pt x="40" y="60"/>
                  <a:pt x="38" y="60"/>
                </a:cubicBezTo>
                <a:cubicBezTo>
                  <a:pt x="36" y="60"/>
                  <a:pt x="35" y="61"/>
                  <a:pt x="34" y="62"/>
                </a:cubicBezTo>
                <a:cubicBezTo>
                  <a:pt x="25" y="70"/>
                  <a:pt x="25" y="70"/>
                  <a:pt x="25" y="70"/>
                </a:cubicBezTo>
                <a:cubicBezTo>
                  <a:pt x="24" y="72"/>
                  <a:pt x="24" y="73"/>
                  <a:pt x="24" y="75"/>
                </a:cubicBezTo>
                <a:cubicBezTo>
                  <a:pt x="24" y="76"/>
                  <a:pt x="24" y="78"/>
                  <a:pt x="25" y="79"/>
                </a:cubicBezTo>
                <a:cubicBezTo>
                  <a:pt x="59" y="113"/>
                  <a:pt x="59" y="113"/>
                  <a:pt x="59" y="113"/>
                </a:cubicBezTo>
                <a:cubicBezTo>
                  <a:pt x="61" y="114"/>
                  <a:pt x="62" y="115"/>
                  <a:pt x="64" y="115"/>
                </a:cubicBezTo>
                <a:cubicBezTo>
                  <a:pt x="65" y="115"/>
                  <a:pt x="67" y="114"/>
                  <a:pt x="68" y="113"/>
                </a:cubicBezTo>
                <a:cubicBezTo>
                  <a:pt x="119" y="62"/>
                  <a:pt x="119" y="62"/>
                  <a:pt x="119" y="62"/>
                </a:cubicBezTo>
                <a:cubicBezTo>
                  <a:pt x="121" y="61"/>
                  <a:pt x="121" y="59"/>
                  <a:pt x="121" y="58"/>
                </a:cubicBezTo>
                <a:close/>
              </a:path>
            </a:pathLst>
          </a:custGeom>
          <a:solidFill>
            <a:srgbClr val="AAB2BD">
              <a:lumMod val="50000"/>
            </a:srgbClr>
          </a:solidFill>
          <a:ln>
            <a:noFill/>
          </a:ln>
          <a:extLst/>
        </p:spPr>
        <p:txBody>
          <a:bodyPr vert="horz" wrap="square" lIns="86411" tIns="43205" rIns="86411" bIns="43205" numCol="1" anchor="t" anchorCtr="0" compatLnSpc="1">
            <a:prstTxWarp prst="textNoShape">
              <a:avLst/>
            </a:prstTxWarp>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333639"/>
              </a:solidFill>
              <a:effectLst/>
              <a:uLnTx/>
              <a:uFillTx/>
              <a:latin typeface="Arial"/>
              <a:ea typeface="思源黑体 CN Light"/>
            </a:endParaRPr>
          </a:p>
        </p:txBody>
      </p:sp>
      <p:sp>
        <p:nvSpPr>
          <p:cNvPr id="37" name="Rectangle 131"/>
          <p:cNvSpPr/>
          <p:nvPr/>
        </p:nvSpPr>
        <p:spPr>
          <a:xfrm>
            <a:off x="7285501" y="4576412"/>
            <a:ext cx="3264488" cy="503119"/>
          </a:xfrm>
          <a:prstGeom prst="rect">
            <a:avLst/>
          </a:prstGeom>
        </p:spPr>
        <p:txBody>
          <a:bodyPr wrap="square" lIns="86411" tIns="43205" rIns="86411" bIns="43205">
            <a:spAutoFit/>
          </a:bodyPr>
          <a:lstStyle/>
          <a:p>
            <a:pPr defTabSz="864108" fontAlgn="auto">
              <a:lnSpc>
                <a:spcPct val="130000"/>
              </a:lnSpc>
              <a:spcBef>
                <a:spcPts val="0"/>
              </a:spcBef>
              <a:spcAft>
                <a:spcPts val="0"/>
              </a:spcAft>
            </a:pPr>
            <a:r>
              <a:rPr lang="zh-CN" altLang="en-US" sz="1000" dirty="0">
                <a:solidFill>
                  <a:srgbClr val="AAB2BD">
                    <a:lumMod val="50000"/>
                  </a:srgbClr>
                </a:solidFill>
                <a:latin typeface="思源黑体 CN Light" panose="020B0300000000000000" pitchFamily="34" charset="-122"/>
                <a:ea typeface="思源黑体 CN Light" panose="020B0300000000000000" pitchFamily="34" charset="-122"/>
              </a:rPr>
              <a:t>这几天心里颇不宁静今晚在院子里坐着乘凉忽然想起日日走过的荷塘在这满月的光里</a:t>
            </a:r>
            <a:endParaRPr lang="en-US" sz="1000" dirty="0">
              <a:solidFill>
                <a:srgbClr val="AAB2BD">
                  <a:lumMod val="50000"/>
                </a:srgbClr>
              </a:solidFill>
              <a:latin typeface="思源黑体 CN Light" panose="020B0300000000000000" pitchFamily="34" charset="-122"/>
              <a:ea typeface="思源黑体 CN Light" panose="020B0300000000000000" pitchFamily="34" charset="-122"/>
            </a:endParaRPr>
          </a:p>
        </p:txBody>
      </p:sp>
      <p:sp>
        <p:nvSpPr>
          <p:cNvPr id="38" name="Freeform 88"/>
          <p:cNvSpPr>
            <a:spLocks noEditPoints="1"/>
          </p:cNvSpPr>
          <p:nvPr/>
        </p:nvSpPr>
        <p:spPr bwMode="auto">
          <a:xfrm>
            <a:off x="6939840" y="5427640"/>
            <a:ext cx="202616" cy="204697"/>
          </a:xfrm>
          <a:custGeom>
            <a:avLst/>
            <a:gdLst>
              <a:gd name="T0" fmla="*/ 135 w 145"/>
              <a:gd name="T1" fmla="*/ 37 h 146"/>
              <a:gd name="T2" fmla="*/ 145 w 145"/>
              <a:gd name="T3" fmla="*/ 73 h 146"/>
              <a:gd name="T4" fmla="*/ 135 w 145"/>
              <a:gd name="T5" fmla="*/ 109 h 146"/>
              <a:gd name="T6" fmla="*/ 109 w 145"/>
              <a:gd name="T7" fmla="*/ 136 h 146"/>
              <a:gd name="T8" fmla="*/ 72 w 145"/>
              <a:gd name="T9" fmla="*/ 146 h 146"/>
              <a:gd name="T10" fmla="*/ 36 w 145"/>
              <a:gd name="T11" fmla="*/ 136 h 146"/>
              <a:gd name="T12" fmla="*/ 9 w 145"/>
              <a:gd name="T13" fmla="*/ 109 h 146"/>
              <a:gd name="T14" fmla="*/ 0 w 145"/>
              <a:gd name="T15" fmla="*/ 73 h 146"/>
              <a:gd name="T16" fmla="*/ 9 w 145"/>
              <a:gd name="T17" fmla="*/ 37 h 146"/>
              <a:gd name="T18" fmla="*/ 36 w 145"/>
              <a:gd name="T19" fmla="*/ 10 h 146"/>
              <a:gd name="T20" fmla="*/ 72 w 145"/>
              <a:gd name="T21" fmla="*/ 0 h 146"/>
              <a:gd name="T22" fmla="*/ 109 w 145"/>
              <a:gd name="T23" fmla="*/ 10 h 146"/>
              <a:gd name="T24" fmla="*/ 135 w 145"/>
              <a:gd name="T25" fmla="*/ 37 h 146"/>
              <a:gd name="T26" fmla="*/ 121 w 145"/>
              <a:gd name="T27" fmla="*/ 58 h 146"/>
              <a:gd name="T28" fmla="*/ 119 w 145"/>
              <a:gd name="T29" fmla="*/ 53 h 146"/>
              <a:gd name="T30" fmla="*/ 111 w 145"/>
              <a:gd name="T31" fmla="*/ 45 h 146"/>
              <a:gd name="T32" fmla="*/ 107 w 145"/>
              <a:gd name="T33" fmla="*/ 43 h 146"/>
              <a:gd name="T34" fmla="*/ 102 w 145"/>
              <a:gd name="T35" fmla="*/ 45 h 146"/>
              <a:gd name="T36" fmla="*/ 64 w 145"/>
              <a:gd name="T37" fmla="*/ 83 h 146"/>
              <a:gd name="T38" fmla="*/ 42 w 145"/>
              <a:gd name="T39" fmla="*/ 62 h 146"/>
              <a:gd name="T40" fmla="*/ 38 w 145"/>
              <a:gd name="T41" fmla="*/ 60 h 146"/>
              <a:gd name="T42" fmla="*/ 34 w 145"/>
              <a:gd name="T43" fmla="*/ 62 h 146"/>
              <a:gd name="T44" fmla="*/ 25 w 145"/>
              <a:gd name="T45" fmla="*/ 70 h 146"/>
              <a:gd name="T46" fmla="*/ 24 w 145"/>
              <a:gd name="T47" fmla="*/ 75 h 146"/>
              <a:gd name="T48" fmla="*/ 25 w 145"/>
              <a:gd name="T49" fmla="*/ 79 h 146"/>
              <a:gd name="T50" fmla="*/ 59 w 145"/>
              <a:gd name="T51" fmla="*/ 113 h 146"/>
              <a:gd name="T52" fmla="*/ 64 w 145"/>
              <a:gd name="T53" fmla="*/ 115 h 146"/>
              <a:gd name="T54" fmla="*/ 68 w 145"/>
              <a:gd name="T55" fmla="*/ 113 h 146"/>
              <a:gd name="T56" fmla="*/ 119 w 145"/>
              <a:gd name="T57" fmla="*/ 62 h 146"/>
              <a:gd name="T58" fmla="*/ 121 w 145"/>
              <a:gd name="T59" fmla="*/ 5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5" h="146">
                <a:moveTo>
                  <a:pt x="135" y="37"/>
                </a:moveTo>
                <a:cubicBezTo>
                  <a:pt x="142" y="48"/>
                  <a:pt x="145" y="60"/>
                  <a:pt x="145" y="73"/>
                </a:cubicBezTo>
                <a:cubicBezTo>
                  <a:pt x="145" y="86"/>
                  <a:pt x="142" y="98"/>
                  <a:pt x="135" y="109"/>
                </a:cubicBezTo>
                <a:cubicBezTo>
                  <a:pt x="129" y="121"/>
                  <a:pt x="120" y="129"/>
                  <a:pt x="109" y="136"/>
                </a:cubicBezTo>
                <a:cubicBezTo>
                  <a:pt x="98" y="142"/>
                  <a:pt x="85" y="146"/>
                  <a:pt x="72" y="146"/>
                </a:cubicBezTo>
                <a:cubicBezTo>
                  <a:pt x="59" y="146"/>
                  <a:pt x="47" y="142"/>
                  <a:pt x="36" y="136"/>
                </a:cubicBezTo>
                <a:cubicBezTo>
                  <a:pt x="25" y="129"/>
                  <a:pt x="16" y="121"/>
                  <a:pt x="9" y="109"/>
                </a:cubicBezTo>
                <a:cubicBezTo>
                  <a:pt x="3" y="98"/>
                  <a:pt x="0" y="86"/>
                  <a:pt x="0" y="73"/>
                </a:cubicBezTo>
                <a:cubicBezTo>
                  <a:pt x="0" y="60"/>
                  <a:pt x="3" y="48"/>
                  <a:pt x="9" y="37"/>
                </a:cubicBezTo>
                <a:cubicBezTo>
                  <a:pt x="16" y="25"/>
                  <a:pt x="25" y="17"/>
                  <a:pt x="36" y="10"/>
                </a:cubicBezTo>
                <a:cubicBezTo>
                  <a:pt x="47" y="4"/>
                  <a:pt x="59" y="0"/>
                  <a:pt x="72" y="0"/>
                </a:cubicBezTo>
                <a:cubicBezTo>
                  <a:pt x="85" y="0"/>
                  <a:pt x="98" y="4"/>
                  <a:pt x="109" y="10"/>
                </a:cubicBezTo>
                <a:cubicBezTo>
                  <a:pt x="120" y="17"/>
                  <a:pt x="129" y="25"/>
                  <a:pt x="135" y="37"/>
                </a:cubicBezTo>
                <a:close/>
                <a:moveTo>
                  <a:pt x="121" y="58"/>
                </a:moveTo>
                <a:cubicBezTo>
                  <a:pt x="121" y="56"/>
                  <a:pt x="121" y="54"/>
                  <a:pt x="119" y="53"/>
                </a:cubicBezTo>
                <a:cubicBezTo>
                  <a:pt x="111" y="45"/>
                  <a:pt x="111" y="45"/>
                  <a:pt x="111" y="45"/>
                </a:cubicBezTo>
                <a:cubicBezTo>
                  <a:pt x="110" y="44"/>
                  <a:pt x="108" y="43"/>
                  <a:pt x="107" y="43"/>
                </a:cubicBezTo>
                <a:cubicBezTo>
                  <a:pt x="105" y="43"/>
                  <a:pt x="103" y="44"/>
                  <a:pt x="102" y="45"/>
                </a:cubicBezTo>
                <a:cubicBezTo>
                  <a:pt x="64" y="83"/>
                  <a:pt x="64" y="83"/>
                  <a:pt x="64" y="83"/>
                </a:cubicBezTo>
                <a:cubicBezTo>
                  <a:pt x="42" y="62"/>
                  <a:pt x="42" y="62"/>
                  <a:pt x="42" y="62"/>
                </a:cubicBezTo>
                <a:cubicBezTo>
                  <a:pt x="41" y="61"/>
                  <a:pt x="40" y="60"/>
                  <a:pt x="38" y="60"/>
                </a:cubicBezTo>
                <a:cubicBezTo>
                  <a:pt x="36" y="60"/>
                  <a:pt x="35" y="61"/>
                  <a:pt x="34" y="62"/>
                </a:cubicBezTo>
                <a:cubicBezTo>
                  <a:pt x="25" y="70"/>
                  <a:pt x="25" y="70"/>
                  <a:pt x="25" y="70"/>
                </a:cubicBezTo>
                <a:cubicBezTo>
                  <a:pt x="24" y="72"/>
                  <a:pt x="24" y="73"/>
                  <a:pt x="24" y="75"/>
                </a:cubicBezTo>
                <a:cubicBezTo>
                  <a:pt x="24" y="76"/>
                  <a:pt x="24" y="78"/>
                  <a:pt x="25" y="79"/>
                </a:cubicBezTo>
                <a:cubicBezTo>
                  <a:pt x="59" y="113"/>
                  <a:pt x="59" y="113"/>
                  <a:pt x="59" y="113"/>
                </a:cubicBezTo>
                <a:cubicBezTo>
                  <a:pt x="61" y="114"/>
                  <a:pt x="62" y="115"/>
                  <a:pt x="64" y="115"/>
                </a:cubicBezTo>
                <a:cubicBezTo>
                  <a:pt x="65" y="115"/>
                  <a:pt x="67" y="114"/>
                  <a:pt x="68" y="113"/>
                </a:cubicBezTo>
                <a:cubicBezTo>
                  <a:pt x="119" y="62"/>
                  <a:pt x="119" y="62"/>
                  <a:pt x="119" y="62"/>
                </a:cubicBezTo>
                <a:cubicBezTo>
                  <a:pt x="121" y="61"/>
                  <a:pt x="121" y="59"/>
                  <a:pt x="121" y="58"/>
                </a:cubicBezTo>
                <a:close/>
              </a:path>
            </a:pathLst>
          </a:custGeom>
          <a:solidFill>
            <a:srgbClr val="00A19C"/>
          </a:solidFill>
          <a:ln>
            <a:noFill/>
          </a:ln>
          <a:extLst/>
        </p:spPr>
        <p:txBody>
          <a:bodyPr vert="horz" wrap="square" lIns="86411" tIns="43205" rIns="86411" bIns="43205" numCol="1" anchor="t" anchorCtr="0" compatLnSpc="1">
            <a:prstTxWarp prst="textNoShape">
              <a:avLst/>
            </a:prstTxWarp>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333639"/>
              </a:solidFill>
              <a:effectLst/>
              <a:uLnTx/>
              <a:uFillTx/>
              <a:latin typeface="Arial"/>
              <a:ea typeface="思源黑体 CN Light"/>
            </a:endParaRPr>
          </a:p>
        </p:txBody>
      </p:sp>
      <p:sp>
        <p:nvSpPr>
          <p:cNvPr id="39" name="Rectangle 133"/>
          <p:cNvSpPr/>
          <p:nvPr/>
        </p:nvSpPr>
        <p:spPr>
          <a:xfrm>
            <a:off x="7285501" y="5288002"/>
            <a:ext cx="3264488" cy="503119"/>
          </a:xfrm>
          <a:prstGeom prst="rect">
            <a:avLst/>
          </a:prstGeom>
        </p:spPr>
        <p:txBody>
          <a:bodyPr wrap="square" lIns="86411" tIns="43205" rIns="86411" bIns="43205">
            <a:spAutoFit/>
          </a:bodyPr>
          <a:lstStyle/>
          <a:p>
            <a:pPr defTabSz="864108" fontAlgn="auto">
              <a:lnSpc>
                <a:spcPct val="130000"/>
              </a:lnSpc>
              <a:spcBef>
                <a:spcPts val="0"/>
              </a:spcBef>
              <a:spcAft>
                <a:spcPts val="0"/>
              </a:spcAft>
            </a:pPr>
            <a:r>
              <a:rPr lang="zh-CN" altLang="en-US" sz="1000" dirty="0">
                <a:solidFill>
                  <a:srgbClr val="AAB2BD">
                    <a:lumMod val="50000"/>
                  </a:srgbClr>
                </a:solidFill>
                <a:latin typeface="思源黑体 CN Light" panose="020B0300000000000000" pitchFamily="34" charset="-122"/>
                <a:ea typeface="思源黑体 CN Light" panose="020B0300000000000000" pitchFamily="34" charset="-122"/>
              </a:rPr>
              <a:t>这几天心里颇不宁静今晚在院子里坐着乘凉忽然想起日日走过的荷塘在这满月的光里</a:t>
            </a:r>
            <a:endParaRPr lang="en-US" sz="1000" dirty="0">
              <a:solidFill>
                <a:srgbClr val="AAB2BD">
                  <a:lumMod val="50000"/>
                </a:srgbClr>
              </a:solidFill>
              <a:latin typeface="思源黑体 CN Light" panose="020B0300000000000000" pitchFamily="34" charset="-122"/>
              <a:ea typeface="思源黑体 CN Light" panose="020B0300000000000000" pitchFamily="34" charset="-122"/>
            </a:endParaRPr>
          </a:p>
        </p:txBody>
      </p:sp>
      <p:sp>
        <p:nvSpPr>
          <p:cNvPr id="40" name="Freeform 88"/>
          <p:cNvSpPr>
            <a:spLocks noEditPoints="1"/>
          </p:cNvSpPr>
          <p:nvPr/>
        </p:nvSpPr>
        <p:spPr bwMode="auto">
          <a:xfrm>
            <a:off x="6939840" y="6139230"/>
            <a:ext cx="202616" cy="204697"/>
          </a:xfrm>
          <a:custGeom>
            <a:avLst/>
            <a:gdLst>
              <a:gd name="T0" fmla="*/ 135 w 145"/>
              <a:gd name="T1" fmla="*/ 37 h 146"/>
              <a:gd name="T2" fmla="*/ 145 w 145"/>
              <a:gd name="T3" fmla="*/ 73 h 146"/>
              <a:gd name="T4" fmla="*/ 135 w 145"/>
              <a:gd name="T5" fmla="*/ 109 h 146"/>
              <a:gd name="T6" fmla="*/ 109 w 145"/>
              <a:gd name="T7" fmla="*/ 136 h 146"/>
              <a:gd name="T8" fmla="*/ 72 w 145"/>
              <a:gd name="T9" fmla="*/ 146 h 146"/>
              <a:gd name="T10" fmla="*/ 36 w 145"/>
              <a:gd name="T11" fmla="*/ 136 h 146"/>
              <a:gd name="T12" fmla="*/ 9 w 145"/>
              <a:gd name="T13" fmla="*/ 109 h 146"/>
              <a:gd name="T14" fmla="*/ 0 w 145"/>
              <a:gd name="T15" fmla="*/ 73 h 146"/>
              <a:gd name="T16" fmla="*/ 9 w 145"/>
              <a:gd name="T17" fmla="*/ 37 h 146"/>
              <a:gd name="T18" fmla="*/ 36 w 145"/>
              <a:gd name="T19" fmla="*/ 10 h 146"/>
              <a:gd name="T20" fmla="*/ 72 w 145"/>
              <a:gd name="T21" fmla="*/ 0 h 146"/>
              <a:gd name="T22" fmla="*/ 109 w 145"/>
              <a:gd name="T23" fmla="*/ 10 h 146"/>
              <a:gd name="T24" fmla="*/ 135 w 145"/>
              <a:gd name="T25" fmla="*/ 37 h 146"/>
              <a:gd name="T26" fmla="*/ 121 w 145"/>
              <a:gd name="T27" fmla="*/ 58 h 146"/>
              <a:gd name="T28" fmla="*/ 119 w 145"/>
              <a:gd name="T29" fmla="*/ 53 h 146"/>
              <a:gd name="T30" fmla="*/ 111 w 145"/>
              <a:gd name="T31" fmla="*/ 45 h 146"/>
              <a:gd name="T32" fmla="*/ 107 w 145"/>
              <a:gd name="T33" fmla="*/ 43 h 146"/>
              <a:gd name="T34" fmla="*/ 102 w 145"/>
              <a:gd name="T35" fmla="*/ 45 h 146"/>
              <a:gd name="T36" fmla="*/ 64 w 145"/>
              <a:gd name="T37" fmla="*/ 83 h 146"/>
              <a:gd name="T38" fmla="*/ 42 w 145"/>
              <a:gd name="T39" fmla="*/ 62 h 146"/>
              <a:gd name="T40" fmla="*/ 38 w 145"/>
              <a:gd name="T41" fmla="*/ 60 h 146"/>
              <a:gd name="T42" fmla="*/ 34 w 145"/>
              <a:gd name="T43" fmla="*/ 62 h 146"/>
              <a:gd name="T44" fmla="*/ 25 w 145"/>
              <a:gd name="T45" fmla="*/ 70 h 146"/>
              <a:gd name="T46" fmla="*/ 24 w 145"/>
              <a:gd name="T47" fmla="*/ 75 h 146"/>
              <a:gd name="T48" fmla="*/ 25 w 145"/>
              <a:gd name="T49" fmla="*/ 79 h 146"/>
              <a:gd name="T50" fmla="*/ 59 w 145"/>
              <a:gd name="T51" fmla="*/ 113 h 146"/>
              <a:gd name="T52" fmla="*/ 64 w 145"/>
              <a:gd name="T53" fmla="*/ 115 h 146"/>
              <a:gd name="T54" fmla="*/ 68 w 145"/>
              <a:gd name="T55" fmla="*/ 113 h 146"/>
              <a:gd name="T56" fmla="*/ 119 w 145"/>
              <a:gd name="T57" fmla="*/ 62 h 146"/>
              <a:gd name="T58" fmla="*/ 121 w 145"/>
              <a:gd name="T59" fmla="*/ 5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5" h="146">
                <a:moveTo>
                  <a:pt x="135" y="37"/>
                </a:moveTo>
                <a:cubicBezTo>
                  <a:pt x="142" y="48"/>
                  <a:pt x="145" y="60"/>
                  <a:pt x="145" y="73"/>
                </a:cubicBezTo>
                <a:cubicBezTo>
                  <a:pt x="145" y="86"/>
                  <a:pt x="142" y="98"/>
                  <a:pt x="135" y="109"/>
                </a:cubicBezTo>
                <a:cubicBezTo>
                  <a:pt x="129" y="121"/>
                  <a:pt x="120" y="129"/>
                  <a:pt x="109" y="136"/>
                </a:cubicBezTo>
                <a:cubicBezTo>
                  <a:pt x="98" y="142"/>
                  <a:pt x="85" y="146"/>
                  <a:pt x="72" y="146"/>
                </a:cubicBezTo>
                <a:cubicBezTo>
                  <a:pt x="59" y="146"/>
                  <a:pt x="47" y="142"/>
                  <a:pt x="36" y="136"/>
                </a:cubicBezTo>
                <a:cubicBezTo>
                  <a:pt x="25" y="129"/>
                  <a:pt x="16" y="121"/>
                  <a:pt x="9" y="109"/>
                </a:cubicBezTo>
                <a:cubicBezTo>
                  <a:pt x="3" y="98"/>
                  <a:pt x="0" y="86"/>
                  <a:pt x="0" y="73"/>
                </a:cubicBezTo>
                <a:cubicBezTo>
                  <a:pt x="0" y="60"/>
                  <a:pt x="3" y="48"/>
                  <a:pt x="9" y="37"/>
                </a:cubicBezTo>
                <a:cubicBezTo>
                  <a:pt x="16" y="25"/>
                  <a:pt x="25" y="17"/>
                  <a:pt x="36" y="10"/>
                </a:cubicBezTo>
                <a:cubicBezTo>
                  <a:pt x="47" y="4"/>
                  <a:pt x="59" y="0"/>
                  <a:pt x="72" y="0"/>
                </a:cubicBezTo>
                <a:cubicBezTo>
                  <a:pt x="85" y="0"/>
                  <a:pt x="98" y="4"/>
                  <a:pt x="109" y="10"/>
                </a:cubicBezTo>
                <a:cubicBezTo>
                  <a:pt x="120" y="17"/>
                  <a:pt x="129" y="25"/>
                  <a:pt x="135" y="37"/>
                </a:cubicBezTo>
                <a:close/>
                <a:moveTo>
                  <a:pt x="121" y="58"/>
                </a:moveTo>
                <a:cubicBezTo>
                  <a:pt x="121" y="56"/>
                  <a:pt x="121" y="54"/>
                  <a:pt x="119" y="53"/>
                </a:cubicBezTo>
                <a:cubicBezTo>
                  <a:pt x="111" y="45"/>
                  <a:pt x="111" y="45"/>
                  <a:pt x="111" y="45"/>
                </a:cubicBezTo>
                <a:cubicBezTo>
                  <a:pt x="110" y="44"/>
                  <a:pt x="108" y="43"/>
                  <a:pt x="107" y="43"/>
                </a:cubicBezTo>
                <a:cubicBezTo>
                  <a:pt x="105" y="43"/>
                  <a:pt x="103" y="44"/>
                  <a:pt x="102" y="45"/>
                </a:cubicBezTo>
                <a:cubicBezTo>
                  <a:pt x="64" y="83"/>
                  <a:pt x="64" y="83"/>
                  <a:pt x="64" y="83"/>
                </a:cubicBezTo>
                <a:cubicBezTo>
                  <a:pt x="42" y="62"/>
                  <a:pt x="42" y="62"/>
                  <a:pt x="42" y="62"/>
                </a:cubicBezTo>
                <a:cubicBezTo>
                  <a:pt x="41" y="61"/>
                  <a:pt x="40" y="60"/>
                  <a:pt x="38" y="60"/>
                </a:cubicBezTo>
                <a:cubicBezTo>
                  <a:pt x="36" y="60"/>
                  <a:pt x="35" y="61"/>
                  <a:pt x="34" y="62"/>
                </a:cubicBezTo>
                <a:cubicBezTo>
                  <a:pt x="25" y="70"/>
                  <a:pt x="25" y="70"/>
                  <a:pt x="25" y="70"/>
                </a:cubicBezTo>
                <a:cubicBezTo>
                  <a:pt x="24" y="72"/>
                  <a:pt x="24" y="73"/>
                  <a:pt x="24" y="75"/>
                </a:cubicBezTo>
                <a:cubicBezTo>
                  <a:pt x="24" y="76"/>
                  <a:pt x="24" y="78"/>
                  <a:pt x="25" y="79"/>
                </a:cubicBezTo>
                <a:cubicBezTo>
                  <a:pt x="59" y="113"/>
                  <a:pt x="59" y="113"/>
                  <a:pt x="59" y="113"/>
                </a:cubicBezTo>
                <a:cubicBezTo>
                  <a:pt x="61" y="114"/>
                  <a:pt x="62" y="115"/>
                  <a:pt x="64" y="115"/>
                </a:cubicBezTo>
                <a:cubicBezTo>
                  <a:pt x="65" y="115"/>
                  <a:pt x="67" y="114"/>
                  <a:pt x="68" y="113"/>
                </a:cubicBezTo>
                <a:cubicBezTo>
                  <a:pt x="119" y="62"/>
                  <a:pt x="119" y="62"/>
                  <a:pt x="119" y="62"/>
                </a:cubicBezTo>
                <a:cubicBezTo>
                  <a:pt x="121" y="61"/>
                  <a:pt x="121" y="59"/>
                  <a:pt x="121" y="58"/>
                </a:cubicBezTo>
                <a:close/>
              </a:path>
            </a:pathLst>
          </a:custGeom>
          <a:solidFill>
            <a:srgbClr val="AAB2BD">
              <a:lumMod val="50000"/>
            </a:srgbClr>
          </a:solidFill>
          <a:ln>
            <a:noFill/>
          </a:ln>
          <a:extLst/>
        </p:spPr>
        <p:txBody>
          <a:bodyPr vert="horz" wrap="square" lIns="86411" tIns="43205" rIns="86411" bIns="43205" numCol="1" anchor="t" anchorCtr="0" compatLnSpc="1">
            <a:prstTxWarp prst="textNoShape">
              <a:avLst/>
            </a:prstTxWarp>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333639"/>
              </a:solidFill>
              <a:effectLst/>
              <a:uLnTx/>
              <a:uFillTx/>
              <a:latin typeface="Arial"/>
              <a:ea typeface="思源黑体 CN Light"/>
            </a:endParaRPr>
          </a:p>
        </p:txBody>
      </p:sp>
      <p:sp>
        <p:nvSpPr>
          <p:cNvPr id="41" name="Rectangle 135"/>
          <p:cNvSpPr/>
          <p:nvPr/>
        </p:nvSpPr>
        <p:spPr>
          <a:xfrm>
            <a:off x="7285501" y="5999592"/>
            <a:ext cx="3264488" cy="503119"/>
          </a:xfrm>
          <a:prstGeom prst="rect">
            <a:avLst/>
          </a:prstGeom>
        </p:spPr>
        <p:txBody>
          <a:bodyPr wrap="square" lIns="86411" tIns="43205" rIns="86411" bIns="43205">
            <a:spAutoFit/>
          </a:bodyPr>
          <a:lstStyle/>
          <a:p>
            <a:pPr defTabSz="864108" fontAlgn="auto">
              <a:lnSpc>
                <a:spcPct val="130000"/>
              </a:lnSpc>
              <a:spcBef>
                <a:spcPts val="0"/>
              </a:spcBef>
              <a:spcAft>
                <a:spcPts val="0"/>
              </a:spcAft>
            </a:pPr>
            <a:r>
              <a:rPr lang="zh-CN" altLang="en-US" sz="1000" dirty="0">
                <a:solidFill>
                  <a:srgbClr val="AAB2BD">
                    <a:lumMod val="50000"/>
                  </a:srgbClr>
                </a:solidFill>
                <a:latin typeface="思源黑体 CN Light" panose="020B0300000000000000" pitchFamily="34" charset="-122"/>
                <a:ea typeface="思源黑体 CN Light" panose="020B0300000000000000" pitchFamily="34" charset="-122"/>
              </a:rPr>
              <a:t>这几天心里颇不宁静今晚在院子里坐着乘凉忽然想起日日走过的荷塘在这满月的光里</a:t>
            </a:r>
            <a:endParaRPr lang="en-US" sz="1000" dirty="0">
              <a:solidFill>
                <a:srgbClr val="AAB2BD">
                  <a:lumMod val="50000"/>
                </a:srgbClr>
              </a:solidFill>
              <a:latin typeface="思源黑体 CN Light" panose="020B0300000000000000" pitchFamily="34" charset="-122"/>
              <a:ea typeface="思源黑体 CN Light" panose="020B0300000000000000" pitchFamily="34" charset="-122"/>
            </a:endParaRPr>
          </a:p>
        </p:txBody>
      </p:sp>
      <p:pic>
        <p:nvPicPr>
          <p:cNvPr id="42" name="图片占位符 16"/>
          <p:cNvPicPr>
            <a:picLocks noChangeAspect="1"/>
          </p:cNvPicPr>
          <p:nvPr/>
        </p:nvPicPr>
        <p:blipFill>
          <a:blip r:embed="rId7">
            <a:extLst>
              <a:ext uri="{28A0092B-C50C-407E-A947-70E740481C1C}">
                <a14:useLocalDpi xmlns:a14="http://schemas.microsoft.com/office/drawing/2010/main" val="0"/>
              </a:ext>
            </a:extLst>
          </a:blip>
          <a:srcRect l="16750" r="16750"/>
          <a:stretch>
            <a:fillRect/>
          </a:stretch>
        </p:blipFill>
        <p:spPr>
          <a:xfrm>
            <a:off x="2719991" y="1583072"/>
            <a:ext cx="3439339" cy="3438813"/>
          </a:xfrm>
          <a:prstGeom prst="rect">
            <a:avLst/>
          </a:prstGeom>
          <a:solidFill>
            <a:srgbClr val="AAB2BD">
              <a:lumMod val="50000"/>
            </a:srgbClr>
          </a:solidFill>
        </p:spPr>
      </p:pic>
    </p:spTree>
    <p:extLst>
      <p:ext uri="{BB962C8B-B14F-4D97-AF65-F5344CB8AC3E}">
        <p14:creationId xmlns:p14="http://schemas.microsoft.com/office/powerpoint/2010/main" val="15533475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972175" y="2520570"/>
            <a:ext cx="709913" cy="241142"/>
          </a:xfrm>
          <a:prstGeom prst="rect">
            <a:avLst/>
          </a:prstGeom>
          <a:solidFill>
            <a:srgbClr val="99B433"/>
          </a:solidFill>
        </p:spPr>
        <p:txBody>
          <a:bodyPr wrap="none" lIns="86411" tIns="43205" rIns="86411" bIns="43205" rtlCol="0">
            <a:spAutoFit/>
          </a:bodyPr>
          <a:lstStyle/>
          <a:p>
            <a:pPr marL="0" marR="0" lvl="0" indent="0" defTabSz="864108"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smtClean="0">
                <a:ln>
                  <a:noFill/>
                </a:ln>
                <a:solidFill>
                  <a:srgbClr val="F4F5FC"/>
                </a:solidFill>
                <a:effectLst/>
                <a:uLnTx/>
                <a:uFillTx/>
                <a:latin typeface="思源黑体 CN Regular" panose="020B0500000000000000" pitchFamily="34" charset="-122"/>
                <a:ea typeface="思源黑体 CN Regular" panose="020B0500000000000000" pitchFamily="34" charset="-122"/>
              </a:rPr>
              <a:t>COLLECTIONS</a:t>
            </a:r>
          </a:p>
        </p:txBody>
      </p:sp>
      <p:sp>
        <p:nvSpPr>
          <p:cNvPr id="13" name="TextBox 12"/>
          <p:cNvSpPr txBox="1"/>
          <p:nvPr/>
        </p:nvSpPr>
        <p:spPr>
          <a:xfrm>
            <a:off x="869218" y="2899993"/>
            <a:ext cx="2565065" cy="1017871"/>
          </a:xfrm>
          <a:prstGeom prst="rect">
            <a:avLst/>
          </a:prstGeom>
          <a:noFill/>
        </p:spPr>
        <p:txBody>
          <a:bodyPr wrap="none" lIns="86411" tIns="43205" rIns="86411" bIns="43205" rtlCol="0">
            <a:spAutoFit/>
          </a:bodyPr>
          <a:lstStyle/>
          <a:p>
            <a:pPr defTabSz="864108" fontAlgn="auto">
              <a:spcBef>
                <a:spcPts val="0"/>
              </a:spcBef>
              <a:spcAft>
                <a:spcPts val="0"/>
              </a:spcAft>
            </a:pPr>
            <a:r>
              <a:rPr lang="zh-CN" altLang="en-US" sz="3000" b="1" dirty="0">
                <a:solidFill>
                  <a:srgbClr val="AAB2BD">
                    <a:lumMod val="50000"/>
                  </a:srgbClr>
                </a:solidFill>
                <a:latin typeface="思源黑体 CN Regular" panose="020B0500000000000000" pitchFamily="34" charset="-122"/>
                <a:ea typeface="思源黑体 CN Regular" panose="020B0500000000000000" pitchFamily="34" charset="-122"/>
              </a:rPr>
              <a:t>点击输入文本</a:t>
            </a:r>
            <a:endParaRPr lang="en-US" altLang="zh-CN" sz="3000" b="1" dirty="0">
              <a:solidFill>
                <a:srgbClr val="AAB2BD">
                  <a:lumMod val="50000"/>
                </a:srgbClr>
              </a:solidFill>
              <a:latin typeface="思源黑体 CN Regular" panose="020B0500000000000000" pitchFamily="34" charset="-122"/>
              <a:ea typeface="思源黑体 CN Regular" panose="020B0500000000000000" pitchFamily="34" charset="-122"/>
            </a:endParaRPr>
          </a:p>
          <a:p>
            <a:pPr defTabSz="864108" fontAlgn="auto">
              <a:spcBef>
                <a:spcPts val="0"/>
              </a:spcBef>
              <a:spcAft>
                <a:spcPts val="0"/>
              </a:spcAft>
            </a:pPr>
            <a:r>
              <a:rPr lang="zh-CN" altLang="en-US" sz="3000" b="1" dirty="0">
                <a:solidFill>
                  <a:srgbClr val="AAB2BD">
                    <a:lumMod val="50000"/>
                  </a:srgbClr>
                </a:solidFill>
                <a:latin typeface="思源黑体 CN Regular" panose="020B0500000000000000" pitchFamily="34" charset="-122"/>
                <a:ea typeface="思源黑体 CN Regular" panose="020B0500000000000000" pitchFamily="34" charset="-122"/>
              </a:rPr>
              <a:t>幻灯片</a:t>
            </a:r>
            <a:endParaRPr lang="en-US" altLang="zh-CN" sz="3000" b="1" dirty="0">
              <a:solidFill>
                <a:srgbClr val="AAB2BD">
                  <a:lumMod val="50000"/>
                </a:srgbClr>
              </a:solidFill>
              <a:latin typeface="思源黑体 CN Regular" panose="020B0500000000000000" pitchFamily="34" charset="-122"/>
              <a:ea typeface="思源黑体 CN Regular" panose="020B0500000000000000" pitchFamily="34" charset="-122"/>
            </a:endParaRPr>
          </a:p>
        </p:txBody>
      </p:sp>
      <p:pic>
        <p:nvPicPr>
          <p:cNvPr id="14" name="图片占位符 5"/>
          <p:cNvPicPr>
            <a:picLocks noChangeAspect="1"/>
          </p:cNvPicPr>
          <p:nvPr/>
        </p:nvPicPr>
        <p:blipFill>
          <a:blip r:embed="rId2">
            <a:extLst>
              <a:ext uri="{28A0092B-C50C-407E-A947-70E740481C1C}">
                <a14:useLocalDpi xmlns:a14="http://schemas.microsoft.com/office/drawing/2010/main" val="0"/>
              </a:ext>
            </a:extLst>
          </a:blip>
          <a:srcRect l="28105" r="28105"/>
          <a:stretch>
            <a:fillRect/>
          </a:stretch>
        </p:blipFill>
        <p:spPr>
          <a:xfrm>
            <a:off x="5768538" y="2520183"/>
            <a:ext cx="2298654" cy="3568416"/>
          </a:xfrm>
          <a:prstGeom prst="rect">
            <a:avLst/>
          </a:prstGeom>
          <a:solidFill>
            <a:srgbClr val="AAB2BD">
              <a:lumMod val="50000"/>
            </a:srgbClr>
          </a:solidFill>
        </p:spPr>
      </p:pic>
      <p:pic>
        <p:nvPicPr>
          <p:cNvPr id="15" name="图片占位符 7"/>
          <p:cNvPicPr>
            <a:picLocks noChangeAspect="1"/>
          </p:cNvPicPr>
          <p:nvPr/>
        </p:nvPicPr>
        <p:blipFill>
          <a:blip r:embed="rId3">
            <a:extLst>
              <a:ext uri="{28A0092B-C50C-407E-A947-70E740481C1C}">
                <a14:useLocalDpi xmlns:a14="http://schemas.microsoft.com/office/drawing/2010/main" val="0"/>
              </a:ext>
            </a:extLst>
          </a:blip>
          <a:srcRect t="12644" b="12644"/>
          <a:stretch>
            <a:fillRect/>
          </a:stretch>
        </p:blipFill>
        <p:spPr>
          <a:xfrm>
            <a:off x="8057951" y="2520181"/>
            <a:ext cx="3465264" cy="1728047"/>
          </a:xfrm>
          <a:prstGeom prst="rect">
            <a:avLst/>
          </a:prstGeom>
          <a:solidFill>
            <a:srgbClr val="AAB2BD">
              <a:lumMod val="50000"/>
            </a:srgbClr>
          </a:solidFill>
        </p:spPr>
      </p:pic>
      <p:pic>
        <p:nvPicPr>
          <p:cNvPr id="16" name="图片占位符 9"/>
          <p:cNvPicPr>
            <a:picLocks noChangeAspect="1"/>
          </p:cNvPicPr>
          <p:nvPr/>
        </p:nvPicPr>
        <p:blipFill>
          <a:blip r:embed="rId4">
            <a:extLst>
              <a:ext uri="{28A0092B-C50C-407E-A947-70E740481C1C}">
                <a14:useLocalDpi xmlns:a14="http://schemas.microsoft.com/office/drawing/2010/main" val="0"/>
              </a:ext>
            </a:extLst>
          </a:blip>
          <a:srcRect l="18782" r="18782"/>
          <a:stretch>
            <a:fillRect/>
          </a:stretch>
        </p:blipFill>
        <p:spPr>
          <a:xfrm>
            <a:off x="8062451" y="4248229"/>
            <a:ext cx="1728311" cy="1840370"/>
          </a:xfrm>
          <a:prstGeom prst="rect">
            <a:avLst/>
          </a:prstGeom>
          <a:solidFill>
            <a:srgbClr val="AAB2BD">
              <a:lumMod val="50000"/>
            </a:srgbClr>
          </a:solidFill>
        </p:spPr>
      </p:pic>
      <p:pic>
        <p:nvPicPr>
          <p:cNvPr id="17" name="图片占位符 12"/>
          <p:cNvPicPr>
            <a:picLocks noChangeAspect="1"/>
          </p:cNvPicPr>
          <p:nvPr/>
        </p:nvPicPr>
        <p:blipFill>
          <a:blip r:embed="rId5">
            <a:extLst>
              <a:ext uri="{28A0092B-C50C-407E-A947-70E740481C1C}">
                <a14:useLocalDpi xmlns:a14="http://schemas.microsoft.com/office/drawing/2010/main" val="0"/>
              </a:ext>
            </a:extLst>
          </a:blip>
          <a:srcRect l="18620" r="18620"/>
          <a:stretch>
            <a:fillRect/>
          </a:stretch>
        </p:blipFill>
        <p:spPr>
          <a:xfrm>
            <a:off x="9786262" y="4248229"/>
            <a:ext cx="1736953" cy="1840370"/>
          </a:xfrm>
          <a:prstGeom prst="rect">
            <a:avLst/>
          </a:prstGeom>
          <a:solidFill>
            <a:srgbClr val="AAB2BD">
              <a:lumMod val="50000"/>
            </a:srgbClr>
          </a:solidFill>
        </p:spPr>
      </p:pic>
      <p:sp>
        <p:nvSpPr>
          <p:cNvPr id="18" name="Rectangle 13"/>
          <p:cNvSpPr/>
          <p:nvPr/>
        </p:nvSpPr>
        <p:spPr>
          <a:xfrm>
            <a:off x="904349" y="4197724"/>
            <a:ext cx="4421262" cy="694153"/>
          </a:xfrm>
          <a:prstGeom prst="rect">
            <a:avLst/>
          </a:prstGeom>
        </p:spPr>
        <p:txBody>
          <a:bodyPr wrap="square" lIns="86411" tIns="43205" rIns="86411" bIns="43205">
            <a:spAutoFit/>
          </a:bodyPr>
          <a:lstStyle/>
          <a:p>
            <a:pPr defTabSz="864108" fontAlgn="auto">
              <a:lnSpc>
                <a:spcPct val="130000"/>
              </a:lnSpc>
              <a:spcBef>
                <a:spcPts val="0"/>
              </a:spcBef>
              <a:spcAft>
                <a:spcPts val="0"/>
              </a:spcAft>
            </a:pPr>
            <a:r>
              <a:rPr lang="zh-CN" altLang="en-US" sz="1000" dirty="0">
                <a:solidFill>
                  <a:srgbClr val="AAB2BD">
                    <a:lumMod val="50000"/>
                  </a:srgbClr>
                </a:solidFill>
                <a:latin typeface="思源黑体 CN Light" panose="020B0300000000000000" pitchFamily="34" charset="-122"/>
                <a:ea typeface="思源黑体 CN Light" panose="020B0300000000000000" pitchFamily="34" charset="-122"/>
              </a:rPr>
              <a:t>曲曲折折的荷塘上面弥望的是田田的叶子叶子出水很高像亭亭的舞女的裙层层的叶子中间零星地点缀着些白花有袅娜地开着的有羞涩地打着朵儿的正如一粒粒的明珠又如碧天里的星星如刚出浴</a:t>
            </a:r>
            <a:endParaRPr lang="en-US" altLang="zh-CN" sz="1000" dirty="0">
              <a:solidFill>
                <a:srgbClr val="AAB2BD">
                  <a:lumMod val="50000"/>
                </a:srgbClr>
              </a:solidFill>
              <a:latin typeface="思源黑体 CN Light" panose="020B0300000000000000" pitchFamily="34" charset="-122"/>
              <a:ea typeface="思源黑体 CN Light" panose="020B0300000000000000" pitchFamily="34" charset="-122"/>
            </a:endParaRPr>
          </a:p>
        </p:txBody>
      </p:sp>
      <p:sp>
        <p:nvSpPr>
          <p:cNvPr id="19" name="Oval 37"/>
          <p:cNvSpPr/>
          <p:nvPr/>
        </p:nvSpPr>
        <p:spPr>
          <a:xfrm>
            <a:off x="972175" y="5233129"/>
            <a:ext cx="855781" cy="855650"/>
          </a:xfrm>
          <a:prstGeom prst="ellipse">
            <a:avLst/>
          </a:prstGeom>
          <a:solidFill>
            <a:srgbClr val="99B433"/>
          </a:solidFill>
          <a:ln w="12700" cap="flat" cmpd="sng" algn="ctr">
            <a:noFill/>
            <a:prstDash val="solid"/>
            <a:miter lim="800000"/>
          </a:ln>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F4F5FC"/>
              </a:solidFill>
              <a:effectLst/>
              <a:uLnTx/>
              <a:uFillTx/>
              <a:latin typeface="Arial"/>
              <a:ea typeface="思源黑体 CN Light"/>
              <a:cs typeface="+mn-cs"/>
            </a:endParaRPr>
          </a:p>
        </p:txBody>
      </p:sp>
      <p:sp>
        <p:nvSpPr>
          <p:cNvPr id="20" name="Freeform 255"/>
          <p:cNvSpPr>
            <a:spLocks noEditPoints="1"/>
          </p:cNvSpPr>
          <p:nvPr/>
        </p:nvSpPr>
        <p:spPr bwMode="auto">
          <a:xfrm>
            <a:off x="1296229" y="5557133"/>
            <a:ext cx="207673" cy="207642"/>
          </a:xfrm>
          <a:custGeom>
            <a:avLst/>
            <a:gdLst>
              <a:gd name="T0" fmla="*/ 60 w 360"/>
              <a:gd name="T1" fmla="*/ 320 h 360"/>
              <a:gd name="T2" fmla="*/ 100 w 360"/>
              <a:gd name="T3" fmla="*/ 360 h 360"/>
              <a:gd name="T4" fmla="*/ 140 w 360"/>
              <a:gd name="T5" fmla="*/ 320 h 360"/>
              <a:gd name="T6" fmla="*/ 100 w 360"/>
              <a:gd name="T7" fmla="*/ 280 h 360"/>
              <a:gd name="T8" fmla="*/ 60 w 360"/>
              <a:gd name="T9" fmla="*/ 320 h 360"/>
              <a:gd name="T10" fmla="*/ 260 w 360"/>
              <a:gd name="T11" fmla="*/ 320 h 360"/>
              <a:gd name="T12" fmla="*/ 300 w 360"/>
              <a:gd name="T13" fmla="*/ 360 h 360"/>
              <a:gd name="T14" fmla="*/ 340 w 360"/>
              <a:gd name="T15" fmla="*/ 320 h 360"/>
              <a:gd name="T16" fmla="*/ 300 w 360"/>
              <a:gd name="T17" fmla="*/ 280 h 360"/>
              <a:gd name="T18" fmla="*/ 260 w 360"/>
              <a:gd name="T19" fmla="*/ 320 h 360"/>
              <a:gd name="T20" fmla="*/ 131 w 360"/>
              <a:gd name="T21" fmla="*/ 225 h 360"/>
              <a:gd name="T22" fmla="*/ 352 w 360"/>
              <a:gd name="T23" fmla="*/ 162 h 360"/>
              <a:gd name="T24" fmla="*/ 360 w 360"/>
              <a:gd name="T25" fmla="*/ 152 h 360"/>
              <a:gd name="T26" fmla="*/ 360 w 360"/>
              <a:gd name="T27" fmla="*/ 42 h 360"/>
              <a:gd name="T28" fmla="*/ 78 w 360"/>
              <a:gd name="T29" fmla="*/ 42 h 360"/>
              <a:gd name="T30" fmla="*/ 78 w 360"/>
              <a:gd name="T31" fmla="*/ 8 h 360"/>
              <a:gd name="T32" fmla="*/ 70 w 360"/>
              <a:gd name="T33" fmla="*/ 0 h 360"/>
              <a:gd name="T34" fmla="*/ 8 w 360"/>
              <a:gd name="T35" fmla="*/ 0 h 360"/>
              <a:gd name="T36" fmla="*/ 0 w 360"/>
              <a:gd name="T37" fmla="*/ 8 h 360"/>
              <a:gd name="T38" fmla="*/ 0 w 360"/>
              <a:gd name="T39" fmla="*/ 40 h 360"/>
              <a:gd name="T40" fmla="*/ 39 w 360"/>
              <a:gd name="T41" fmla="*/ 40 h 360"/>
              <a:gd name="T42" fmla="*/ 78 w 360"/>
              <a:gd name="T43" fmla="*/ 221 h 360"/>
              <a:gd name="T44" fmla="*/ 82 w 360"/>
              <a:gd name="T45" fmla="*/ 240 h 360"/>
              <a:gd name="T46" fmla="*/ 82 w 360"/>
              <a:gd name="T47" fmla="*/ 270 h 360"/>
              <a:gd name="T48" fmla="*/ 90 w 360"/>
              <a:gd name="T49" fmla="*/ 278 h 360"/>
              <a:gd name="T50" fmla="*/ 100 w 360"/>
              <a:gd name="T51" fmla="*/ 278 h 360"/>
              <a:gd name="T52" fmla="*/ 300 w 360"/>
              <a:gd name="T53" fmla="*/ 278 h 360"/>
              <a:gd name="T54" fmla="*/ 352 w 360"/>
              <a:gd name="T55" fmla="*/ 278 h 360"/>
              <a:gd name="T56" fmla="*/ 360 w 360"/>
              <a:gd name="T57" fmla="*/ 270 h 360"/>
              <a:gd name="T58" fmla="*/ 360 w 360"/>
              <a:gd name="T59" fmla="*/ 240 h 360"/>
              <a:gd name="T60" fmla="*/ 135 w 360"/>
              <a:gd name="T61" fmla="*/ 240 h 360"/>
              <a:gd name="T62" fmla="*/ 131 w 360"/>
              <a:gd name="T63" fmla="*/ 225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60" h="360">
                <a:moveTo>
                  <a:pt x="60" y="320"/>
                </a:moveTo>
                <a:cubicBezTo>
                  <a:pt x="60" y="342"/>
                  <a:pt x="78" y="360"/>
                  <a:pt x="100" y="360"/>
                </a:cubicBezTo>
                <a:cubicBezTo>
                  <a:pt x="122" y="360"/>
                  <a:pt x="140" y="342"/>
                  <a:pt x="140" y="320"/>
                </a:cubicBezTo>
                <a:cubicBezTo>
                  <a:pt x="140" y="298"/>
                  <a:pt x="122" y="280"/>
                  <a:pt x="100" y="280"/>
                </a:cubicBezTo>
                <a:cubicBezTo>
                  <a:pt x="78" y="280"/>
                  <a:pt x="60" y="298"/>
                  <a:pt x="60" y="320"/>
                </a:cubicBezTo>
                <a:close/>
                <a:moveTo>
                  <a:pt x="260" y="320"/>
                </a:moveTo>
                <a:cubicBezTo>
                  <a:pt x="260" y="342"/>
                  <a:pt x="278" y="360"/>
                  <a:pt x="300" y="360"/>
                </a:cubicBezTo>
                <a:cubicBezTo>
                  <a:pt x="322" y="360"/>
                  <a:pt x="340" y="342"/>
                  <a:pt x="340" y="320"/>
                </a:cubicBezTo>
                <a:cubicBezTo>
                  <a:pt x="340" y="298"/>
                  <a:pt x="322" y="280"/>
                  <a:pt x="300" y="280"/>
                </a:cubicBezTo>
                <a:cubicBezTo>
                  <a:pt x="278" y="280"/>
                  <a:pt x="260" y="298"/>
                  <a:pt x="260" y="320"/>
                </a:cubicBezTo>
                <a:close/>
                <a:moveTo>
                  <a:pt x="131" y="225"/>
                </a:moveTo>
                <a:cubicBezTo>
                  <a:pt x="352" y="162"/>
                  <a:pt x="352" y="162"/>
                  <a:pt x="352" y="162"/>
                </a:cubicBezTo>
                <a:cubicBezTo>
                  <a:pt x="356" y="161"/>
                  <a:pt x="360" y="156"/>
                  <a:pt x="360" y="152"/>
                </a:cubicBezTo>
                <a:cubicBezTo>
                  <a:pt x="360" y="42"/>
                  <a:pt x="360" y="42"/>
                  <a:pt x="360" y="42"/>
                </a:cubicBezTo>
                <a:cubicBezTo>
                  <a:pt x="78" y="42"/>
                  <a:pt x="78" y="42"/>
                  <a:pt x="78" y="42"/>
                </a:cubicBezTo>
                <a:cubicBezTo>
                  <a:pt x="78" y="8"/>
                  <a:pt x="78" y="8"/>
                  <a:pt x="78" y="8"/>
                </a:cubicBezTo>
                <a:cubicBezTo>
                  <a:pt x="78" y="3"/>
                  <a:pt x="74" y="0"/>
                  <a:pt x="70" y="0"/>
                </a:cubicBezTo>
                <a:cubicBezTo>
                  <a:pt x="8" y="0"/>
                  <a:pt x="8" y="0"/>
                  <a:pt x="8" y="0"/>
                </a:cubicBezTo>
                <a:cubicBezTo>
                  <a:pt x="3" y="0"/>
                  <a:pt x="0" y="3"/>
                  <a:pt x="0" y="8"/>
                </a:cubicBezTo>
                <a:cubicBezTo>
                  <a:pt x="0" y="40"/>
                  <a:pt x="0" y="40"/>
                  <a:pt x="0" y="40"/>
                </a:cubicBezTo>
                <a:cubicBezTo>
                  <a:pt x="39" y="40"/>
                  <a:pt x="39" y="40"/>
                  <a:pt x="39" y="40"/>
                </a:cubicBezTo>
                <a:cubicBezTo>
                  <a:pt x="78" y="221"/>
                  <a:pt x="78" y="221"/>
                  <a:pt x="78" y="221"/>
                </a:cubicBezTo>
                <a:cubicBezTo>
                  <a:pt x="82" y="240"/>
                  <a:pt x="82" y="240"/>
                  <a:pt x="82" y="240"/>
                </a:cubicBezTo>
                <a:cubicBezTo>
                  <a:pt x="82" y="270"/>
                  <a:pt x="82" y="270"/>
                  <a:pt x="82" y="270"/>
                </a:cubicBezTo>
                <a:cubicBezTo>
                  <a:pt x="82" y="274"/>
                  <a:pt x="85" y="278"/>
                  <a:pt x="90" y="278"/>
                </a:cubicBezTo>
                <a:cubicBezTo>
                  <a:pt x="100" y="278"/>
                  <a:pt x="100" y="278"/>
                  <a:pt x="100" y="278"/>
                </a:cubicBezTo>
                <a:cubicBezTo>
                  <a:pt x="300" y="278"/>
                  <a:pt x="300" y="278"/>
                  <a:pt x="300" y="278"/>
                </a:cubicBezTo>
                <a:cubicBezTo>
                  <a:pt x="352" y="278"/>
                  <a:pt x="352" y="278"/>
                  <a:pt x="352" y="278"/>
                </a:cubicBezTo>
                <a:cubicBezTo>
                  <a:pt x="356" y="278"/>
                  <a:pt x="360" y="274"/>
                  <a:pt x="360" y="270"/>
                </a:cubicBezTo>
                <a:cubicBezTo>
                  <a:pt x="360" y="240"/>
                  <a:pt x="360" y="240"/>
                  <a:pt x="360" y="240"/>
                </a:cubicBezTo>
                <a:cubicBezTo>
                  <a:pt x="135" y="240"/>
                  <a:pt x="135" y="240"/>
                  <a:pt x="135" y="240"/>
                </a:cubicBezTo>
                <a:cubicBezTo>
                  <a:pt x="112" y="240"/>
                  <a:pt x="111" y="231"/>
                  <a:pt x="131" y="225"/>
                </a:cubicBezTo>
                <a:close/>
              </a:path>
            </a:pathLst>
          </a:custGeom>
          <a:solidFill>
            <a:srgbClr val="F4F5F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411" tIns="43205" rIns="86411" bIns="43205" numCol="1" anchor="t" anchorCtr="0" compatLnSpc="1">
            <a:prstTxWarp prst="textNoShape">
              <a:avLst/>
            </a:prstTxWarp>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AU" sz="1700" b="0" i="0" u="none" strike="noStrike" kern="0" cap="none" spc="0" normalizeH="0" baseline="0" noProof="0" smtClean="0">
              <a:ln>
                <a:noFill/>
              </a:ln>
              <a:solidFill>
                <a:srgbClr val="333639"/>
              </a:solidFill>
              <a:effectLst/>
              <a:uLnTx/>
              <a:uFillTx/>
              <a:latin typeface="Arial"/>
              <a:ea typeface="思源黑体 CN Light"/>
            </a:endParaRPr>
          </a:p>
        </p:txBody>
      </p:sp>
      <p:sp>
        <p:nvSpPr>
          <p:cNvPr id="21" name="Rectangle 39"/>
          <p:cNvSpPr/>
          <p:nvPr/>
        </p:nvSpPr>
        <p:spPr>
          <a:xfrm>
            <a:off x="2003559" y="5409395"/>
            <a:ext cx="3440927" cy="503119"/>
          </a:xfrm>
          <a:prstGeom prst="rect">
            <a:avLst/>
          </a:prstGeom>
        </p:spPr>
        <p:txBody>
          <a:bodyPr wrap="square" lIns="86411" tIns="43205" rIns="86411" bIns="43205">
            <a:spAutoFit/>
          </a:bodyPr>
          <a:lstStyle/>
          <a:p>
            <a:pPr defTabSz="864108" fontAlgn="auto">
              <a:lnSpc>
                <a:spcPct val="130000"/>
              </a:lnSpc>
              <a:spcBef>
                <a:spcPts val="0"/>
              </a:spcBef>
              <a:spcAft>
                <a:spcPts val="0"/>
              </a:spcAft>
            </a:pPr>
            <a:r>
              <a:rPr lang="zh-CN" altLang="en-US" sz="1000" dirty="0">
                <a:solidFill>
                  <a:srgbClr val="AAB2BD">
                    <a:lumMod val="50000"/>
                  </a:srgbClr>
                </a:solidFill>
                <a:latin typeface="思源黑体 CN Light" panose="020B0300000000000000" pitchFamily="34" charset="-122"/>
                <a:ea typeface="思源黑体 CN Light" panose="020B0300000000000000" pitchFamily="34" charset="-122"/>
              </a:rPr>
              <a:t>这几天心里颇不宁静今晚在院子里坐着乘凉忽然想起日日走过的荷塘在这满月的光里</a:t>
            </a:r>
            <a:endParaRPr lang="en-US" sz="1000" dirty="0">
              <a:solidFill>
                <a:srgbClr val="AAB2BD">
                  <a:lumMod val="50000"/>
                </a:srgbClr>
              </a:solidFill>
              <a:latin typeface="思源黑体 CN Light" panose="020B0300000000000000" pitchFamily="34" charset="-122"/>
              <a:ea typeface="思源黑体 CN Light" panose="020B0300000000000000" pitchFamily="34" charset="-122"/>
            </a:endParaRPr>
          </a:p>
        </p:txBody>
      </p:sp>
    </p:spTree>
    <p:extLst>
      <p:ext uri="{BB962C8B-B14F-4D97-AF65-F5344CB8AC3E}">
        <p14:creationId xmlns:p14="http://schemas.microsoft.com/office/powerpoint/2010/main" val="6897925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 name="图片占位符 6"/>
          <p:cNvPicPr>
            <a:picLocks noChangeAspect="1"/>
          </p:cNvPicPr>
          <p:nvPr/>
        </p:nvPicPr>
        <p:blipFill>
          <a:blip r:embed="rId2">
            <a:extLst>
              <a:ext uri="{28A0092B-C50C-407E-A947-70E740481C1C}">
                <a14:useLocalDpi xmlns:a14="http://schemas.microsoft.com/office/drawing/2010/main" val="0"/>
              </a:ext>
            </a:extLst>
          </a:blip>
          <a:srcRect l="12791" r="12791"/>
          <a:stretch>
            <a:fillRect/>
          </a:stretch>
        </p:blipFill>
        <p:spPr>
          <a:xfrm>
            <a:off x="5839052" y="1872109"/>
            <a:ext cx="2930028" cy="3474094"/>
          </a:xfrm>
          <a:prstGeom prst="roundRect">
            <a:avLst>
              <a:gd name="adj" fmla="val 1341"/>
            </a:avLst>
          </a:prstGeom>
          <a:solidFill>
            <a:srgbClr val="AAB2BD">
              <a:lumMod val="50000"/>
            </a:srgbClr>
          </a:solidFill>
        </p:spPr>
      </p:pic>
      <p:sp>
        <p:nvSpPr>
          <p:cNvPr id="65" name="Rounded Rectangle 23"/>
          <p:cNvSpPr/>
          <p:nvPr/>
        </p:nvSpPr>
        <p:spPr>
          <a:xfrm>
            <a:off x="5838909" y="1872109"/>
            <a:ext cx="2933275" cy="3471163"/>
          </a:xfrm>
          <a:prstGeom prst="roundRect">
            <a:avLst>
              <a:gd name="adj" fmla="val 1884"/>
            </a:avLst>
          </a:prstGeom>
          <a:solidFill>
            <a:srgbClr val="AAB2BD">
              <a:lumMod val="50000"/>
              <a:alpha val="60000"/>
            </a:srgbClr>
          </a:solidFill>
          <a:ln w="12700" cap="flat" cmpd="sng" algn="ctr">
            <a:noFill/>
            <a:prstDash val="solid"/>
            <a:miter lim="800000"/>
          </a:ln>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F4F5FC"/>
              </a:solidFill>
              <a:effectLst/>
              <a:uLnTx/>
              <a:uFillTx/>
              <a:latin typeface="Arial"/>
              <a:ea typeface="思源黑体 CN Light"/>
              <a:cs typeface="+mn-cs"/>
            </a:endParaRPr>
          </a:p>
        </p:txBody>
      </p:sp>
      <p:pic>
        <p:nvPicPr>
          <p:cNvPr id="66" name="图片占位符 4"/>
          <p:cNvPicPr>
            <a:picLocks noChangeAspect="1"/>
          </p:cNvPicPr>
          <p:nvPr/>
        </p:nvPicPr>
        <p:blipFill>
          <a:blip r:embed="rId3">
            <a:extLst>
              <a:ext uri="{28A0092B-C50C-407E-A947-70E740481C1C}">
                <a14:useLocalDpi xmlns:a14="http://schemas.microsoft.com/office/drawing/2010/main" val="0"/>
              </a:ext>
            </a:extLst>
          </a:blip>
          <a:srcRect t="13833" b="13833"/>
          <a:stretch>
            <a:fillRect/>
          </a:stretch>
        </p:blipFill>
        <p:spPr>
          <a:xfrm>
            <a:off x="1695305" y="1872109"/>
            <a:ext cx="4061232" cy="2592070"/>
          </a:xfrm>
          <a:prstGeom prst="roundRect">
            <a:avLst>
              <a:gd name="adj" fmla="val 1887"/>
            </a:avLst>
          </a:prstGeom>
          <a:solidFill>
            <a:srgbClr val="AAB2BD">
              <a:lumMod val="50000"/>
            </a:srgbClr>
          </a:solidFill>
        </p:spPr>
      </p:pic>
      <p:pic>
        <p:nvPicPr>
          <p:cNvPr id="67" name="图片占位符 5"/>
          <p:cNvPicPr>
            <a:picLocks noChangeAspect="1"/>
          </p:cNvPicPr>
          <p:nvPr/>
        </p:nvPicPr>
        <p:blipFill>
          <a:blip r:embed="rId3">
            <a:extLst>
              <a:ext uri="{28A0092B-C50C-407E-A947-70E740481C1C}">
                <a14:useLocalDpi xmlns:a14="http://schemas.microsoft.com/office/drawing/2010/main" val="0"/>
              </a:ext>
            </a:extLst>
          </a:blip>
          <a:srcRect t="9793" b="9793"/>
          <a:stretch>
            <a:fillRect/>
          </a:stretch>
        </p:blipFill>
        <p:spPr>
          <a:xfrm>
            <a:off x="972176" y="4527906"/>
            <a:ext cx="3059051" cy="2169835"/>
          </a:xfrm>
          <a:prstGeom prst="roundRect">
            <a:avLst>
              <a:gd name="adj" fmla="val 1205"/>
            </a:avLst>
          </a:prstGeom>
          <a:solidFill>
            <a:srgbClr val="AAB2BD">
              <a:lumMod val="50000"/>
            </a:srgbClr>
          </a:solidFill>
        </p:spPr>
      </p:pic>
      <p:sp>
        <p:nvSpPr>
          <p:cNvPr id="68" name="Rounded Rectangle 7"/>
          <p:cNvSpPr/>
          <p:nvPr/>
        </p:nvSpPr>
        <p:spPr>
          <a:xfrm>
            <a:off x="972175" y="1872109"/>
            <a:ext cx="645605" cy="2592070"/>
          </a:xfrm>
          <a:prstGeom prst="roundRect">
            <a:avLst>
              <a:gd name="adj" fmla="val 4210"/>
            </a:avLst>
          </a:prstGeom>
          <a:solidFill>
            <a:srgbClr val="D70444"/>
          </a:solidFill>
          <a:ln w="12700" cap="flat" cmpd="sng" algn="ctr">
            <a:noFill/>
            <a:prstDash val="solid"/>
            <a:miter lim="800000"/>
          </a:ln>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F4F5FC"/>
              </a:solidFill>
              <a:effectLst/>
              <a:uLnTx/>
              <a:uFillTx/>
              <a:latin typeface="Arial"/>
              <a:ea typeface="思源黑体 CN Light"/>
              <a:cs typeface="+mn-cs"/>
            </a:endParaRPr>
          </a:p>
        </p:txBody>
      </p:sp>
      <p:sp>
        <p:nvSpPr>
          <p:cNvPr id="69" name="Rounded Rectangle 9"/>
          <p:cNvSpPr/>
          <p:nvPr/>
        </p:nvSpPr>
        <p:spPr>
          <a:xfrm>
            <a:off x="4097203" y="4529482"/>
            <a:ext cx="1663835" cy="2166758"/>
          </a:xfrm>
          <a:prstGeom prst="roundRect">
            <a:avLst>
              <a:gd name="adj" fmla="val 1884"/>
            </a:avLst>
          </a:prstGeom>
          <a:solidFill>
            <a:srgbClr val="F8960D"/>
          </a:solidFill>
          <a:ln w="12700" cap="flat" cmpd="sng" algn="ctr">
            <a:noFill/>
            <a:prstDash val="solid"/>
            <a:miter lim="800000"/>
          </a:ln>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F4F5FC"/>
              </a:solidFill>
              <a:effectLst/>
              <a:uLnTx/>
              <a:uFillTx/>
              <a:latin typeface="Arial"/>
              <a:ea typeface="思源黑体 CN Light"/>
              <a:cs typeface="+mn-cs"/>
            </a:endParaRPr>
          </a:p>
        </p:txBody>
      </p:sp>
      <p:sp>
        <p:nvSpPr>
          <p:cNvPr id="70" name="Rounded Rectangle 12"/>
          <p:cNvSpPr/>
          <p:nvPr/>
        </p:nvSpPr>
        <p:spPr>
          <a:xfrm>
            <a:off x="5838909" y="5403554"/>
            <a:ext cx="4710991" cy="1292686"/>
          </a:xfrm>
          <a:prstGeom prst="roundRect">
            <a:avLst>
              <a:gd name="adj" fmla="val 1884"/>
            </a:avLst>
          </a:prstGeom>
          <a:solidFill>
            <a:srgbClr val="AAB2BD">
              <a:lumMod val="50000"/>
            </a:srgbClr>
          </a:solidFill>
          <a:ln w="12700" cap="flat" cmpd="sng" algn="ctr">
            <a:noFill/>
            <a:prstDash val="solid"/>
            <a:miter lim="800000"/>
          </a:ln>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F4F5FC"/>
              </a:solidFill>
              <a:effectLst/>
              <a:uLnTx/>
              <a:uFillTx/>
              <a:latin typeface="Arial"/>
              <a:ea typeface="思源黑体 CN Light"/>
              <a:cs typeface="+mn-cs"/>
            </a:endParaRPr>
          </a:p>
        </p:txBody>
      </p:sp>
      <p:sp>
        <p:nvSpPr>
          <p:cNvPr id="71" name="Rounded Rectangle 14"/>
          <p:cNvSpPr/>
          <p:nvPr/>
        </p:nvSpPr>
        <p:spPr>
          <a:xfrm>
            <a:off x="8852571" y="1873784"/>
            <a:ext cx="1697329" cy="3471164"/>
          </a:xfrm>
          <a:prstGeom prst="roundRect">
            <a:avLst>
              <a:gd name="adj" fmla="val 1884"/>
            </a:avLst>
          </a:prstGeom>
          <a:solidFill>
            <a:srgbClr val="99B433"/>
          </a:solidFill>
          <a:ln w="12700" cap="flat" cmpd="sng" algn="ctr">
            <a:noFill/>
            <a:prstDash val="solid"/>
            <a:miter lim="800000"/>
          </a:ln>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F4F5FC"/>
              </a:solidFill>
              <a:effectLst/>
              <a:uLnTx/>
              <a:uFillTx/>
              <a:latin typeface="Arial"/>
              <a:ea typeface="思源黑体 CN Light"/>
              <a:cs typeface="+mn-cs"/>
            </a:endParaRPr>
          </a:p>
        </p:txBody>
      </p:sp>
      <p:sp>
        <p:nvSpPr>
          <p:cNvPr id="72" name="Freeform 50"/>
          <p:cNvSpPr>
            <a:spLocks noEditPoints="1"/>
          </p:cNvSpPr>
          <p:nvPr/>
        </p:nvSpPr>
        <p:spPr bwMode="auto">
          <a:xfrm>
            <a:off x="1167287" y="2103142"/>
            <a:ext cx="255382" cy="221579"/>
          </a:xfrm>
          <a:custGeom>
            <a:avLst/>
            <a:gdLst>
              <a:gd name="T0" fmla="*/ 158 w 182"/>
              <a:gd name="T1" fmla="*/ 24 h 158"/>
              <a:gd name="T2" fmla="*/ 175 w 182"/>
              <a:gd name="T3" fmla="*/ 32 h 158"/>
              <a:gd name="T4" fmla="*/ 182 w 182"/>
              <a:gd name="T5" fmla="*/ 49 h 158"/>
              <a:gd name="T6" fmla="*/ 182 w 182"/>
              <a:gd name="T7" fmla="*/ 133 h 158"/>
              <a:gd name="T8" fmla="*/ 175 w 182"/>
              <a:gd name="T9" fmla="*/ 150 h 158"/>
              <a:gd name="T10" fmla="*/ 158 w 182"/>
              <a:gd name="T11" fmla="*/ 158 h 158"/>
              <a:gd name="T12" fmla="*/ 24 w 182"/>
              <a:gd name="T13" fmla="*/ 158 h 158"/>
              <a:gd name="T14" fmla="*/ 7 w 182"/>
              <a:gd name="T15" fmla="*/ 150 h 158"/>
              <a:gd name="T16" fmla="*/ 0 w 182"/>
              <a:gd name="T17" fmla="*/ 133 h 158"/>
              <a:gd name="T18" fmla="*/ 0 w 182"/>
              <a:gd name="T19" fmla="*/ 49 h 158"/>
              <a:gd name="T20" fmla="*/ 7 w 182"/>
              <a:gd name="T21" fmla="*/ 32 h 158"/>
              <a:gd name="T22" fmla="*/ 24 w 182"/>
              <a:gd name="T23" fmla="*/ 24 h 158"/>
              <a:gd name="T24" fmla="*/ 46 w 182"/>
              <a:gd name="T25" fmla="*/ 24 h 158"/>
              <a:gd name="T26" fmla="*/ 50 w 182"/>
              <a:gd name="T27" fmla="*/ 12 h 158"/>
              <a:gd name="T28" fmla="*/ 57 w 182"/>
              <a:gd name="T29" fmla="*/ 4 h 158"/>
              <a:gd name="T30" fmla="*/ 67 w 182"/>
              <a:gd name="T31" fmla="*/ 0 h 158"/>
              <a:gd name="T32" fmla="*/ 115 w 182"/>
              <a:gd name="T33" fmla="*/ 0 h 158"/>
              <a:gd name="T34" fmla="*/ 125 w 182"/>
              <a:gd name="T35" fmla="*/ 4 h 158"/>
              <a:gd name="T36" fmla="*/ 132 w 182"/>
              <a:gd name="T37" fmla="*/ 12 h 158"/>
              <a:gd name="T38" fmla="*/ 136 w 182"/>
              <a:gd name="T39" fmla="*/ 24 h 158"/>
              <a:gd name="T40" fmla="*/ 158 w 182"/>
              <a:gd name="T41" fmla="*/ 24 h 158"/>
              <a:gd name="T42" fmla="*/ 61 w 182"/>
              <a:gd name="T43" fmla="*/ 121 h 158"/>
              <a:gd name="T44" fmla="*/ 91 w 182"/>
              <a:gd name="T45" fmla="*/ 133 h 158"/>
              <a:gd name="T46" fmla="*/ 121 w 182"/>
              <a:gd name="T47" fmla="*/ 121 h 158"/>
              <a:gd name="T48" fmla="*/ 133 w 182"/>
              <a:gd name="T49" fmla="*/ 91 h 158"/>
              <a:gd name="T50" fmla="*/ 121 w 182"/>
              <a:gd name="T51" fmla="*/ 61 h 158"/>
              <a:gd name="T52" fmla="*/ 91 w 182"/>
              <a:gd name="T53" fmla="*/ 49 h 158"/>
              <a:gd name="T54" fmla="*/ 61 w 182"/>
              <a:gd name="T55" fmla="*/ 61 h 158"/>
              <a:gd name="T56" fmla="*/ 49 w 182"/>
              <a:gd name="T57" fmla="*/ 91 h 158"/>
              <a:gd name="T58" fmla="*/ 61 w 182"/>
              <a:gd name="T59" fmla="*/ 121 h 158"/>
              <a:gd name="T60" fmla="*/ 72 w 182"/>
              <a:gd name="T61" fmla="*/ 72 h 158"/>
              <a:gd name="T62" fmla="*/ 91 w 182"/>
              <a:gd name="T63" fmla="*/ 64 h 158"/>
              <a:gd name="T64" fmla="*/ 110 w 182"/>
              <a:gd name="T65" fmla="*/ 72 h 158"/>
              <a:gd name="T66" fmla="*/ 118 w 182"/>
              <a:gd name="T67" fmla="*/ 91 h 158"/>
              <a:gd name="T68" fmla="*/ 110 w 182"/>
              <a:gd name="T69" fmla="*/ 110 h 158"/>
              <a:gd name="T70" fmla="*/ 91 w 182"/>
              <a:gd name="T71" fmla="*/ 118 h 158"/>
              <a:gd name="T72" fmla="*/ 72 w 182"/>
              <a:gd name="T73" fmla="*/ 110 h 158"/>
              <a:gd name="T74" fmla="*/ 64 w 182"/>
              <a:gd name="T75" fmla="*/ 91 h 158"/>
              <a:gd name="T76" fmla="*/ 72 w 182"/>
              <a:gd name="T77" fmla="*/ 72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82" h="158">
                <a:moveTo>
                  <a:pt x="158" y="24"/>
                </a:moveTo>
                <a:cubicBezTo>
                  <a:pt x="164" y="24"/>
                  <a:pt x="170" y="27"/>
                  <a:pt x="175" y="32"/>
                </a:cubicBezTo>
                <a:cubicBezTo>
                  <a:pt x="179" y="36"/>
                  <a:pt x="182" y="42"/>
                  <a:pt x="182" y="49"/>
                </a:cubicBezTo>
                <a:cubicBezTo>
                  <a:pt x="182" y="133"/>
                  <a:pt x="182" y="133"/>
                  <a:pt x="182" y="133"/>
                </a:cubicBezTo>
                <a:cubicBezTo>
                  <a:pt x="182" y="140"/>
                  <a:pt x="179" y="146"/>
                  <a:pt x="175" y="150"/>
                </a:cubicBezTo>
                <a:cubicBezTo>
                  <a:pt x="170" y="155"/>
                  <a:pt x="164" y="158"/>
                  <a:pt x="158" y="158"/>
                </a:cubicBezTo>
                <a:cubicBezTo>
                  <a:pt x="24" y="158"/>
                  <a:pt x="24" y="158"/>
                  <a:pt x="24" y="158"/>
                </a:cubicBezTo>
                <a:cubicBezTo>
                  <a:pt x="18" y="158"/>
                  <a:pt x="12" y="155"/>
                  <a:pt x="7" y="150"/>
                </a:cubicBezTo>
                <a:cubicBezTo>
                  <a:pt x="3" y="146"/>
                  <a:pt x="0" y="140"/>
                  <a:pt x="0" y="133"/>
                </a:cubicBezTo>
                <a:cubicBezTo>
                  <a:pt x="0" y="49"/>
                  <a:pt x="0" y="49"/>
                  <a:pt x="0" y="49"/>
                </a:cubicBezTo>
                <a:cubicBezTo>
                  <a:pt x="0" y="42"/>
                  <a:pt x="3" y="36"/>
                  <a:pt x="7" y="32"/>
                </a:cubicBezTo>
                <a:cubicBezTo>
                  <a:pt x="12" y="27"/>
                  <a:pt x="18" y="24"/>
                  <a:pt x="24" y="24"/>
                </a:cubicBezTo>
                <a:cubicBezTo>
                  <a:pt x="46" y="24"/>
                  <a:pt x="46" y="24"/>
                  <a:pt x="46" y="24"/>
                </a:cubicBezTo>
                <a:cubicBezTo>
                  <a:pt x="50" y="12"/>
                  <a:pt x="50" y="12"/>
                  <a:pt x="50" y="12"/>
                </a:cubicBezTo>
                <a:cubicBezTo>
                  <a:pt x="52" y="9"/>
                  <a:pt x="54" y="6"/>
                  <a:pt x="57" y="4"/>
                </a:cubicBezTo>
                <a:cubicBezTo>
                  <a:pt x="60" y="1"/>
                  <a:pt x="63" y="0"/>
                  <a:pt x="67" y="0"/>
                </a:cubicBezTo>
                <a:cubicBezTo>
                  <a:pt x="115" y="0"/>
                  <a:pt x="115" y="0"/>
                  <a:pt x="115" y="0"/>
                </a:cubicBezTo>
                <a:cubicBezTo>
                  <a:pt x="119" y="0"/>
                  <a:pt x="122" y="1"/>
                  <a:pt x="125" y="4"/>
                </a:cubicBezTo>
                <a:cubicBezTo>
                  <a:pt x="128" y="6"/>
                  <a:pt x="130" y="9"/>
                  <a:pt x="132" y="12"/>
                </a:cubicBezTo>
                <a:cubicBezTo>
                  <a:pt x="136" y="24"/>
                  <a:pt x="136" y="24"/>
                  <a:pt x="136" y="24"/>
                </a:cubicBezTo>
                <a:lnTo>
                  <a:pt x="158" y="24"/>
                </a:lnTo>
                <a:close/>
                <a:moveTo>
                  <a:pt x="61" y="121"/>
                </a:moveTo>
                <a:cubicBezTo>
                  <a:pt x="69" y="129"/>
                  <a:pt x="79" y="133"/>
                  <a:pt x="91" y="133"/>
                </a:cubicBezTo>
                <a:cubicBezTo>
                  <a:pt x="103" y="133"/>
                  <a:pt x="113" y="129"/>
                  <a:pt x="121" y="121"/>
                </a:cubicBezTo>
                <a:cubicBezTo>
                  <a:pt x="129" y="113"/>
                  <a:pt x="133" y="103"/>
                  <a:pt x="133" y="91"/>
                </a:cubicBezTo>
                <a:cubicBezTo>
                  <a:pt x="133" y="79"/>
                  <a:pt x="129" y="69"/>
                  <a:pt x="121" y="61"/>
                </a:cubicBezTo>
                <a:cubicBezTo>
                  <a:pt x="113" y="53"/>
                  <a:pt x="103" y="49"/>
                  <a:pt x="91" y="49"/>
                </a:cubicBezTo>
                <a:cubicBezTo>
                  <a:pt x="79" y="49"/>
                  <a:pt x="69" y="53"/>
                  <a:pt x="61" y="61"/>
                </a:cubicBezTo>
                <a:cubicBezTo>
                  <a:pt x="53" y="69"/>
                  <a:pt x="49" y="79"/>
                  <a:pt x="49" y="91"/>
                </a:cubicBezTo>
                <a:cubicBezTo>
                  <a:pt x="49" y="103"/>
                  <a:pt x="53" y="113"/>
                  <a:pt x="61" y="121"/>
                </a:cubicBezTo>
                <a:close/>
                <a:moveTo>
                  <a:pt x="72" y="72"/>
                </a:moveTo>
                <a:cubicBezTo>
                  <a:pt x="77" y="66"/>
                  <a:pt x="83" y="64"/>
                  <a:pt x="91" y="64"/>
                </a:cubicBezTo>
                <a:cubicBezTo>
                  <a:pt x="98" y="64"/>
                  <a:pt x="105" y="66"/>
                  <a:pt x="110" y="72"/>
                </a:cubicBezTo>
                <a:cubicBezTo>
                  <a:pt x="116" y="77"/>
                  <a:pt x="118" y="84"/>
                  <a:pt x="118" y="91"/>
                </a:cubicBezTo>
                <a:cubicBezTo>
                  <a:pt x="118" y="99"/>
                  <a:pt x="116" y="105"/>
                  <a:pt x="110" y="110"/>
                </a:cubicBezTo>
                <a:cubicBezTo>
                  <a:pt x="105" y="116"/>
                  <a:pt x="98" y="118"/>
                  <a:pt x="91" y="118"/>
                </a:cubicBezTo>
                <a:cubicBezTo>
                  <a:pt x="83" y="118"/>
                  <a:pt x="77" y="116"/>
                  <a:pt x="72" y="110"/>
                </a:cubicBezTo>
                <a:cubicBezTo>
                  <a:pt x="66" y="105"/>
                  <a:pt x="64" y="99"/>
                  <a:pt x="64" y="91"/>
                </a:cubicBezTo>
                <a:cubicBezTo>
                  <a:pt x="64" y="84"/>
                  <a:pt x="66" y="77"/>
                  <a:pt x="72" y="72"/>
                </a:cubicBezTo>
                <a:close/>
              </a:path>
            </a:pathLst>
          </a:custGeom>
          <a:solidFill>
            <a:srgbClr val="F4F5FC"/>
          </a:solidFill>
          <a:ln>
            <a:noFill/>
          </a:ln>
          <a:extLst/>
        </p:spPr>
        <p:txBody>
          <a:bodyPr vert="horz" wrap="square" lIns="86411" tIns="43205" rIns="86411" bIns="43205" numCol="1" anchor="t" anchorCtr="0" compatLnSpc="1">
            <a:prstTxWarp prst="textNoShape">
              <a:avLst/>
            </a:prstTxWarp>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333639"/>
              </a:solidFill>
              <a:effectLst/>
              <a:uLnTx/>
              <a:uFillTx/>
              <a:latin typeface="Arial"/>
              <a:ea typeface="思源黑体 CN Light"/>
            </a:endParaRPr>
          </a:p>
        </p:txBody>
      </p:sp>
      <p:sp>
        <p:nvSpPr>
          <p:cNvPr id="73" name="Freeform 173"/>
          <p:cNvSpPr>
            <a:spLocks noEditPoints="1"/>
          </p:cNvSpPr>
          <p:nvPr/>
        </p:nvSpPr>
        <p:spPr bwMode="auto">
          <a:xfrm>
            <a:off x="1167287" y="2589218"/>
            <a:ext cx="255382" cy="238462"/>
          </a:xfrm>
          <a:custGeom>
            <a:avLst/>
            <a:gdLst>
              <a:gd name="T0" fmla="*/ 31 w 182"/>
              <a:gd name="T1" fmla="*/ 97 h 170"/>
              <a:gd name="T2" fmla="*/ 5 w 182"/>
              <a:gd name="T3" fmla="*/ 93 h 170"/>
              <a:gd name="T4" fmla="*/ 12 w 182"/>
              <a:gd name="T5" fmla="*/ 49 h 170"/>
              <a:gd name="T6" fmla="*/ 25 w 182"/>
              <a:gd name="T7" fmla="*/ 55 h 170"/>
              <a:gd name="T8" fmla="*/ 49 w 182"/>
              <a:gd name="T9" fmla="*/ 54 h 170"/>
              <a:gd name="T10" fmla="*/ 56 w 182"/>
              <a:gd name="T11" fmla="*/ 85 h 170"/>
              <a:gd name="T12" fmla="*/ 61 w 182"/>
              <a:gd name="T13" fmla="*/ 24 h 170"/>
              <a:gd name="T14" fmla="*/ 36 w 182"/>
              <a:gd name="T15" fmla="*/ 49 h 170"/>
              <a:gd name="T16" fmla="*/ 12 w 182"/>
              <a:gd name="T17" fmla="*/ 24 h 170"/>
              <a:gd name="T18" fmla="*/ 36 w 182"/>
              <a:gd name="T19" fmla="*/ 0 h 170"/>
              <a:gd name="T20" fmla="*/ 157 w 182"/>
              <a:gd name="T21" fmla="*/ 145 h 170"/>
              <a:gd name="T22" fmla="*/ 132 w 182"/>
              <a:gd name="T23" fmla="*/ 170 h 170"/>
              <a:gd name="T24" fmla="*/ 31 w 182"/>
              <a:gd name="T25" fmla="*/ 163 h 170"/>
              <a:gd name="T26" fmla="*/ 25 w 182"/>
              <a:gd name="T27" fmla="*/ 135 h 170"/>
              <a:gd name="T28" fmla="*/ 28 w 182"/>
              <a:gd name="T29" fmla="*/ 115 h 170"/>
              <a:gd name="T30" fmla="*/ 38 w 182"/>
              <a:gd name="T31" fmla="*/ 98 h 170"/>
              <a:gd name="T32" fmla="*/ 57 w 182"/>
              <a:gd name="T33" fmla="*/ 91 h 170"/>
              <a:gd name="T34" fmla="*/ 68 w 182"/>
              <a:gd name="T35" fmla="*/ 98 h 170"/>
              <a:gd name="T36" fmla="*/ 91 w 182"/>
              <a:gd name="T37" fmla="*/ 104 h 170"/>
              <a:gd name="T38" fmla="*/ 114 w 182"/>
              <a:gd name="T39" fmla="*/ 98 h 170"/>
              <a:gd name="T40" fmla="*/ 125 w 182"/>
              <a:gd name="T41" fmla="*/ 91 h 170"/>
              <a:gd name="T42" fmla="*/ 143 w 182"/>
              <a:gd name="T43" fmla="*/ 98 h 170"/>
              <a:gd name="T44" fmla="*/ 153 w 182"/>
              <a:gd name="T45" fmla="*/ 115 h 170"/>
              <a:gd name="T46" fmla="*/ 157 w 182"/>
              <a:gd name="T47" fmla="*/ 135 h 170"/>
              <a:gd name="T48" fmla="*/ 116 w 182"/>
              <a:gd name="T49" fmla="*/ 35 h 170"/>
              <a:gd name="T50" fmla="*/ 116 w 182"/>
              <a:gd name="T51" fmla="*/ 86 h 170"/>
              <a:gd name="T52" fmla="*/ 65 w 182"/>
              <a:gd name="T53" fmla="*/ 86 h 170"/>
              <a:gd name="T54" fmla="*/ 65 w 182"/>
              <a:gd name="T55" fmla="*/ 35 h 170"/>
              <a:gd name="T56" fmla="*/ 116 w 182"/>
              <a:gd name="T57" fmla="*/ 35 h 170"/>
              <a:gd name="T58" fmla="*/ 169 w 182"/>
              <a:gd name="T59" fmla="*/ 24 h 170"/>
              <a:gd name="T60" fmla="*/ 145 w 182"/>
              <a:gd name="T61" fmla="*/ 49 h 170"/>
              <a:gd name="T62" fmla="*/ 121 w 182"/>
              <a:gd name="T63" fmla="*/ 24 h 170"/>
              <a:gd name="T64" fmla="*/ 145 w 182"/>
              <a:gd name="T65" fmla="*/ 0 h 170"/>
              <a:gd name="T66" fmla="*/ 182 w 182"/>
              <a:gd name="T67" fmla="*/ 82 h 170"/>
              <a:gd name="T68" fmla="*/ 163 w 182"/>
              <a:gd name="T69" fmla="*/ 97 h 170"/>
              <a:gd name="T70" fmla="*/ 125 w 182"/>
              <a:gd name="T71" fmla="*/ 85 h 170"/>
              <a:gd name="T72" fmla="*/ 133 w 182"/>
              <a:gd name="T73" fmla="*/ 54 h 170"/>
              <a:gd name="T74" fmla="*/ 156 w 182"/>
              <a:gd name="T75" fmla="*/ 55 h 170"/>
              <a:gd name="T76" fmla="*/ 170 w 182"/>
              <a:gd name="T77" fmla="*/ 49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82" h="170">
                <a:moveTo>
                  <a:pt x="56" y="85"/>
                </a:moveTo>
                <a:cubicBezTo>
                  <a:pt x="46" y="85"/>
                  <a:pt x="37" y="89"/>
                  <a:pt x="31" y="97"/>
                </a:cubicBezTo>
                <a:cubicBezTo>
                  <a:pt x="18" y="97"/>
                  <a:pt x="18" y="97"/>
                  <a:pt x="18" y="97"/>
                </a:cubicBezTo>
                <a:cubicBezTo>
                  <a:pt x="13" y="97"/>
                  <a:pt x="9" y="96"/>
                  <a:pt x="5" y="93"/>
                </a:cubicBezTo>
                <a:cubicBezTo>
                  <a:pt x="2" y="91"/>
                  <a:pt x="0" y="87"/>
                  <a:pt x="0" y="82"/>
                </a:cubicBezTo>
                <a:cubicBezTo>
                  <a:pt x="0" y="60"/>
                  <a:pt x="4" y="49"/>
                  <a:pt x="12" y="49"/>
                </a:cubicBezTo>
                <a:cubicBezTo>
                  <a:pt x="12" y="49"/>
                  <a:pt x="13" y="49"/>
                  <a:pt x="16" y="51"/>
                </a:cubicBezTo>
                <a:cubicBezTo>
                  <a:pt x="18" y="52"/>
                  <a:pt x="21" y="53"/>
                  <a:pt x="25" y="55"/>
                </a:cubicBezTo>
                <a:cubicBezTo>
                  <a:pt x="29" y="56"/>
                  <a:pt x="33" y="57"/>
                  <a:pt x="36" y="57"/>
                </a:cubicBezTo>
                <a:cubicBezTo>
                  <a:pt x="41" y="57"/>
                  <a:pt x="45" y="56"/>
                  <a:pt x="49" y="54"/>
                </a:cubicBezTo>
                <a:cubicBezTo>
                  <a:pt x="49" y="57"/>
                  <a:pt x="48" y="59"/>
                  <a:pt x="48" y="61"/>
                </a:cubicBezTo>
                <a:cubicBezTo>
                  <a:pt x="48" y="69"/>
                  <a:pt x="51" y="78"/>
                  <a:pt x="56" y="85"/>
                </a:cubicBezTo>
                <a:close/>
                <a:moveTo>
                  <a:pt x="53" y="7"/>
                </a:moveTo>
                <a:cubicBezTo>
                  <a:pt x="58" y="12"/>
                  <a:pt x="61" y="18"/>
                  <a:pt x="61" y="24"/>
                </a:cubicBezTo>
                <a:cubicBezTo>
                  <a:pt x="61" y="31"/>
                  <a:pt x="58" y="37"/>
                  <a:pt x="53" y="42"/>
                </a:cubicBezTo>
                <a:cubicBezTo>
                  <a:pt x="49" y="46"/>
                  <a:pt x="43" y="49"/>
                  <a:pt x="36" y="49"/>
                </a:cubicBezTo>
                <a:cubicBezTo>
                  <a:pt x="30" y="49"/>
                  <a:pt x="24" y="46"/>
                  <a:pt x="19" y="42"/>
                </a:cubicBezTo>
                <a:cubicBezTo>
                  <a:pt x="14" y="37"/>
                  <a:pt x="12" y="31"/>
                  <a:pt x="12" y="24"/>
                </a:cubicBezTo>
                <a:cubicBezTo>
                  <a:pt x="12" y="18"/>
                  <a:pt x="14" y="12"/>
                  <a:pt x="19" y="7"/>
                </a:cubicBezTo>
                <a:cubicBezTo>
                  <a:pt x="24" y="3"/>
                  <a:pt x="30" y="0"/>
                  <a:pt x="36" y="0"/>
                </a:cubicBezTo>
                <a:cubicBezTo>
                  <a:pt x="43" y="0"/>
                  <a:pt x="49" y="3"/>
                  <a:pt x="53" y="7"/>
                </a:cubicBezTo>
                <a:close/>
                <a:moveTo>
                  <a:pt x="157" y="145"/>
                </a:moveTo>
                <a:cubicBezTo>
                  <a:pt x="157" y="153"/>
                  <a:pt x="155" y="159"/>
                  <a:pt x="150" y="163"/>
                </a:cubicBezTo>
                <a:cubicBezTo>
                  <a:pt x="146" y="167"/>
                  <a:pt x="140" y="170"/>
                  <a:pt x="132" y="170"/>
                </a:cubicBezTo>
                <a:cubicBezTo>
                  <a:pt x="49" y="170"/>
                  <a:pt x="49" y="170"/>
                  <a:pt x="49" y="170"/>
                </a:cubicBezTo>
                <a:cubicBezTo>
                  <a:pt x="42" y="170"/>
                  <a:pt x="36" y="167"/>
                  <a:pt x="31" y="163"/>
                </a:cubicBezTo>
                <a:cubicBezTo>
                  <a:pt x="26" y="159"/>
                  <a:pt x="24" y="153"/>
                  <a:pt x="24" y="145"/>
                </a:cubicBezTo>
                <a:cubicBezTo>
                  <a:pt x="24" y="142"/>
                  <a:pt x="24" y="139"/>
                  <a:pt x="25" y="135"/>
                </a:cubicBezTo>
                <a:cubicBezTo>
                  <a:pt x="25" y="132"/>
                  <a:pt x="25" y="129"/>
                  <a:pt x="26" y="125"/>
                </a:cubicBezTo>
                <a:cubicBezTo>
                  <a:pt x="27" y="121"/>
                  <a:pt x="27" y="118"/>
                  <a:pt x="28" y="115"/>
                </a:cubicBezTo>
                <a:cubicBezTo>
                  <a:pt x="29" y="112"/>
                  <a:pt x="31" y="109"/>
                  <a:pt x="32" y="106"/>
                </a:cubicBezTo>
                <a:cubicBezTo>
                  <a:pt x="34" y="103"/>
                  <a:pt x="36" y="100"/>
                  <a:pt x="38" y="98"/>
                </a:cubicBezTo>
                <a:cubicBezTo>
                  <a:pt x="40" y="96"/>
                  <a:pt x="43" y="94"/>
                  <a:pt x="46" y="93"/>
                </a:cubicBezTo>
                <a:cubicBezTo>
                  <a:pt x="50" y="92"/>
                  <a:pt x="53" y="91"/>
                  <a:pt x="57" y="91"/>
                </a:cubicBezTo>
                <a:cubicBezTo>
                  <a:pt x="58" y="91"/>
                  <a:pt x="59" y="92"/>
                  <a:pt x="61" y="93"/>
                </a:cubicBezTo>
                <a:cubicBezTo>
                  <a:pt x="63" y="94"/>
                  <a:pt x="65" y="96"/>
                  <a:pt x="68" y="98"/>
                </a:cubicBezTo>
                <a:cubicBezTo>
                  <a:pt x="70" y="99"/>
                  <a:pt x="74" y="101"/>
                  <a:pt x="78" y="102"/>
                </a:cubicBezTo>
                <a:cubicBezTo>
                  <a:pt x="82" y="103"/>
                  <a:pt x="86" y="104"/>
                  <a:pt x="91" y="104"/>
                </a:cubicBezTo>
                <a:cubicBezTo>
                  <a:pt x="95" y="104"/>
                  <a:pt x="99" y="103"/>
                  <a:pt x="104" y="102"/>
                </a:cubicBezTo>
                <a:cubicBezTo>
                  <a:pt x="108" y="101"/>
                  <a:pt x="111" y="99"/>
                  <a:pt x="114" y="98"/>
                </a:cubicBezTo>
                <a:cubicBezTo>
                  <a:pt x="116" y="96"/>
                  <a:pt x="118" y="94"/>
                  <a:pt x="121" y="93"/>
                </a:cubicBezTo>
                <a:cubicBezTo>
                  <a:pt x="123" y="92"/>
                  <a:pt x="124" y="91"/>
                  <a:pt x="125" y="91"/>
                </a:cubicBezTo>
                <a:cubicBezTo>
                  <a:pt x="128" y="91"/>
                  <a:pt x="132" y="92"/>
                  <a:pt x="135" y="93"/>
                </a:cubicBezTo>
                <a:cubicBezTo>
                  <a:pt x="138" y="94"/>
                  <a:pt x="141" y="96"/>
                  <a:pt x="143" y="98"/>
                </a:cubicBezTo>
                <a:cubicBezTo>
                  <a:pt x="145" y="100"/>
                  <a:pt x="147" y="103"/>
                  <a:pt x="149" y="106"/>
                </a:cubicBezTo>
                <a:cubicBezTo>
                  <a:pt x="151" y="109"/>
                  <a:pt x="152" y="112"/>
                  <a:pt x="153" y="115"/>
                </a:cubicBezTo>
                <a:cubicBezTo>
                  <a:pt x="154" y="118"/>
                  <a:pt x="155" y="121"/>
                  <a:pt x="156" y="125"/>
                </a:cubicBezTo>
                <a:cubicBezTo>
                  <a:pt x="156" y="129"/>
                  <a:pt x="157" y="132"/>
                  <a:pt x="157" y="135"/>
                </a:cubicBezTo>
                <a:cubicBezTo>
                  <a:pt x="157" y="139"/>
                  <a:pt x="157" y="142"/>
                  <a:pt x="157" y="145"/>
                </a:cubicBezTo>
                <a:close/>
                <a:moveTo>
                  <a:pt x="116" y="35"/>
                </a:moveTo>
                <a:cubicBezTo>
                  <a:pt x="124" y="42"/>
                  <a:pt x="127" y="51"/>
                  <a:pt x="127" y="61"/>
                </a:cubicBezTo>
                <a:cubicBezTo>
                  <a:pt x="127" y="71"/>
                  <a:pt x="124" y="79"/>
                  <a:pt x="116" y="86"/>
                </a:cubicBezTo>
                <a:cubicBezTo>
                  <a:pt x="109" y="93"/>
                  <a:pt x="101" y="97"/>
                  <a:pt x="91" y="97"/>
                </a:cubicBezTo>
                <a:cubicBezTo>
                  <a:pt x="81" y="97"/>
                  <a:pt x="72" y="93"/>
                  <a:pt x="65" y="86"/>
                </a:cubicBezTo>
                <a:cubicBezTo>
                  <a:pt x="58" y="79"/>
                  <a:pt x="54" y="71"/>
                  <a:pt x="54" y="61"/>
                </a:cubicBezTo>
                <a:cubicBezTo>
                  <a:pt x="54" y="51"/>
                  <a:pt x="58" y="42"/>
                  <a:pt x="65" y="35"/>
                </a:cubicBezTo>
                <a:cubicBezTo>
                  <a:pt x="72" y="28"/>
                  <a:pt x="81" y="24"/>
                  <a:pt x="91" y="24"/>
                </a:cubicBezTo>
                <a:cubicBezTo>
                  <a:pt x="101" y="24"/>
                  <a:pt x="109" y="28"/>
                  <a:pt x="116" y="35"/>
                </a:cubicBezTo>
                <a:close/>
                <a:moveTo>
                  <a:pt x="162" y="7"/>
                </a:moveTo>
                <a:cubicBezTo>
                  <a:pt x="167" y="12"/>
                  <a:pt x="169" y="18"/>
                  <a:pt x="169" y="24"/>
                </a:cubicBezTo>
                <a:cubicBezTo>
                  <a:pt x="169" y="31"/>
                  <a:pt x="167" y="37"/>
                  <a:pt x="162" y="42"/>
                </a:cubicBezTo>
                <a:cubicBezTo>
                  <a:pt x="158" y="46"/>
                  <a:pt x="152" y="49"/>
                  <a:pt x="145" y="49"/>
                </a:cubicBezTo>
                <a:cubicBezTo>
                  <a:pt x="139" y="49"/>
                  <a:pt x="133" y="46"/>
                  <a:pt x="128" y="42"/>
                </a:cubicBezTo>
                <a:cubicBezTo>
                  <a:pt x="123" y="37"/>
                  <a:pt x="121" y="31"/>
                  <a:pt x="121" y="24"/>
                </a:cubicBezTo>
                <a:cubicBezTo>
                  <a:pt x="121" y="18"/>
                  <a:pt x="123" y="12"/>
                  <a:pt x="128" y="7"/>
                </a:cubicBezTo>
                <a:cubicBezTo>
                  <a:pt x="133" y="3"/>
                  <a:pt x="139" y="0"/>
                  <a:pt x="145" y="0"/>
                </a:cubicBezTo>
                <a:cubicBezTo>
                  <a:pt x="152" y="0"/>
                  <a:pt x="158" y="3"/>
                  <a:pt x="162" y="7"/>
                </a:cubicBezTo>
                <a:close/>
                <a:moveTo>
                  <a:pt x="182" y="82"/>
                </a:moveTo>
                <a:cubicBezTo>
                  <a:pt x="182" y="87"/>
                  <a:pt x="180" y="91"/>
                  <a:pt x="176" y="93"/>
                </a:cubicBezTo>
                <a:cubicBezTo>
                  <a:pt x="173" y="96"/>
                  <a:pt x="168" y="97"/>
                  <a:pt x="163" y="97"/>
                </a:cubicBezTo>
                <a:cubicBezTo>
                  <a:pt x="151" y="97"/>
                  <a:pt x="151" y="97"/>
                  <a:pt x="151" y="97"/>
                </a:cubicBezTo>
                <a:cubicBezTo>
                  <a:pt x="144" y="89"/>
                  <a:pt x="136" y="85"/>
                  <a:pt x="125" y="85"/>
                </a:cubicBezTo>
                <a:cubicBezTo>
                  <a:pt x="131" y="78"/>
                  <a:pt x="133" y="69"/>
                  <a:pt x="133" y="61"/>
                </a:cubicBezTo>
                <a:cubicBezTo>
                  <a:pt x="133" y="59"/>
                  <a:pt x="133" y="57"/>
                  <a:pt x="133" y="54"/>
                </a:cubicBezTo>
                <a:cubicBezTo>
                  <a:pt x="137" y="56"/>
                  <a:pt x="141" y="57"/>
                  <a:pt x="145" y="57"/>
                </a:cubicBezTo>
                <a:cubicBezTo>
                  <a:pt x="149" y="57"/>
                  <a:pt x="153" y="56"/>
                  <a:pt x="156" y="55"/>
                </a:cubicBezTo>
                <a:cubicBezTo>
                  <a:pt x="160" y="53"/>
                  <a:pt x="163" y="52"/>
                  <a:pt x="166" y="51"/>
                </a:cubicBezTo>
                <a:cubicBezTo>
                  <a:pt x="168" y="49"/>
                  <a:pt x="169" y="49"/>
                  <a:pt x="170" y="49"/>
                </a:cubicBezTo>
                <a:cubicBezTo>
                  <a:pt x="178" y="49"/>
                  <a:pt x="182" y="60"/>
                  <a:pt x="182" y="82"/>
                </a:cubicBezTo>
                <a:close/>
              </a:path>
            </a:pathLst>
          </a:custGeom>
          <a:solidFill>
            <a:srgbClr val="F4F5FC"/>
          </a:solidFill>
          <a:ln>
            <a:noFill/>
          </a:ln>
          <a:extLst/>
        </p:spPr>
        <p:txBody>
          <a:bodyPr vert="horz" wrap="square" lIns="86411" tIns="43205" rIns="86411" bIns="43205" numCol="1" anchor="t" anchorCtr="0" compatLnSpc="1">
            <a:prstTxWarp prst="textNoShape">
              <a:avLst/>
            </a:prstTxWarp>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333639"/>
              </a:solidFill>
              <a:effectLst/>
              <a:uLnTx/>
              <a:uFillTx/>
              <a:latin typeface="Arial"/>
              <a:ea typeface="思源黑体 CN Light"/>
            </a:endParaRPr>
          </a:p>
        </p:txBody>
      </p:sp>
      <p:sp>
        <p:nvSpPr>
          <p:cNvPr id="74" name="Freeform 113"/>
          <p:cNvSpPr>
            <a:spLocks noEditPoints="1"/>
          </p:cNvSpPr>
          <p:nvPr/>
        </p:nvSpPr>
        <p:spPr bwMode="auto">
          <a:xfrm>
            <a:off x="1185227" y="3092176"/>
            <a:ext cx="219503" cy="238462"/>
          </a:xfrm>
          <a:custGeom>
            <a:avLst/>
            <a:gdLst>
              <a:gd name="T0" fmla="*/ 157 w 157"/>
              <a:gd name="T1" fmla="*/ 158 h 170"/>
              <a:gd name="T2" fmla="*/ 145 w 157"/>
              <a:gd name="T3" fmla="*/ 170 h 170"/>
              <a:gd name="T4" fmla="*/ 3 w 157"/>
              <a:gd name="T5" fmla="*/ 166 h 170"/>
              <a:gd name="T6" fmla="*/ 0 w 157"/>
              <a:gd name="T7" fmla="*/ 37 h 170"/>
              <a:gd name="T8" fmla="*/ 12 w 157"/>
              <a:gd name="T9" fmla="*/ 24 h 170"/>
              <a:gd name="T10" fmla="*/ 24 w 157"/>
              <a:gd name="T11" fmla="*/ 15 h 170"/>
              <a:gd name="T12" fmla="*/ 39 w 157"/>
              <a:gd name="T13" fmla="*/ 0 h 170"/>
              <a:gd name="T14" fmla="*/ 56 w 157"/>
              <a:gd name="T15" fmla="*/ 5 h 170"/>
              <a:gd name="T16" fmla="*/ 60 w 157"/>
              <a:gd name="T17" fmla="*/ 24 h 170"/>
              <a:gd name="T18" fmla="*/ 97 w 157"/>
              <a:gd name="T19" fmla="*/ 15 h 170"/>
              <a:gd name="T20" fmla="*/ 112 w 157"/>
              <a:gd name="T21" fmla="*/ 0 h 170"/>
              <a:gd name="T22" fmla="*/ 128 w 157"/>
              <a:gd name="T23" fmla="*/ 5 h 170"/>
              <a:gd name="T24" fmla="*/ 133 w 157"/>
              <a:gd name="T25" fmla="*/ 24 h 170"/>
              <a:gd name="T26" fmla="*/ 154 w 157"/>
              <a:gd name="T27" fmla="*/ 28 h 170"/>
              <a:gd name="T28" fmla="*/ 12 w 157"/>
              <a:gd name="T29" fmla="*/ 88 h 170"/>
              <a:gd name="T30" fmla="*/ 39 w 157"/>
              <a:gd name="T31" fmla="*/ 61 h 170"/>
              <a:gd name="T32" fmla="*/ 12 w 157"/>
              <a:gd name="T33" fmla="*/ 88 h 170"/>
              <a:gd name="T34" fmla="*/ 39 w 157"/>
              <a:gd name="T35" fmla="*/ 124 h 170"/>
              <a:gd name="T36" fmla="*/ 12 w 157"/>
              <a:gd name="T37" fmla="*/ 94 h 170"/>
              <a:gd name="T38" fmla="*/ 12 w 157"/>
              <a:gd name="T39" fmla="*/ 158 h 170"/>
              <a:gd name="T40" fmla="*/ 39 w 157"/>
              <a:gd name="T41" fmla="*/ 130 h 170"/>
              <a:gd name="T42" fmla="*/ 12 w 157"/>
              <a:gd name="T43" fmla="*/ 158 h 170"/>
              <a:gd name="T44" fmla="*/ 48 w 157"/>
              <a:gd name="T45" fmla="*/ 15 h 170"/>
              <a:gd name="T46" fmla="*/ 45 w 157"/>
              <a:gd name="T47" fmla="*/ 12 h 170"/>
              <a:gd name="T48" fmla="*/ 37 w 157"/>
              <a:gd name="T49" fmla="*/ 13 h 170"/>
              <a:gd name="T50" fmla="*/ 36 w 157"/>
              <a:gd name="T51" fmla="*/ 43 h 170"/>
              <a:gd name="T52" fmla="*/ 39 w 157"/>
              <a:gd name="T53" fmla="*/ 46 h 170"/>
              <a:gd name="T54" fmla="*/ 47 w 157"/>
              <a:gd name="T55" fmla="*/ 45 h 170"/>
              <a:gd name="T56" fmla="*/ 45 w 157"/>
              <a:gd name="T57" fmla="*/ 88 h 170"/>
              <a:gd name="T58" fmla="*/ 75 w 157"/>
              <a:gd name="T59" fmla="*/ 61 h 170"/>
              <a:gd name="T60" fmla="*/ 45 w 157"/>
              <a:gd name="T61" fmla="*/ 88 h 170"/>
              <a:gd name="T62" fmla="*/ 75 w 157"/>
              <a:gd name="T63" fmla="*/ 124 h 170"/>
              <a:gd name="T64" fmla="*/ 45 w 157"/>
              <a:gd name="T65" fmla="*/ 94 h 170"/>
              <a:gd name="T66" fmla="*/ 45 w 157"/>
              <a:gd name="T67" fmla="*/ 158 h 170"/>
              <a:gd name="T68" fmla="*/ 75 w 157"/>
              <a:gd name="T69" fmla="*/ 130 h 170"/>
              <a:gd name="T70" fmla="*/ 45 w 157"/>
              <a:gd name="T71" fmla="*/ 158 h 170"/>
              <a:gd name="T72" fmla="*/ 112 w 157"/>
              <a:gd name="T73" fmla="*/ 88 h 170"/>
              <a:gd name="T74" fmla="*/ 81 w 157"/>
              <a:gd name="T75" fmla="*/ 61 h 170"/>
              <a:gd name="T76" fmla="*/ 81 w 157"/>
              <a:gd name="T77" fmla="*/ 124 h 170"/>
              <a:gd name="T78" fmla="*/ 112 w 157"/>
              <a:gd name="T79" fmla="*/ 94 h 170"/>
              <a:gd name="T80" fmla="*/ 81 w 157"/>
              <a:gd name="T81" fmla="*/ 124 h 170"/>
              <a:gd name="T82" fmla="*/ 112 w 157"/>
              <a:gd name="T83" fmla="*/ 158 h 170"/>
              <a:gd name="T84" fmla="*/ 81 w 157"/>
              <a:gd name="T85" fmla="*/ 130 h 170"/>
              <a:gd name="T86" fmla="*/ 121 w 157"/>
              <a:gd name="T87" fmla="*/ 43 h 170"/>
              <a:gd name="T88" fmla="*/ 120 w 157"/>
              <a:gd name="T89" fmla="*/ 13 h 170"/>
              <a:gd name="T90" fmla="*/ 112 w 157"/>
              <a:gd name="T91" fmla="*/ 12 h 170"/>
              <a:gd name="T92" fmla="*/ 109 w 157"/>
              <a:gd name="T93" fmla="*/ 15 h 170"/>
              <a:gd name="T94" fmla="*/ 110 w 157"/>
              <a:gd name="T95" fmla="*/ 45 h 170"/>
              <a:gd name="T96" fmla="*/ 118 w 157"/>
              <a:gd name="T97" fmla="*/ 46 h 170"/>
              <a:gd name="T98" fmla="*/ 121 w 157"/>
              <a:gd name="T99" fmla="*/ 43 h 170"/>
              <a:gd name="T100" fmla="*/ 145 w 157"/>
              <a:gd name="T101" fmla="*/ 88 h 170"/>
              <a:gd name="T102" fmla="*/ 118 w 157"/>
              <a:gd name="T103" fmla="*/ 61 h 170"/>
              <a:gd name="T104" fmla="*/ 118 w 157"/>
              <a:gd name="T105" fmla="*/ 124 h 170"/>
              <a:gd name="T106" fmla="*/ 145 w 157"/>
              <a:gd name="T107" fmla="*/ 94 h 170"/>
              <a:gd name="T108" fmla="*/ 118 w 157"/>
              <a:gd name="T109" fmla="*/ 124 h 170"/>
              <a:gd name="T110" fmla="*/ 145 w 157"/>
              <a:gd name="T111" fmla="*/ 158 h 170"/>
              <a:gd name="T112" fmla="*/ 118 w 157"/>
              <a:gd name="T113" fmla="*/ 13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7" h="170">
                <a:moveTo>
                  <a:pt x="157" y="37"/>
                </a:moveTo>
                <a:cubicBezTo>
                  <a:pt x="157" y="158"/>
                  <a:pt x="157" y="158"/>
                  <a:pt x="157" y="158"/>
                </a:cubicBezTo>
                <a:cubicBezTo>
                  <a:pt x="157" y="161"/>
                  <a:pt x="156" y="164"/>
                  <a:pt x="154" y="166"/>
                </a:cubicBezTo>
                <a:cubicBezTo>
                  <a:pt x="151" y="168"/>
                  <a:pt x="148" y="170"/>
                  <a:pt x="145" y="170"/>
                </a:cubicBezTo>
                <a:cubicBezTo>
                  <a:pt x="12" y="170"/>
                  <a:pt x="12" y="170"/>
                  <a:pt x="12" y="170"/>
                </a:cubicBezTo>
                <a:cubicBezTo>
                  <a:pt x="9" y="170"/>
                  <a:pt x="6" y="168"/>
                  <a:pt x="3" y="166"/>
                </a:cubicBezTo>
                <a:cubicBezTo>
                  <a:pt x="1" y="164"/>
                  <a:pt x="0" y="161"/>
                  <a:pt x="0" y="158"/>
                </a:cubicBezTo>
                <a:cubicBezTo>
                  <a:pt x="0" y="37"/>
                  <a:pt x="0" y="37"/>
                  <a:pt x="0" y="37"/>
                </a:cubicBezTo>
                <a:cubicBezTo>
                  <a:pt x="0" y="33"/>
                  <a:pt x="1" y="30"/>
                  <a:pt x="3" y="28"/>
                </a:cubicBezTo>
                <a:cubicBezTo>
                  <a:pt x="6" y="26"/>
                  <a:pt x="9" y="24"/>
                  <a:pt x="12" y="24"/>
                </a:cubicBezTo>
                <a:cubicBezTo>
                  <a:pt x="24" y="24"/>
                  <a:pt x="24" y="24"/>
                  <a:pt x="24" y="24"/>
                </a:cubicBezTo>
                <a:cubicBezTo>
                  <a:pt x="24" y="15"/>
                  <a:pt x="24" y="15"/>
                  <a:pt x="24" y="15"/>
                </a:cubicBezTo>
                <a:cubicBezTo>
                  <a:pt x="24" y="11"/>
                  <a:pt x="25" y="8"/>
                  <a:pt x="28" y="5"/>
                </a:cubicBezTo>
                <a:cubicBezTo>
                  <a:pt x="31" y="2"/>
                  <a:pt x="35" y="0"/>
                  <a:pt x="39" y="0"/>
                </a:cubicBezTo>
                <a:cubicBezTo>
                  <a:pt x="45" y="0"/>
                  <a:pt x="45" y="0"/>
                  <a:pt x="45" y="0"/>
                </a:cubicBezTo>
                <a:cubicBezTo>
                  <a:pt x="49" y="0"/>
                  <a:pt x="53" y="2"/>
                  <a:pt x="56" y="5"/>
                </a:cubicBezTo>
                <a:cubicBezTo>
                  <a:pt x="59" y="8"/>
                  <a:pt x="60" y="11"/>
                  <a:pt x="60" y="15"/>
                </a:cubicBezTo>
                <a:cubicBezTo>
                  <a:pt x="60" y="24"/>
                  <a:pt x="60" y="24"/>
                  <a:pt x="60" y="24"/>
                </a:cubicBezTo>
                <a:cubicBezTo>
                  <a:pt x="97" y="24"/>
                  <a:pt x="97" y="24"/>
                  <a:pt x="97" y="24"/>
                </a:cubicBezTo>
                <a:cubicBezTo>
                  <a:pt x="97" y="15"/>
                  <a:pt x="97" y="15"/>
                  <a:pt x="97" y="15"/>
                </a:cubicBezTo>
                <a:cubicBezTo>
                  <a:pt x="97" y="11"/>
                  <a:pt x="98" y="8"/>
                  <a:pt x="101" y="5"/>
                </a:cubicBezTo>
                <a:cubicBezTo>
                  <a:pt x="104" y="2"/>
                  <a:pt x="108" y="0"/>
                  <a:pt x="112" y="0"/>
                </a:cubicBezTo>
                <a:cubicBezTo>
                  <a:pt x="118" y="0"/>
                  <a:pt x="118" y="0"/>
                  <a:pt x="118" y="0"/>
                </a:cubicBezTo>
                <a:cubicBezTo>
                  <a:pt x="122" y="0"/>
                  <a:pt x="125" y="2"/>
                  <a:pt x="128" y="5"/>
                </a:cubicBezTo>
                <a:cubicBezTo>
                  <a:pt x="131" y="8"/>
                  <a:pt x="133" y="11"/>
                  <a:pt x="133" y="15"/>
                </a:cubicBezTo>
                <a:cubicBezTo>
                  <a:pt x="133" y="24"/>
                  <a:pt x="133" y="24"/>
                  <a:pt x="133" y="24"/>
                </a:cubicBezTo>
                <a:cubicBezTo>
                  <a:pt x="145" y="24"/>
                  <a:pt x="145" y="24"/>
                  <a:pt x="145" y="24"/>
                </a:cubicBezTo>
                <a:cubicBezTo>
                  <a:pt x="148" y="24"/>
                  <a:pt x="151" y="26"/>
                  <a:pt x="154" y="28"/>
                </a:cubicBezTo>
                <a:cubicBezTo>
                  <a:pt x="156" y="30"/>
                  <a:pt x="157" y="33"/>
                  <a:pt x="157" y="37"/>
                </a:cubicBezTo>
                <a:close/>
                <a:moveTo>
                  <a:pt x="12" y="88"/>
                </a:moveTo>
                <a:cubicBezTo>
                  <a:pt x="39" y="88"/>
                  <a:pt x="39" y="88"/>
                  <a:pt x="39" y="88"/>
                </a:cubicBezTo>
                <a:cubicBezTo>
                  <a:pt x="39" y="61"/>
                  <a:pt x="39" y="61"/>
                  <a:pt x="39" y="61"/>
                </a:cubicBezTo>
                <a:cubicBezTo>
                  <a:pt x="12" y="61"/>
                  <a:pt x="12" y="61"/>
                  <a:pt x="12" y="61"/>
                </a:cubicBezTo>
                <a:lnTo>
                  <a:pt x="12" y="88"/>
                </a:lnTo>
                <a:close/>
                <a:moveTo>
                  <a:pt x="12" y="124"/>
                </a:moveTo>
                <a:cubicBezTo>
                  <a:pt x="39" y="124"/>
                  <a:pt x="39" y="124"/>
                  <a:pt x="39" y="124"/>
                </a:cubicBezTo>
                <a:cubicBezTo>
                  <a:pt x="39" y="94"/>
                  <a:pt x="39" y="94"/>
                  <a:pt x="39" y="94"/>
                </a:cubicBezTo>
                <a:cubicBezTo>
                  <a:pt x="12" y="94"/>
                  <a:pt x="12" y="94"/>
                  <a:pt x="12" y="94"/>
                </a:cubicBezTo>
                <a:lnTo>
                  <a:pt x="12" y="124"/>
                </a:lnTo>
                <a:close/>
                <a:moveTo>
                  <a:pt x="12" y="158"/>
                </a:moveTo>
                <a:cubicBezTo>
                  <a:pt x="39" y="158"/>
                  <a:pt x="39" y="158"/>
                  <a:pt x="39" y="158"/>
                </a:cubicBezTo>
                <a:cubicBezTo>
                  <a:pt x="39" y="130"/>
                  <a:pt x="39" y="130"/>
                  <a:pt x="39" y="130"/>
                </a:cubicBezTo>
                <a:cubicBezTo>
                  <a:pt x="12" y="130"/>
                  <a:pt x="12" y="130"/>
                  <a:pt x="12" y="130"/>
                </a:cubicBezTo>
                <a:lnTo>
                  <a:pt x="12" y="158"/>
                </a:lnTo>
                <a:close/>
                <a:moveTo>
                  <a:pt x="48" y="43"/>
                </a:moveTo>
                <a:cubicBezTo>
                  <a:pt x="48" y="15"/>
                  <a:pt x="48" y="15"/>
                  <a:pt x="48" y="15"/>
                </a:cubicBezTo>
                <a:cubicBezTo>
                  <a:pt x="48" y="15"/>
                  <a:pt x="48" y="14"/>
                  <a:pt x="47" y="13"/>
                </a:cubicBezTo>
                <a:cubicBezTo>
                  <a:pt x="47" y="13"/>
                  <a:pt x="46" y="12"/>
                  <a:pt x="45" y="12"/>
                </a:cubicBezTo>
                <a:cubicBezTo>
                  <a:pt x="39" y="12"/>
                  <a:pt x="39" y="12"/>
                  <a:pt x="39" y="12"/>
                </a:cubicBezTo>
                <a:cubicBezTo>
                  <a:pt x="38" y="12"/>
                  <a:pt x="38" y="13"/>
                  <a:pt x="37" y="13"/>
                </a:cubicBezTo>
                <a:cubicBezTo>
                  <a:pt x="36" y="14"/>
                  <a:pt x="36" y="15"/>
                  <a:pt x="36" y="15"/>
                </a:cubicBezTo>
                <a:cubicBezTo>
                  <a:pt x="36" y="43"/>
                  <a:pt x="36" y="43"/>
                  <a:pt x="36" y="43"/>
                </a:cubicBezTo>
                <a:cubicBezTo>
                  <a:pt x="36" y="43"/>
                  <a:pt x="36" y="44"/>
                  <a:pt x="37" y="45"/>
                </a:cubicBezTo>
                <a:cubicBezTo>
                  <a:pt x="38" y="45"/>
                  <a:pt x="38" y="46"/>
                  <a:pt x="39" y="46"/>
                </a:cubicBezTo>
                <a:cubicBezTo>
                  <a:pt x="45" y="46"/>
                  <a:pt x="45" y="46"/>
                  <a:pt x="45" y="46"/>
                </a:cubicBezTo>
                <a:cubicBezTo>
                  <a:pt x="46" y="46"/>
                  <a:pt x="47" y="45"/>
                  <a:pt x="47" y="45"/>
                </a:cubicBezTo>
                <a:cubicBezTo>
                  <a:pt x="48" y="44"/>
                  <a:pt x="48" y="43"/>
                  <a:pt x="48" y="43"/>
                </a:cubicBezTo>
                <a:close/>
                <a:moveTo>
                  <a:pt x="45" y="88"/>
                </a:moveTo>
                <a:cubicBezTo>
                  <a:pt x="75" y="88"/>
                  <a:pt x="75" y="88"/>
                  <a:pt x="75" y="88"/>
                </a:cubicBezTo>
                <a:cubicBezTo>
                  <a:pt x="75" y="61"/>
                  <a:pt x="75" y="61"/>
                  <a:pt x="75" y="61"/>
                </a:cubicBezTo>
                <a:cubicBezTo>
                  <a:pt x="45" y="61"/>
                  <a:pt x="45" y="61"/>
                  <a:pt x="45" y="61"/>
                </a:cubicBezTo>
                <a:lnTo>
                  <a:pt x="45" y="88"/>
                </a:lnTo>
                <a:close/>
                <a:moveTo>
                  <a:pt x="45" y="124"/>
                </a:moveTo>
                <a:cubicBezTo>
                  <a:pt x="75" y="124"/>
                  <a:pt x="75" y="124"/>
                  <a:pt x="75" y="124"/>
                </a:cubicBezTo>
                <a:cubicBezTo>
                  <a:pt x="75" y="94"/>
                  <a:pt x="75" y="94"/>
                  <a:pt x="75" y="94"/>
                </a:cubicBezTo>
                <a:cubicBezTo>
                  <a:pt x="45" y="94"/>
                  <a:pt x="45" y="94"/>
                  <a:pt x="45" y="94"/>
                </a:cubicBezTo>
                <a:lnTo>
                  <a:pt x="45" y="124"/>
                </a:lnTo>
                <a:close/>
                <a:moveTo>
                  <a:pt x="45" y="158"/>
                </a:moveTo>
                <a:cubicBezTo>
                  <a:pt x="75" y="158"/>
                  <a:pt x="75" y="158"/>
                  <a:pt x="75" y="158"/>
                </a:cubicBezTo>
                <a:cubicBezTo>
                  <a:pt x="75" y="130"/>
                  <a:pt x="75" y="130"/>
                  <a:pt x="75" y="130"/>
                </a:cubicBezTo>
                <a:cubicBezTo>
                  <a:pt x="45" y="130"/>
                  <a:pt x="45" y="130"/>
                  <a:pt x="45" y="130"/>
                </a:cubicBezTo>
                <a:lnTo>
                  <a:pt x="45" y="158"/>
                </a:lnTo>
                <a:close/>
                <a:moveTo>
                  <a:pt x="81" y="88"/>
                </a:moveTo>
                <a:cubicBezTo>
                  <a:pt x="112" y="88"/>
                  <a:pt x="112" y="88"/>
                  <a:pt x="112" y="88"/>
                </a:cubicBezTo>
                <a:cubicBezTo>
                  <a:pt x="112" y="61"/>
                  <a:pt x="112" y="61"/>
                  <a:pt x="112" y="61"/>
                </a:cubicBezTo>
                <a:cubicBezTo>
                  <a:pt x="81" y="61"/>
                  <a:pt x="81" y="61"/>
                  <a:pt x="81" y="61"/>
                </a:cubicBezTo>
                <a:lnTo>
                  <a:pt x="81" y="88"/>
                </a:lnTo>
                <a:close/>
                <a:moveTo>
                  <a:pt x="81" y="124"/>
                </a:moveTo>
                <a:cubicBezTo>
                  <a:pt x="112" y="124"/>
                  <a:pt x="112" y="124"/>
                  <a:pt x="112" y="124"/>
                </a:cubicBezTo>
                <a:cubicBezTo>
                  <a:pt x="112" y="94"/>
                  <a:pt x="112" y="94"/>
                  <a:pt x="112" y="94"/>
                </a:cubicBezTo>
                <a:cubicBezTo>
                  <a:pt x="81" y="94"/>
                  <a:pt x="81" y="94"/>
                  <a:pt x="81" y="94"/>
                </a:cubicBezTo>
                <a:lnTo>
                  <a:pt x="81" y="124"/>
                </a:lnTo>
                <a:close/>
                <a:moveTo>
                  <a:pt x="81" y="158"/>
                </a:moveTo>
                <a:cubicBezTo>
                  <a:pt x="112" y="158"/>
                  <a:pt x="112" y="158"/>
                  <a:pt x="112" y="158"/>
                </a:cubicBezTo>
                <a:cubicBezTo>
                  <a:pt x="112" y="130"/>
                  <a:pt x="112" y="130"/>
                  <a:pt x="112" y="130"/>
                </a:cubicBezTo>
                <a:cubicBezTo>
                  <a:pt x="81" y="130"/>
                  <a:pt x="81" y="130"/>
                  <a:pt x="81" y="130"/>
                </a:cubicBezTo>
                <a:lnTo>
                  <a:pt x="81" y="158"/>
                </a:lnTo>
                <a:close/>
                <a:moveTo>
                  <a:pt x="121" y="43"/>
                </a:moveTo>
                <a:cubicBezTo>
                  <a:pt x="121" y="15"/>
                  <a:pt x="121" y="15"/>
                  <a:pt x="121" y="15"/>
                </a:cubicBezTo>
                <a:cubicBezTo>
                  <a:pt x="121" y="15"/>
                  <a:pt x="120" y="14"/>
                  <a:pt x="120" y="13"/>
                </a:cubicBezTo>
                <a:cubicBezTo>
                  <a:pt x="119" y="13"/>
                  <a:pt x="119" y="12"/>
                  <a:pt x="118" y="12"/>
                </a:cubicBezTo>
                <a:cubicBezTo>
                  <a:pt x="112" y="12"/>
                  <a:pt x="112" y="12"/>
                  <a:pt x="112" y="12"/>
                </a:cubicBezTo>
                <a:cubicBezTo>
                  <a:pt x="111" y="12"/>
                  <a:pt x="110" y="13"/>
                  <a:pt x="110" y="13"/>
                </a:cubicBezTo>
                <a:cubicBezTo>
                  <a:pt x="109" y="14"/>
                  <a:pt x="109" y="15"/>
                  <a:pt x="109" y="15"/>
                </a:cubicBezTo>
                <a:cubicBezTo>
                  <a:pt x="109" y="43"/>
                  <a:pt x="109" y="43"/>
                  <a:pt x="109" y="43"/>
                </a:cubicBezTo>
                <a:cubicBezTo>
                  <a:pt x="109" y="43"/>
                  <a:pt x="109" y="44"/>
                  <a:pt x="110" y="45"/>
                </a:cubicBezTo>
                <a:cubicBezTo>
                  <a:pt x="110" y="45"/>
                  <a:pt x="111" y="46"/>
                  <a:pt x="112" y="46"/>
                </a:cubicBezTo>
                <a:cubicBezTo>
                  <a:pt x="118" y="46"/>
                  <a:pt x="118" y="46"/>
                  <a:pt x="118" y="46"/>
                </a:cubicBezTo>
                <a:cubicBezTo>
                  <a:pt x="119" y="46"/>
                  <a:pt x="119" y="45"/>
                  <a:pt x="120" y="45"/>
                </a:cubicBezTo>
                <a:cubicBezTo>
                  <a:pt x="120" y="44"/>
                  <a:pt x="121" y="43"/>
                  <a:pt x="121" y="43"/>
                </a:cubicBezTo>
                <a:close/>
                <a:moveTo>
                  <a:pt x="118" y="88"/>
                </a:moveTo>
                <a:cubicBezTo>
                  <a:pt x="145" y="88"/>
                  <a:pt x="145" y="88"/>
                  <a:pt x="145" y="88"/>
                </a:cubicBezTo>
                <a:cubicBezTo>
                  <a:pt x="145" y="61"/>
                  <a:pt x="145" y="61"/>
                  <a:pt x="145" y="61"/>
                </a:cubicBezTo>
                <a:cubicBezTo>
                  <a:pt x="118" y="61"/>
                  <a:pt x="118" y="61"/>
                  <a:pt x="118" y="61"/>
                </a:cubicBezTo>
                <a:lnTo>
                  <a:pt x="118" y="88"/>
                </a:lnTo>
                <a:close/>
                <a:moveTo>
                  <a:pt x="118" y="124"/>
                </a:moveTo>
                <a:cubicBezTo>
                  <a:pt x="145" y="124"/>
                  <a:pt x="145" y="124"/>
                  <a:pt x="145" y="124"/>
                </a:cubicBezTo>
                <a:cubicBezTo>
                  <a:pt x="145" y="94"/>
                  <a:pt x="145" y="94"/>
                  <a:pt x="145" y="94"/>
                </a:cubicBezTo>
                <a:cubicBezTo>
                  <a:pt x="118" y="94"/>
                  <a:pt x="118" y="94"/>
                  <a:pt x="118" y="94"/>
                </a:cubicBezTo>
                <a:lnTo>
                  <a:pt x="118" y="124"/>
                </a:lnTo>
                <a:close/>
                <a:moveTo>
                  <a:pt x="118" y="158"/>
                </a:moveTo>
                <a:cubicBezTo>
                  <a:pt x="145" y="158"/>
                  <a:pt x="145" y="158"/>
                  <a:pt x="145" y="158"/>
                </a:cubicBezTo>
                <a:cubicBezTo>
                  <a:pt x="145" y="130"/>
                  <a:pt x="145" y="130"/>
                  <a:pt x="145" y="130"/>
                </a:cubicBezTo>
                <a:cubicBezTo>
                  <a:pt x="118" y="130"/>
                  <a:pt x="118" y="130"/>
                  <a:pt x="118" y="130"/>
                </a:cubicBezTo>
                <a:lnTo>
                  <a:pt x="118" y="158"/>
                </a:lnTo>
                <a:close/>
              </a:path>
            </a:pathLst>
          </a:custGeom>
          <a:solidFill>
            <a:srgbClr val="F4F5FC"/>
          </a:solidFill>
          <a:ln>
            <a:noFill/>
          </a:ln>
          <a:extLst/>
        </p:spPr>
        <p:txBody>
          <a:bodyPr vert="horz" wrap="square" lIns="86411" tIns="43205" rIns="86411" bIns="43205" numCol="1" anchor="t" anchorCtr="0" compatLnSpc="1">
            <a:prstTxWarp prst="textNoShape">
              <a:avLst/>
            </a:prstTxWarp>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333639"/>
              </a:solidFill>
              <a:effectLst/>
              <a:uLnTx/>
              <a:uFillTx/>
              <a:latin typeface="Arial"/>
              <a:ea typeface="思源黑体 CN Light"/>
            </a:endParaRPr>
          </a:p>
        </p:txBody>
      </p:sp>
      <p:sp>
        <p:nvSpPr>
          <p:cNvPr id="75" name="Freeform 14"/>
          <p:cNvSpPr>
            <a:spLocks noEditPoints="1"/>
          </p:cNvSpPr>
          <p:nvPr/>
        </p:nvSpPr>
        <p:spPr bwMode="auto">
          <a:xfrm>
            <a:off x="1185227" y="3595134"/>
            <a:ext cx="219503" cy="187814"/>
          </a:xfrm>
          <a:custGeom>
            <a:avLst/>
            <a:gdLst>
              <a:gd name="T0" fmla="*/ 72 w 157"/>
              <a:gd name="T1" fmla="*/ 12 h 133"/>
              <a:gd name="T2" fmla="*/ 72 w 157"/>
              <a:gd name="T3" fmla="*/ 49 h 133"/>
              <a:gd name="T4" fmla="*/ 69 w 157"/>
              <a:gd name="T5" fmla="*/ 57 h 133"/>
              <a:gd name="T6" fmla="*/ 60 w 157"/>
              <a:gd name="T7" fmla="*/ 61 h 133"/>
              <a:gd name="T8" fmla="*/ 12 w 157"/>
              <a:gd name="T9" fmla="*/ 61 h 133"/>
              <a:gd name="T10" fmla="*/ 3 w 157"/>
              <a:gd name="T11" fmla="*/ 57 h 133"/>
              <a:gd name="T12" fmla="*/ 0 w 157"/>
              <a:gd name="T13" fmla="*/ 49 h 133"/>
              <a:gd name="T14" fmla="*/ 0 w 157"/>
              <a:gd name="T15" fmla="*/ 12 h 133"/>
              <a:gd name="T16" fmla="*/ 3 w 157"/>
              <a:gd name="T17" fmla="*/ 4 h 133"/>
              <a:gd name="T18" fmla="*/ 12 w 157"/>
              <a:gd name="T19" fmla="*/ 0 h 133"/>
              <a:gd name="T20" fmla="*/ 60 w 157"/>
              <a:gd name="T21" fmla="*/ 0 h 133"/>
              <a:gd name="T22" fmla="*/ 69 w 157"/>
              <a:gd name="T23" fmla="*/ 4 h 133"/>
              <a:gd name="T24" fmla="*/ 72 w 157"/>
              <a:gd name="T25" fmla="*/ 12 h 133"/>
              <a:gd name="T26" fmla="*/ 72 w 157"/>
              <a:gd name="T27" fmla="*/ 85 h 133"/>
              <a:gd name="T28" fmla="*/ 72 w 157"/>
              <a:gd name="T29" fmla="*/ 121 h 133"/>
              <a:gd name="T30" fmla="*/ 69 w 157"/>
              <a:gd name="T31" fmla="*/ 130 h 133"/>
              <a:gd name="T32" fmla="*/ 60 w 157"/>
              <a:gd name="T33" fmla="*/ 133 h 133"/>
              <a:gd name="T34" fmla="*/ 12 w 157"/>
              <a:gd name="T35" fmla="*/ 133 h 133"/>
              <a:gd name="T36" fmla="*/ 3 w 157"/>
              <a:gd name="T37" fmla="*/ 130 h 133"/>
              <a:gd name="T38" fmla="*/ 0 w 157"/>
              <a:gd name="T39" fmla="*/ 121 h 133"/>
              <a:gd name="T40" fmla="*/ 0 w 157"/>
              <a:gd name="T41" fmla="*/ 85 h 133"/>
              <a:gd name="T42" fmla="*/ 3 w 157"/>
              <a:gd name="T43" fmla="*/ 77 h 133"/>
              <a:gd name="T44" fmla="*/ 12 w 157"/>
              <a:gd name="T45" fmla="*/ 73 h 133"/>
              <a:gd name="T46" fmla="*/ 60 w 157"/>
              <a:gd name="T47" fmla="*/ 73 h 133"/>
              <a:gd name="T48" fmla="*/ 69 w 157"/>
              <a:gd name="T49" fmla="*/ 77 h 133"/>
              <a:gd name="T50" fmla="*/ 72 w 157"/>
              <a:gd name="T51" fmla="*/ 85 h 133"/>
              <a:gd name="T52" fmla="*/ 157 w 157"/>
              <a:gd name="T53" fmla="*/ 12 h 133"/>
              <a:gd name="T54" fmla="*/ 157 w 157"/>
              <a:gd name="T55" fmla="*/ 49 h 133"/>
              <a:gd name="T56" fmla="*/ 154 w 157"/>
              <a:gd name="T57" fmla="*/ 57 h 133"/>
              <a:gd name="T58" fmla="*/ 145 w 157"/>
              <a:gd name="T59" fmla="*/ 61 h 133"/>
              <a:gd name="T60" fmla="*/ 97 w 157"/>
              <a:gd name="T61" fmla="*/ 61 h 133"/>
              <a:gd name="T62" fmla="*/ 88 w 157"/>
              <a:gd name="T63" fmla="*/ 57 h 133"/>
              <a:gd name="T64" fmla="*/ 85 w 157"/>
              <a:gd name="T65" fmla="*/ 49 h 133"/>
              <a:gd name="T66" fmla="*/ 85 w 157"/>
              <a:gd name="T67" fmla="*/ 12 h 133"/>
              <a:gd name="T68" fmla="*/ 88 w 157"/>
              <a:gd name="T69" fmla="*/ 4 h 133"/>
              <a:gd name="T70" fmla="*/ 97 w 157"/>
              <a:gd name="T71" fmla="*/ 0 h 133"/>
              <a:gd name="T72" fmla="*/ 145 w 157"/>
              <a:gd name="T73" fmla="*/ 0 h 133"/>
              <a:gd name="T74" fmla="*/ 154 w 157"/>
              <a:gd name="T75" fmla="*/ 4 h 133"/>
              <a:gd name="T76" fmla="*/ 157 w 157"/>
              <a:gd name="T77" fmla="*/ 12 h 133"/>
              <a:gd name="T78" fmla="*/ 157 w 157"/>
              <a:gd name="T79" fmla="*/ 85 h 133"/>
              <a:gd name="T80" fmla="*/ 157 w 157"/>
              <a:gd name="T81" fmla="*/ 121 h 133"/>
              <a:gd name="T82" fmla="*/ 154 w 157"/>
              <a:gd name="T83" fmla="*/ 130 h 133"/>
              <a:gd name="T84" fmla="*/ 145 w 157"/>
              <a:gd name="T85" fmla="*/ 133 h 133"/>
              <a:gd name="T86" fmla="*/ 97 w 157"/>
              <a:gd name="T87" fmla="*/ 133 h 133"/>
              <a:gd name="T88" fmla="*/ 88 w 157"/>
              <a:gd name="T89" fmla="*/ 130 h 133"/>
              <a:gd name="T90" fmla="*/ 85 w 157"/>
              <a:gd name="T91" fmla="*/ 121 h 133"/>
              <a:gd name="T92" fmla="*/ 85 w 157"/>
              <a:gd name="T93" fmla="*/ 85 h 133"/>
              <a:gd name="T94" fmla="*/ 88 w 157"/>
              <a:gd name="T95" fmla="*/ 77 h 133"/>
              <a:gd name="T96" fmla="*/ 97 w 157"/>
              <a:gd name="T97" fmla="*/ 73 h 133"/>
              <a:gd name="T98" fmla="*/ 145 w 157"/>
              <a:gd name="T99" fmla="*/ 73 h 133"/>
              <a:gd name="T100" fmla="*/ 154 w 157"/>
              <a:gd name="T101" fmla="*/ 77 h 133"/>
              <a:gd name="T102" fmla="*/ 157 w 157"/>
              <a:gd name="T103" fmla="*/ 85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7" h="133">
                <a:moveTo>
                  <a:pt x="72" y="12"/>
                </a:moveTo>
                <a:cubicBezTo>
                  <a:pt x="72" y="49"/>
                  <a:pt x="72" y="49"/>
                  <a:pt x="72" y="49"/>
                </a:cubicBezTo>
                <a:cubicBezTo>
                  <a:pt x="72" y="52"/>
                  <a:pt x="71" y="55"/>
                  <a:pt x="69" y="57"/>
                </a:cubicBezTo>
                <a:cubicBezTo>
                  <a:pt x="66" y="60"/>
                  <a:pt x="64" y="61"/>
                  <a:pt x="60" y="61"/>
                </a:cubicBezTo>
                <a:cubicBezTo>
                  <a:pt x="12" y="61"/>
                  <a:pt x="12" y="61"/>
                  <a:pt x="12" y="61"/>
                </a:cubicBezTo>
                <a:cubicBezTo>
                  <a:pt x="9" y="61"/>
                  <a:pt x="6" y="60"/>
                  <a:pt x="3" y="57"/>
                </a:cubicBezTo>
                <a:cubicBezTo>
                  <a:pt x="1" y="55"/>
                  <a:pt x="0" y="52"/>
                  <a:pt x="0" y="49"/>
                </a:cubicBezTo>
                <a:cubicBezTo>
                  <a:pt x="0" y="12"/>
                  <a:pt x="0" y="12"/>
                  <a:pt x="0" y="12"/>
                </a:cubicBezTo>
                <a:cubicBezTo>
                  <a:pt x="0" y="9"/>
                  <a:pt x="1" y="6"/>
                  <a:pt x="3" y="4"/>
                </a:cubicBezTo>
                <a:cubicBezTo>
                  <a:pt x="6" y="2"/>
                  <a:pt x="9" y="0"/>
                  <a:pt x="12" y="0"/>
                </a:cubicBezTo>
                <a:cubicBezTo>
                  <a:pt x="60" y="0"/>
                  <a:pt x="60" y="0"/>
                  <a:pt x="60" y="0"/>
                </a:cubicBezTo>
                <a:cubicBezTo>
                  <a:pt x="64" y="0"/>
                  <a:pt x="66" y="2"/>
                  <a:pt x="69" y="4"/>
                </a:cubicBezTo>
                <a:cubicBezTo>
                  <a:pt x="71" y="6"/>
                  <a:pt x="72" y="9"/>
                  <a:pt x="72" y="12"/>
                </a:cubicBezTo>
                <a:close/>
                <a:moveTo>
                  <a:pt x="72" y="85"/>
                </a:moveTo>
                <a:cubicBezTo>
                  <a:pt x="72" y="121"/>
                  <a:pt x="72" y="121"/>
                  <a:pt x="72" y="121"/>
                </a:cubicBezTo>
                <a:cubicBezTo>
                  <a:pt x="72" y="125"/>
                  <a:pt x="71" y="127"/>
                  <a:pt x="69" y="130"/>
                </a:cubicBezTo>
                <a:cubicBezTo>
                  <a:pt x="66" y="132"/>
                  <a:pt x="64" y="133"/>
                  <a:pt x="60" y="133"/>
                </a:cubicBezTo>
                <a:cubicBezTo>
                  <a:pt x="12" y="133"/>
                  <a:pt x="12" y="133"/>
                  <a:pt x="12" y="133"/>
                </a:cubicBezTo>
                <a:cubicBezTo>
                  <a:pt x="9" y="133"/>
                  <a:pt x="6" y="132"/>
                  <a:pt x="3" y="130"/>
                </a:cubicBezTo>
                <a:cubicBezTo>
                  <a:pt x="1" y="127"/>
                  <a:pt x="0" y="125"/>
                  <a:pt x="0" y="121"/>
                </a:cubicBezTo>
                <a:cubicBezTo>
                  <a:pt x="0" y="85"/>
                  <a:pt x="0" y="85"/>
                  <a:pt x="0" y="85"/>
                </a:cubicBezTo>
                <a:cubicBezTo>
                  <a:pt x="0" y="82"/>
                  <a:pt x="1" y="79"/>
                  <a:pt x="3" y="77"/>
                </a:cubicBezTo>
                <a:cubicBezTo>
                  <a:pt x="6" y="74"/>
                  <a:pt x="9" y="73"/>
                  <a:pt x="12" y="73"/>
                </a:cubicBezTo>
                <a:cubicBezTo>
                  <a:pt x="60" y="73"/>
                  <a:pt x="60" y="73"/>
                  <a:pt x="60" y="73"/>
                </a:cubicBezTo>
                <a:cubicBezTo>
                  <a:pt x="64" y="73"/>
                  <a:pt x="66" y="74"/>
                  <a:pt x="69" y="77"/>
                </a:cubicBezTo>
                <a:cubicBezTo>
                  <a:pt x="71" y="79"/>
                  <a:pt x="72" y="82"/>
                  <a:pt x="72" y="85"/>
                </a:cubicBezTo>
                <a:close/>
                <a:moveTo>
                  <a:pt x="157" y="12"/>
                </a:moveTo>
                <a:cubicBezTo>
                  <a:pt x="157" y="49"/>
                  <a:pt x="157" y="49"/>
                  <a:pt x="157" y="49"/>
                </a:cubicBezTo>
                <a:cubicBezTo>
                  <a:pt x="157" y="52"/>
                  <a:pt x="156" y="55"/>
                  <a:pt x="154" y="57"/>
                </a:cubicBezTo>
                <a:cubicBezTo>
                  <a:pt x="151" y="60"/>
                  <a:pt x="148" y="61"/>
                  <a:pt x="145" y="61"/>
                </a:cubicBezTo>
                <a:cubicBezTo>
                  <a:pt x="97" y="61"/>
                  <a:pt x="97" y="61"/>
                  <a:pt x="97" y="61"/>
                </a:cubicBezTo>
                <a:cubicBezTo>
                  <a:pt x="93" y="61"/>
                  <a:pt x="90" y="60"/>
                  <a:pt x="88" y="57"/>
                </a:cubicBezTo>
                <a:cubicBezTo>
                  <a:pt x="86" y="55"/>
                  <a:pt x="85" y="52"/>
                  <a:pt x="85" y="49"/>
                </a:cubicBezTo>
                <a:cubicBezTo>
                  <a:pt x="85" y="12"/>
                  <a:pt x="85" y="12"/>
                  <a:pt x="85" y="12"/>
                </a:cubicBezTo>
                <a:cubicBezTo>
                  <a:pt x="85" y="9"/>
                  <a:pt x="86" y="6"/>
                  <a:pt x="88" y="4"/>
                </a:cubicBezTo>
                <a:cubicBezTo>
                  <a:pt x="90" y="2"/>
                  <a:pt x="93" y="0"/>
                  <a:pt x="97" y="0"/>
                </a:cubicBezTo>
                <a:cubicBezTo>
                  <a:pt x="145" y="0"/>
                  <a:pt x="145" y="0"/>
                  <a:pt x="145" y="0"/>
                </a:cubicBezTo>
                <a:cubicBezTo>
                  <a:pt x="148" y="0"/>
                  <a:pt x="151" y="2"/>
                  <a:pt x="154" y="4"/>
                </a:cubicBezTo>
                <a:cubicBezTo>
                  <a:pt x="156" y="6"/>
                  <a:pt x="157" y="9"/>
                  <a:pt x="157" y="12"/>
                </a:cubicBezTo>
                <a:close/>
                <a:moveTo>
                  <a:pt x="157" y="85"/>
                </a:moveTo>
                <a:cubicBezTo>
                  <a:pt x="157" y="121"/>
                  <a:pt x="157" y="121"/>
                  <a:pt x="157" y="121"/>
                </a:cubicBezTo>
                <a:cubicBezTo>
                  <a:pt x="157" y="125"/>
                  <a:pt x="156" y="127"/>
                  <a:pt x="154" y="130"/>
                </a:cubicBezTo>
                <a:cubicBezTo>
                  <a:pt x="151" y="132"/>
                  <a:pt x="148" y="133"/>
                  <a:pt x="145" y="133"/>
                </a:cubicBezTo>
                <a:cubicBezTo>
                  <a:pt x="97" y="133"/>
                  <a:pt x="97" y="133"/>
                  <a:pt x="97" y="133"/>
                </a:cubicBezTo>
                <a:cubicBezTo>
                  <a:pt x="93" y="133"/>
                  <a:pt x="90" y="132"/>
                  <a:pt x="88" y="130"/>
                </a:cubicBezTo>
                <a:cubicBezTo>
                  <a:pt x="86" y="127"/>
                  <a:pt x="85" y="125"/>
                  <a:pt x="85" y="121"/>
                </a:cubicBezTo>
                <a:cubicBezTo>
                  <a:pt x="85" y="85"/>
                  <a:pt x="85" y="85"/>
                  <a:pt x="85" y="85"/>
                </a:cubicBezTo>
                <a:cubicBezTo>
                  <a:pt x="85" y="82"/>
                  <a:pt x="86" y="79"/>
                  <a:pt x="88" y="77"/>
                </a:cubicBezTo>
                <a:cubicBezTo>
                  <a:pt x="90" y="74"/>
                  <a:pt x="93" y="73"/>
                  <a:pt x="97" y="73"/>
                </a:cubicBezTo>
                <a:cubicBezTo>
                  <a:pt x="145" y="73"/>
                  <a:pt x="145" y="73"/>
                  <a:pt x="145" y="73"/>
                </a:cubicBezTo>
                <a:cubicBezTo>
                  <a:pt x="148" y="73"/>
                  <a:pt x="151" y="74"/>
                  <a:pt x="154" y="77"/>
                </a:cubicBezTo>
                <a:cubicBezTo>
                  <a:pt x="156" y="79"/>
                  <a:pt x="157" y="82"/>
                  <a:pt x="157" y="85"/>
                </a:cubicBezTo>
                <a:close/>
              </a:path>
            </a:pathLst>
          </a:custGeom>
          <a:solidFill>
            <a:srgbClr val="F4F5FC"/>
          </a:solidFill>
          <a:ln>
            <a:noFill/>
          </a:ln>
          <a:extLst/>
        </p:spPr>
        <p:txBody>
          <a:bodyPr vert="horz" wrap="square" lIns="86411" tIns="43205" rIns="86411" bIns="43205" numCol="1" anchor="t" anchorCtr="0" compatLnSpc="1">
            <a:prstTxWarp prst="textNoShape">
              <a:avLst/>
            </a:prstTxWarp>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333639"/>
              </a:solidFill>
              <a:effectLst/>
              <a:uLnTx/>
              <a:uFillTx/>
              <a:latin typeface="Arial"/>
              <a:ea typeface="思源黑体 CN Light"/>
            </a:endParaRPr>
          </a:p>
        </p:txBody>
      </p:sp>
      <p:sp>
        <p:nvSpPr>
          <p:cNvPr id="76" name="Freeform 175"/>
          <p:cNvSpPr>
            <a:spLocks/>
          </p:cNvSpPr>
          <p:nvPr/>
        </p:nvSpPr>
        <p:spPr bwMode="auto">
          <a:xfrm>
            <a:off x="1168341" y="4047442"/>
            <a:ext cx="253272" cy="185705"/>
          </a:xfrm>
          <a:custGeom>
            <a:avLst/>
            <a:gdLst>
              <a:gd name="T0" fmla="*/ 182 w 182"/>
              <a:gd name="T1" fmla="*/ 97 h 133"/>
              <a:gd name="T2" fmla="*/ 171 w 182"/>
              <a:gd name="T3" fmla="*/ 123 h 133"/>
              <a:gd name="T4" fmla="*/ 146 w 182"/>
              <a:gd name="T5" fmla="*/ 133 h 133"/>
              <a:gd name="T6" fmla="*/ 43 w 182"/>
              <a:gd name="T7" fmla="*/ 133 h 133"/>
              <a:gd name="T8" fmla="*/ 13 w 182"/>
              <a:gd name="T9" fmla="*/ 121 h 133"/>
              <a:gd name="T10" fmla="*/ 0 w 182"/>
              <a:gd name="T11" fmla="*/ 91 h 133"/>
              <a:gd name="T12" fmla="*/ 7 w 182"/>
              <a:gd name="T13" fmla="*/ 68 h 133"/>
              <a:gd name="T14" fmla="*/ 25 w 182"/>
              <a:gd name="T15" fmla="*/ 53 h 133"/>
              <a:gd name="T16" fmla="*/ 25 w 182"/>
              <a:gd name="T17" fmla="*/ 49 h 133"/>
              <a:gd name="T18" fmla="*/ 39 w 182"/>
              <a:gd name="T19" fmla="*/ 15 h 133"/>
              <a:gd name="T20" fmla="*/ 73 w 182"/>
              <a:gd name="T21" fmla="*/ 0 h 133"/>
              <a:gd name="T22" fmla="*/ 100 w 182"/>
              <a:gd name="T23" fmla="*/ 9 h 133"/>
              <a:gd name="T24" fmla="*/ 118 w 182"/>
              <a:gd name="T25" fmla="*/ 30 h 133"/>
              <a:gd name="T26" fmla="*/ 134 w 182"/>
              <a:gd name="T27" fmla="*/ 25 h 133"/>
              <a:gd name="T28" fmla="*/ 151 w 182"/>
              <a:gd name="T29" fmla="*/ 32 h 133"/>
              <a:gd name="T30" fmla="*/ 158 w 182"/>
              <a:gd name="T31" fmla="*/ 49 h 133"/>
              <a:gd name="T32" fmla="*/ 154 w 182"/>
              <a:gd name="T33" fmla="*/ 62 h 133"/>
              <a:gd name="T34" fmla="*/ 174 w 182"/>
              <a:gd name="T35" fmla="*/ 74 h 133"/>
              <a:gd name="T36" fmla="*/ 182 w 182"/>
              <a:gd name="T37" fmla="*/ 97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2" h="133">
                <a:moveTo>
                  <a:pt x="182" y="97"/>
                </a:moveTo>
                <a:cubicBezTo>
                  <a:pt x="182" y="107"/>
                  <a:pt x="178" y="116"/>
                  <a:pt x="171" y="123"/>
                </a:cubicBezTo>
                <a:cubicBezTo>
                  <a:pt x="164" y="130"/>
                  <a:pt x="156" y="133"/>
                  <a:pt x="146" y="133"/>
                </a:cubicBezTo>
                <a:cubicBezTo>
                  <a:pt x="43" y="133"/>
                  <a:pt x="43" y="133"/>
                  <a:pt x="43" y="133"/>
                </a:cubicBezTo>
                <a:cubicBezTo>
                  <a:pt x="31" y="133"/>
                  <a:pt x="21" y="129"/>
                  <a:pt x="13" y="121"/>
                </a:cubicBezTo>
                <a:cubicBezTo>
                  <a:pt x="5" y="113"/>
                  <a:pt x="0" y="103"/>
                  <a:pt x="0" y="91"/>
                </a:cubicBezTo>
                <a:cubicBezTo>
                  <a:pt x="0" y="83"/>
                  <a:pt x="3" y="75"/>
                  <a:pt x="7" y="68"/>
                </a:cubicBezTo>
                <a:cubicBezTo>
                  <a:pt x="12" y="61"/>
                  <a:pt x="18" y="56"/>
                  <a:pt x="25" y="53"/>
                </a:cubicBezTo>
                <a:cubicBezTo>
                  <a:pt x="25" y="51"/>
                  <a:pt x="25" y="50"/>
                  <a:pt x="25" y="49"/>
                </a:cubicBezTo>
                <a:cubicBezTo>
                  <a:pt x="25" y="35"/>
                  <a:pt x="29" y="24"/>
                  <a:pt x="39" y="15"/>
                </a:cubicBezTo>
                <a:cubicBezTo>
                  <a:pt x="48" y="5"/>
                  <a:pt x="60" y="0"/>
                  <a:pt x="73" y="0"/>
                </a:cubicBezTo>
                <a:cubicBezTo>
                  <a:pt x="83" y="0"/>
                  <a:pt x="92" y="3"/>
                  <a:pt x="100" y="9"/>
                </a:cubicBezTo>
                <a:cubicBezTo>
                  <a:pt x="108" y="14"/>
                  <a:pt x="114" y="21"/>
                  <a:pt x="118" y="30"/>
                </a:cubicBezTo>
                <a:cubicBezTo>
                  <a:pt x="122" y="26"/>
                  <a:pt x="128" y="25"/>
                  <a:pt x="134" y="25"/>
                </a:cubicBezTo>
                <a:cubicBezTo>
                  <a:pt x="140" y="25"/>
                  <a:pt x="146" y="27"/>
                  <a:pt x="151" y="32"/>
                </a:cubicBezTo>
                <a:cubicBezTo>
                  <a:pt x="155" y="36"/>
                  <a:pt x="158" y="42"/>
                  <a:pt x="158" y="49"/>
                </a:cubicBezTo>
                <a:cubicBezTo>
                  <a:pt x="158" y="53"/>
                  <a:pt x="156" y="58"/>
                  <a:pt x="154" y="62"/>
                </a:cubicBezTo>
                <a:cubicBezTo>
                  <a:pt x="162" y="64"/>
                  <a:pt x="169" y="68"/>
                  <a:pt x="174" y="74"/>
                </a:cubicBezTo>
                <a:cubicBezTo>
                  <a:pt x="179" y="81"/>
                  <a:pt x="182" y="89"/>
                  <a:pt x="182" y="97"/>
                </a:cubicBezTo>
                <a:close/>
              </a:path>
            </a:pathLst>
          </a:custGeom>
          <a:solidFill>
            <a:srgbClr val="F4F5FC"/>
          </a:solidFill>
          <a:ln>
            <a:noFill/>
          </a:ln>
          <a:extLst/>
        </p:spPr>
        <p:txBody>
          <a:bodyPr vert="horz" wrap="square" lIns="86411" tIns="43205" rIns="86411" bIns="43205" numCol="1" anchor="t" anchorCtr="0" compatLnSpc="1">
            <a:prstTxWarp prst="textNoShape">
              <a:avLst/>
            </a:prstTxWarp>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333639"/>
              </a:solidFill>
              <a:effectLst/>
              <a:uLnTx/>
              <a:uFillTx/>
              <a:latin typeface="Arial"/>
              <a:ea typeface="思源黑体 CN Light"/>
            </a:endParaRPr>
          </a:p>
        </p:txBody>
      </p:sp>
      <p:sp>
        <p:nvSpPr>
          <p:cNvPr id="77" name="Rounded Rectangle 24"/>
          <p:cNvSpPr/>
          <p:nvPr/>
        </p:nvSpPr>
        <p:spPr>
          <a:xfrm>
            <a:off x="972176" y="6207296"/>
            <a:ext cx="3057202" cy="488943"/>
          </a:xfrm>
          <a:prstGeom prst="roundRect">
            <a:avLst>
              <a:gd name="adj" fmla="val 1884"/>
            </a:avLst>
          </a:prstGeom>
          <a:solidFill>
            <a:srgbClr val="AAB2BD">
              <a:lumMod val="50000"/>
            </a:srgbClr>
          </a:solidFill>
          <a:ln w="12700" cap="flat" cmpd="sng" algn="ctr">
            <a:noFill/>
            <a:prstDash val="solid"/>
            <a:miter lim="800000"/>
          </a:ln>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F4F5FC"/>
              </a:solidFill>
              <a:effectLst/>
              <a:uLnTx/>
              <a:uFillTx/>
              <a:latin typeface="Arial"/>
              <a:ea typeface="思源黑体 CN Light"/>
              <a:cs typeface="+mn-cs"/>
            </a:endParaRPr>
          </a:p>
        </p:txBody>
      </p:sp>
      <p:sp>
        <p:nvSpPr>
          <p:cNvPr id="78" name="Freeform 122"/>
          <p:cNvSpPr>
            <a:spLocks noEditPoints="1"/>
          </p:cNvSpPr>
          <p:nvPr/>
        </p:nvSpPr>
        <p:spPr bwMode="auto">
          <a:xfrm>
            <a:off x="1171507" y="6357860"/>
            <a:ext cx="246940" cy="187814"/>
          </a:xfrm>
          <a:custGeom>
            <a:avLst/>
            <a:gdLst>
              <a:gd name="T0" fmla="*/ 145 w 177"/>
              <a:gd name="T1" fmla="*/ 46 h 133"/>
              <a:gd name="T2" fmla="*/ 145 w 177"/>
              <a:gd name="T3" fmla="*/ 61 h 133"/>
              <a:gd name="T4" fmla="*/ 66 w 177"/>
              <a:gd name="T5" fmla="*/ 61 h 133"/>
              <a:gd name="T6" fmla="*/ 48 w 177"/>
              <a:gd name="T7" fmla="*/ 65 h 133"/>
              <a:gd name="T8" fmla="*/ 32 w 177"/>
              <a:gd name="T9" fmla="*/ 77 h 133"/>
              <a:gd name="T10" fmla="*/ 0 w 177"/>
              <a:gd name="T11" fmla="*/ 114 h 133"/>
              <a:gd name="T12" fmla="*/ 0 w 177"/>
              <a:gd name="T13" fmla="*/ 115 h 133"/>
              <a:gd name="T14" fmla="*/ 0 w 177"/>
              <a:gd name="T15" fmla="*/ 113 h 133"/>
              <a:gd name="T16" fmla="*/ 0 w 177"/>
              <a:gd name="T17" fmla="*/ 112 h 133"/>
              <a:gd name="T18" fmla="*/ 0 w 177"/>
              <a:gd name="T19" fmla="*/ 22 h 133"/>
              <a:gd name="T20" fmla="*/ 6 w 177"/>
              <a:gd name="T21" fmla="*/ 7 h 133"/>
              <a:gd name="T22" fmla="*/ 21 w 177"/>
              <a:gd name="T23" fmla="*/ 0 h 133"/>
              <a:gd name="T24" fmla="*/ 51 w 177"/>
              <a:gd name="T25" fmla="*/ 0 h 133"/>
              <a:gd name="T26" fmla="*/ 66 w 177"/>
              <a:gd name="T27" fmla="*/ 7 h 133"/>
              <a:gd name="T28" fmla="*/ 72 w 177"/>
              <a:gd name="T29" fmla="*/ 22 h 133"/>
              <a:gd name="T30" fmla="*/ 72 w 177"/>
              <a:gd name="T31" fmla="*/ 25 h 133"/>
              <a:gd name="T32" fmla="*/ 124 w 177"/>
              <a:gd name="T33" fmla="*/ 25 h 133"/>
              <a:gd name="T34" fmla="*/ 139 w 177"/>
              <a:gd name="T35" fmla="*/ 31 h 133"/>
              <a:gd name="T36" fmla="*/ 145 w 177"/>
              <a:gd name="T37" fmla="*/ 46 h 133"/>
              <a:gd name="T38" fmla="*/ 177 w 177"/>
              <a:gd name="T39" fmla="*/ 78 h 133"/>
              <a:gd name="T40" fmla="*/ 174 w 177"/>
              <a:gd name="T41" fmla="*/ 84 h 133"/>
              <a:gd name="T42" fmla="*/ 143 w 177"/>
              <a:gd name="T43" fmla="*/ 122 h 133"/>
              <a:gd name="T44" fmla="*/ 131 w 177"/>
              <a:gd name="T45" fmla="*/ 130 h 133"/>
              <a:gd name="T46" fmla="*/ 118 w 177"/>
              <a:gd name="T47" fmla="*/ 133 h 133"/>
              <a:gd name="T48" fmla="*/ 15 w 177"/>
              <a:gd name="T49" fmla="*/ 133 h 133"/>
              <a:gd name="T50" fmla="*/ 9 w 177"/>
              <a:gd name="T51" fmla="*/ 132 h 133"/>
              <a:gd name="T52" fmla="*/ 7 w 177"/>
              <a:gd name="T53" fmla="*/ 128 h 133"/>
              <a:gd name="T54" fmla="*/ 10 w 177"/>
              <a:gd name="T55" fmla="*/ 122 h 133"/>
              <a:gd name="T56" fmla="*/ 41 w 177"/>
              <a:gd name="T57" fmla="*/ 84 h 133"/>
              <a:gd name="T58" fmla="*/ 53 w 177"/>
              <a:gd name="T59" fmla="*/ 76 h 133"/>
              <a:gd name="T60" fmla="*/ 66 w 177"/>
              <a:gd name="T61" fmla="*/ 73 h 133"/>
              <a:gd name="T62" fmla="*/ 169 w 177"/>
              <a:gd name="T63" fmla="*/ 73 h 133"/>
              <a:gd name="T64" fmla="*/ 175 w 177"/>
              <a:gd name="T65" fmla="*/ 74 h 133"/>
              <a:gd name="T66" fmla="*/ 177 w 177"/>
              <a:gd name="T67" fmla="*/ 78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7" h="133">
                <a:moveTo>
                  <a:pt x="145" y="46"/>
                </a:moveTo>
                <a:cubicBezTo>
                  <a:pt x="145" y="61"/>
                  <a:pt x="145" y="61"/>
                  <a:pt x="145" y="61"/>
                </a:cubicBezTo>
                <a:cubicBezTo>
                  <a:pt x="66" y="61"/>
                  <a:pt x="66" y="61"/>
                  <a:pt x="66" y="61"/>
                </a:cubicBezTo>
                <a:cubicBezTo>
                  <a:pt x="60" y="61"/>
                  <a:pt x="54" y="62"/>
                  <a:pt x="48" y="65"/>
                </a:cubicBezTo>
                <a:cubicBezTo>
                  <a:pt x="41" y="68"/>
                  <a:pt x="36" y="72"/>
                  <a:pt x="32" y="77"/>
                </a:cubicBezTo>
                <a:cubicBezTo>
                  <a:pt x="0" y="114"/>
                  <a:pt x="0" y="114"/>
                  <a:pt x="0" y="114"/>
                </a:cubicBezTo>
                <a:cubicBezTo>
                  <a:pt x="0" y="115"/>
                  <a:pt x="0" y="115"/>
                  <a:pt x="0" y="115"/>
                </a:cubicBezTo>
                <a:cubicBezTo>
                  <a:pt x="0" y="114"/>
                  <a:pt x="0" y="114"/>
                  <a:pt x="0" y="113"/>
                </a:cubicBezTo>
                <a:cubicBezTo>
                  <a:pt x="0" y="113"/>
                  <a:pt x="0" y="113"/>
                  <a:pt x="0" y="112"/>
                </a:cubicBezTo>
                <a:cubicBezTo>
                  <a:pt x="0" y="22"/>
                  <a:pt x="0" y="22"/>
                  <a:pt x="0" y="22"/>
                </a:cubicBezTo>
                <a:cubicBezTo>
                  <a:pt x="0" y="16"/>
                  <a:pt x="2" y="11"/>
                  <a:pt x="6" y="7"/>
                </a:cubicBezTo>
                <a:cubicBezTo>
                  <a:pt x="10" y="2"/>
                  <a:pt x="15" y="0"/>
                  <a:pt x="21" y="0"/>
                </a:cubicBezTo>
                <a:cubicBezTo>
                  <a:pt x="51" y="0"/>
                  <a:pt x="51" y="0"/>
                  <a:pt x="51" y="0"/>
                </a:cubicBezTo>
                <a:cubicBezTo>
                  <a:pt x="57" y="0"/>
                  <a:pt x="62" y="2"/>
                  <a:pt x="66" y="7"/>
                </a:cubicBezTo>
                <a:cubicBezTo>
                  <a:pt x="70" y="11"/>
                  <a:pt x="72" y="16"/>
                  <a:pt x="72" y="22"/>
                </a:cubicBezTo>
                <a:cubicBezTo>
                  <a:pt x="72" y="25"/>
                  <a:pt x="72" y="25"/>
                  <a:pt x="72" y="25"/>
                </a:cubicBezTo>
                <a:cubicBezTo>
                  <a:pt x="124" y="25"/>
                  <a:pt x="124" y="25"/>
                  <a:pt x="124" y="25"/>
                </a:cubicBezTo>
                <a:cubicBezTo>
                  <a:pt x="130" y="25"/>
                  <a:pt x="135" y="27"/>
                  <a:pt x="139" y="31"/>
                </a:cubicBezTo>
                <a:cubicBezTo>
                  <a:pt x="143" y="35"/>
                  <a:pt x="145" y="40"/>
                  <a:pt x="145" y="46"/>
                </a:cubicBezTo>
                <a:close/>
                <a:moveTo>
                  <a:pt x="177" y="78"/>
                </a:moveTo>
                <a:cubicBezTo>
                  <a:pt x="177" y="80"/>
                  <a:pt x="176" y="82"/>
                  <a:pt x="174" y="84"/>
                </a:cubicBezTo>
                <a:cubicBezTo>
                  <a:pt x="143" y="122"/>
                  <a:pt x="143" y="122"/>
                  <a:pt x="143" y="122"/>
                </a:cubicBezTo>
                <a:cubicBezTo>
                  <a:pt x="140" y="125"/>
                  <a:pt x="136" y="128"/>
                  <a:pt x="131" y="130"/>
                </a:cubicBezTo>
                <a:cubicBezTo>
                  <a:pt x="126" y="132"/>
                  <a:pt x="122" y="133"/>
                  <a:pt x="118" y="133"/>
                </a:cubicBezTo>
                <a:cubicBezTo>
                  <a:pt x="15" y="133"/>
                  <a:pt x="15" y="133"/>
                  <a:pt x="15" y="133"/>
                </a:cubicBezTo>
                <a:cubicBezTo>
                  <a:pt x="13" y="133"/>
                  <a:pt x="11" y="133"/>
                  <a:pt x="9" y="132"/>
                </a:cubicBezTo>
                <a:cubicBezTo>
                  <a:pt x="7" y="131"/>
                  <a:pt x="7" y="130"/>
                  <a:pt x="7" y="128"/>
                </a:cubicBezTo>
                <a:cubicBezTo>
                  <a:pt x="7" y="126"/>
                  <a:pt x="8" y="124"/>
                  <a:pt x="10" y="122"/>
                </a:cubicBezTo>
                <a:cubicBezTo>
                  <a:pt x="41" y="84"/>
                  <a:pt x="41" y="84"/>
                  <a:pt x="41" y="84"/>
                </a:cubicBezTo>
                <a:cubicBezTo>
                  <a:pt x="44" y="81"/>
                  <a:pt x="48" y="79"/>
                  <a:pt x="53" y="76"/>
                </a:cubicBezTo>
                <a:cubicBezTo>
                  <a:pt x="58" y="74"/>
                  <a:pt x="62" y="73"/>
                  <a:pt x="66" y="73"/>
                </a:cubicBezTo>
                <a:cubicBezTo>
                  <a:pt x="169" y="73"/>
                  <a:pt x="169" y="73"/>
                  <a:pt x="169" y="73"/>
                </a:cubicBezTo>
                <a:cubicBezTo>
                  <a:pt x="171" y="73"/>
                  <a:pt x="173" y="73"/>
                  <a:pt x="175" y="74"/>
                </a:cubicBezTo>
                <a:cubicBezTo>
                  <a:pt x="177" y="75"/>
                  <a:pt x="177" y="76"/>
                  <a:pt x="177" y="78"/>
                </a:cubicBezTo>
                <a:close/>
              </a:path>
            </a:pathLst>
          </a:custGeom>
          <a:solidFill>
            <a:srgbClr val="F4F5FC"/>
          </a:solidFill>
          <a:ln>
            <a:noFill/>
          </a:ln>
          <a:extLst/>
        </p:spPr>
        <p:txBody>
          <a:bodyPr vert="horz" wrap="square" lIns="86411" tIns="43205" rIns="86411" bIns="43205" numCol="1" anchor="t" anchorCtr="0" compatLnSpc="1">
            <a:prstTxWarp prst="textNoShape">
              <a:avLst/>
            </a:prstTxWarp>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333639"/>
              </a:solidFill>
              <a:effectLst/>
              <a:uLnTx/>
              <a:uFillTx/>
              <a:latin typeface="Arial"/>
              <a:ea typeface="思源黑体 CN Light"/>
            </a:endParaRPr>
          </a:p>
        </p:txBody>
      </p:sp>
      <p:sp>
        <p:nvSpPr>
          <p:cNvPr id="79" name="TextBox 78"/>
          <p:cNvSpPr txBox="1"/>
          <p:nvPr/>
        </p:nvSpPr>
        <p:spPr>
          <a:xfrm>
            <a:off x="1496319" y="6326194"/>
            <a:ext cx="974397" cy="247197"/>
          </a:xfrm>
          <a:prstGeom prst="rect">
            <a:avLst/>
          </a:prstGeom>
          <a:noFill/>
        </p:spPr>
        <p:txBody>
          <a:bodyPr wrap="none" lIns="86411" tIns="43205" rIns="86411" bIns="43205" rtlCol="0">
            <a:spAutoFit/>
          </a:bodyPr>
          <a:lstStyle/>
          <a:p>
            <a:pPr defTabSz="864108" fontAlgn="auto">
              <a:spcBef>
                <a:spcPts val="0"/>
              </a:spcBef>
              <a:spcAft>
                <a:spcPts val="0"/>
              </a:spcAft>
            </a:pPr>
            <a:r>
              <a:rPr lang="zh-CN" altLang="en-US" sz="1000" dirty="0">
                <a:solidFill>
                  <a:srgbClr val="F4F5FC"/>
                </a:solidFill>
                <a:latin typeface="思源黑体 CN Light" panose="020B0300000000000000" pitchFamily="34" charset="-122"/>
                <a:ea typeface="思源黑体 CN Light" panose="020B0300000000000000" pitchFamily="34" charset="-122"/>
              </a:rPr>
              <a:t>点击输入文本</a:t>
            </a:r>
            <a:endParaRPr lang="en-US" sz="1000" dirty="0">
              <a:solidFill>
                <a:srgbClr val="F4F5FC"/>
              </a:solidFill>
              <a:latin typeface="思源黑体 CN Light" panose="020B0300000000000000" pitchFamily="34" charset="-122"/>
              <a:ea typeface="思源黑体 CN Light" panose="020B0300000000000000" pitchFamily="34" charset="-122"/>
            </a:endParaRPr>
          </a:p>
        </p:txBody>
      </p:sp>
      <p:sp>
        <p:nvSpPr>
          <p:cNvPr id="80" name="Oval 27"/>
          <p:cNvSpPr/>
          <p:nvPr/>
        </p:nvSpPr>
        <p:spPr>
          <a:xfrm>
            <a:off x="4314497" y="4820841"/>
            <a:ext cx="1229244" cy="1229056"/>
          </a:xfrm>
          <a:prstGeom prst="ellipse">
            <a:avLst/>
          </a:prstGeom>
          <a:noFill/>
          <a:ln w="76200" cap="flat" cmpd="sng" algn="ctr">
            <a:solidFill>
              <a:srgbClr val="F8960D">
                <a:lumMod val="75000"/>
              </a:srgbClr>
            </a:solidFill>
            <a:prstDash val="solid"/>
            <a:miter lim="800000"/>
          </a:ln>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r>
              <a:rPr kumimoji="0" lang="en-US" sz="2600" b="0" i="0" u="none" strike="noStrike" kern="0" cap="none" spc="0" normalizeH="0" baseline="0" noProof="0" dirty="0" smtClean="0">
                <a:ln>
                  <a:noFill/>
                </a:ln>
                <a:solidFill>
                  <a:srgbClr val="F4F5FC"/>
                </a:solidFill>
                <a:effectLst/>
                <a:uLnTx/>
                <a:uFillTx/>
                <a:latin typeface="思源黑体 CN Light" panose="020B0300000000000000" pitchFamily="34" charset="-122"/>
                <a:ea typeface="思源黑体 CN Light" panose="020B0300000000000000" pitchFamily="34" charset="-122"/>
                <a:cs typeface="+mn-cs"/>
              </a:rPr>
              <a:t>60%</a:t>
            </a:r>
          </a:p>
          <a:p>
            <a:pPr marL="0" marR="0" lvl="0" indent="0" algn="ctr" defTabSz="864108"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rgbClr val="F4F5FC"/>
                </a:solidFill>
                <a:effectLst/>
                <a:uLnTx/>
                <a:uFillTx/>
                <a:latin typeface="思源黑体 CN Light" panose="020B0300000000000000" pitchFamily="34" charset="-122"/>
                <a:ea typeface="思源黑体 CN Light" panose="020B0300000000000000" pitchFamily="34" charset="-122"/>
                <a:cs typeface="+mn-cs"/>
              </a:rPr>
              <a:t>输入文本</a:t>
            </a:r>
            <a:endParaRPr kumimoji="0" lang="en-US" sz="1000" b="0" i="0" u="none" strike="noStrike" kern="0" cap="none" spc="0" normalizeH="0" baseline="0" noProof="0" dirty="0" smtClean="0">
              <a:ln>
                <a:noFill/>
              </a:ln>
              <a:solidFill>
                <a:srgbClr val="F4F5FC"/>
              </a:solidFill>
              <a:effectLst/>
              <a:uLnTx/>
              <a:uFillTx/>
              <a:latin typeface="思源黑体 CN Light" panose="020B0300000000000000" pitchFamily="34" charset="-122"/>
              <a:ea typeface="思源黑体 CN Light" panose="020B0300000000000000" pitchFamily="34" charset="-122"/>
              <a:cs typeface="+mn-cs"/>
            </a:endParaRPr>
          </a:p>
        </p:txBody>
      </p:sp>
      <p:sp>
        <p:nvSpPr>
          <p:cNvPr id="81" name="Arc 28"/>
          <p:cNvSpPr/>
          <p:nvPr/>
        </p:nvSpPr>
        <p:spPr>
          <a:xfrm>
            <a:off x="4314497" y="4820841"/>
            <a:ext cx="1229244" cy="1229056"/>
          </a:xfrm>
          <a:prstGeom prst="arc">
            <a:avLst>
              <a:gd name="adj1" fmla="val 16200000"/>
              <a:gd name="adj2" fmla="val 6764586"/>
            </a:avLst>
          </a:prstGeom>
          <a:noFill/>
          <a:ln w="76200" cap="flat" cmpd="sng" algn="ctr">
            <a:solidFill>
              <a:srgbClr val="F4F5FC"/>
            </a:solidFill>
            <a:prstDash val="solid"/>
            <a:miter lim="800000"/>
          </a:ln>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F4F5FC"/>
              </a:solidFill>
              <a:effectLst/>
              <a:uLnTx/>
              <a:uFillTx/>
              <a:latin typeface="Arial"/>
              <a:ea typeface="思源黑体 CN Light"/>
              <a:cs typeface="+mn-cs"/>
            </a:endParaRPr>
          </a:p>
        </p:txBody>
      </p:sp>
      <p:sp>
        <p:nvSpPr>
          <p:cNvPr id="82" name="TextBox 81"/>
          <p:cNvSpPr txBox="1"/>
          <p:nvPr/>
        </p:nvSpPr>
        <p:spPr>
          <a:xfrm>
            <a:off x="4437933" y="6326194"/>
            <a:ext cx="974397" cy="247197"/>
          </a:xfrm>
          <a:prstGeom prst="rect">
            <a:avLst/>
          </a:prstGeom>
          <a:noFill/>
        </p:spPr>
        <p:txBody>
          <a:bodyPr wrap="none" lIns="86411" tIns="43205" rIns="86411" bIns="43205" rtlCol="0">
            <a:spAutoFit/>
          </a:bodyPr>
          <a:lstStyle/>
          <a:p>
            <a:pPr algn="ctr" defTabSz="864108" fontAlgn="auto">
              <a:spcBef>
                <a:spcPts val="0"/>
              </a:spcBef>
              <a:spcAft>
                <a:spcPts val="0"/>
              </a:spcAft>
            </a:pPr>
            <a:r>
              <a:rPr lang="zh-CN" altLang="en-US" sz="1000" dirty="0">
                <a:solidFill>
                  <a:srgbClr val="F4F5FC"/>
                </a:solidFill>
                <a:latin typeface="思源黑体 CN Light" panose="020B0300000000000000" pitchFamily="34" charset="-122"/>
                <a:ea typeface="思源黑体 CN Light" panose="020B0300000000000000" pitchFamily="34" charset="-122"/>
              </a:rPr>
              <a:t>点击输入文本</a:t>
            </a:r>
            <a:endParaRPr lang="en-US" sz="1000" dirty="0">
              <a:solidFill>
                <a:srgbClr val="F4F5FC"/>
              </a:solidFill>
              <a:latin typeface="思源黑体 CN Light" panose="020B0300000000000000" pitchFamily="34" charset="-122"/>
              <a:ea typeface="思源黑体 CN Light" panose="020B0300000000000000" pitchFamily="34" charset="-122"/>
            </a:endParaRPr>
          </a:p>
        </p:txBody>
      </p:sp>
      <p:sp>
        <p:nvSpPr>
          <p:cNvPr id="83" name="Rectangle 30"/>
          <p:cNvSpPr/>
          <p:nvPr/>
        </p:nvSpPr>
        <p:spPr>
          <a:xfrm>
            <a:off x="5973833" y="4459156"/>
            <a:ext cx="2085449" cy="711056"/>
          </a:xfrm>
          <a:prstGeom prst="rect">
            <a:avLst/>
          </a:prstGeom>
        </p:spPr>
        <p:txBody>
          <a:bodyPr wrap="square" lIns="86411" tIns="43205" rIns="86411" bIns="43205">
            <a:spAutoFit/>
          </a:bodyPr>
          <a:lstStyle/>
          <a:p>
            <a:pPr defTabSz="864108" fontAlgn="auto">
              <a:lnSpc>
                <a:spcPct val="130000"/>
              </a:lnSpc>
              <a:spcBef>
                <a:spcPts val="0"/>
              </a:spcBef>
              <a:spcAft>
                <a:spcPts val="0"/>
              </a:spcAft>
            </a:pPr>
            <a:r>
              <a:rPr lang="zh-CN" altLang="en-US" sz="1000" b="1" dirty="0">
                <a:solidFill>
                  <a:srgbClr val="F4F5FC"/>
                </a:solidFill>
                <a:latin typeface="思源黑体 CN Regular" panose="020B0500000000000000" pitchFamily="34" charset="-122"/>
                <a:ea typeface="思源黑体 CN Regular" panose="020B0500000000000000" pitchFamily="34" charset="-122"/>
              </a:rPr>
              <a:t>点击输入文本</a:t>
            </a:r>
            <a:endParaRPr lang="en-US" sz="1000" b="1" dirty="0">
              <a:solidFill>
                <a:srgbClr val="F4F5FC"/>
              </a:solidFill>
              <a:latin typeface="思源黑体 CN Regular" panose="020B0500000000000000" pitchFamily="34" charset="-122"/>
              <a:ea typeface="思源黑体 CN Regular" panose="020B0500000000000000" pitchFamily="34" charset="-122"/>
            </a:endParaRPr>
          </a:p>
          <a:p>
            <a:pPr defTabSz="864108" fontAlgn="auto">
              <a:lnSpc>
                <a:spcPct val="130000"/>
              </a:lnSpc>
              <a:spcBef>
                <a:spcPts val="0"/>
              </a:spcBef>
              <a:spcAft>
                <a:spcPts val="0"/>
              </a:spcAft>
            </a:pPr>
            <a:r>
              <a:rPr lang="zh-CN" altLang="en-US" sz="1000" dirty="0">
                <a:solidFill>
                  <a:srgbClr val="F4F5FC"/>
                </a:solidFill>
                <a:latin typeface="思源黑体 CN Light" panose="020B0300000000000000" pitchFamily="34" charset="-122"/>
                <a:ea typeface="思源黑体 CN Light" panose="020B0300000000000000" pitchFamily="34" charset="-122"/>
              </a:rPr>
              <a:t>沿着荷塘是一条曲折的小煤屑路这是一条幽僻的路白天走</a:t>
            </a:r>
            <a:endParaRPr lang="en-US" sz="1000" dirty="0">
              <a:solidFill>
                <a:srgbClr val="F4F5FC"/>
              </a:solidFill>
              <a:latin typeface="思源黑体 CN Light" panose="020B0300000000000000" pitchFamily="34" charset="-122"/>
              <a:ea typeface="思源黑体 CN Light" panose="020B0300000000000000" pitchFamily="34" charset="-122"/>
            </a:endParaRPr>
          </a:p>
        </p:txBody>
      </p:sp>
      <p:sp>
        <p:nvSpPr>
          <p:cNvPr id="84" name="Freeform 81"/>
          <p:cNvSpPr>
            <a:spLocks noEditPoints="1"/>
          </p:cNvSpPr>
          <p:nvPr/>
        </p:nvSpPr>
        <p:spPr bwMode="auto">
          <a:xfrm>
            <a:off x="6069170" y="4182276"/>
            <a:ext cx="231636" cy="207642"/>
          </a:xfrm>
          <a:custGeom>
            <a:avLst/>
            <a:gdLst>
              <a:gd name="T0" fmla="*/ 116 w 400"/>
              <a:gd name="T1" fmla="*/ 224 h 360"/>
              <a:gd name="T2" fmla="*/ 116 w 400"/>
              <a:gd name="T3" fmla="*/ 100 h 360"/>
              <a:gd name="T4" fmla="*/ 40 w 400"/>
              <a:gd name="T5" fmla="*/ 100 h 360"/>
              <a:gd name="T6" fmla="*/ 0 w 400"/>
              <a:gd name="T7" fmla="*/ 140 h 360"/>
              <a:gd name="T8" fmla="*/ 0 w 400"/>
              <a:gd name="T9" fmla="*/ 260 h 360"/>
              <a:gd name="T10" fmla="*/ 40 w 400"/>
              <a:gd name="T11" fmla="*/ 300 h 360"/>
              <a:gd name="T12" fmla="*/ 60 w 400"/>
              <a:gd name="T13" fmla="*/ 300 h 360"/>
              <a:gd name="T14" fmla="*/ 60 w 400"/>
              <a:gd name="T15" fmla="*/ 360 h 360"/>
              <a:gd name="T16" fmla="*/ 120 w 400"/>
              <a:gd name="T17" fmla="*/ 300 h 360"/>
              <a:gd name="T18" fmla="*/ 220 w 400"/>
              <a:gd name="T19" fmla="*/ 300 h 360"/>
              <a:gd name="T20" fmla="*/ 260 w 400"/>
              <a:gd name="T21" fmla="*/ 260 h 360"/>
              <a:gd name="T22" fmla="*/ 260 w 400"/>
              <a:gd name="T23" fmla="*/ 223 h 360"/>
              <a:gd name="T24" fmla="*/ 256 w 400"/>
              <a:gd name="T25" fmla="*/ 224 h 360"/>
              <a:gd name="T26" fmla="*/ 116 w 400"/>
              <a:gd name="T27" fmla="*/ 224 h 360"/>
              <a:gd name="T28" fmla="*/ 360 w 400"/>
              <a:gd name="T29" fmla="*/ 0 h 360"/>
              <a:gd name="T30" fmla="*/ 180 w 400"/>
              <a:gd name="T31" fmla="*/ 0 h 360"/>
              <a:gd name="T32" fmla="*/ 140 w 400"/>
              <a:gd name="T33" fmla="*/ 40 h 360"/>
              <a:gd name="T34" fmla="*/ 140 w 400"/>
              <a:gd name="T35" fmla="*/ 200 h 360"/>
              <a:gd name="T36" fmla="*/ 280 w 400"/>
              <a:gd name="T37" fmla="*/ 200 h 360"/>
              <a:gd name="T38" fmla="*/ 340 w 400"/>
              <a:gd name="T39" fmla="*/ 260 h 360"/>
              <a:gd name="T40" fmla="*/ 340 w 400"/>
              <a:gd name="T41" fmla="*/ 200 h 360"/>
              <a:gd name="T42" fmla="*/ 360 w 400"/>
              <a:gd name="T43" fmla="*/ 200 h 360"/>
              <a:gd name="T44" fmla="*/ 400 w 400"/>
              <a:gd name="T45" fmla="*/ 160 h 360"/>
              <a:gd name="T46" fmla="*/ 400 w 400"/>
              <a:gd name="T47" fmla="*/ 40 h 360"/>
              <a:gd name="T48" fmla="*/ 360 w 400"/>
              <a:gd name="T49" fmla="*/ 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00" h="360">
                <a:moveTo>
                  <a:pt x="116" y="224"/>
                </a:moveTo>
                <a:cubicBezTo>
                  <a:pt x="116" y="100"/>
                  <a:pt x="116" y="100"/>
                  <a:pt x="116" y="100"/>
                </a:cubicBezTo>
                <a:cubicBezTo>
                  <a:pt x="40" y="100"/>
                  <a:pt x="40" y="100"/>
                  <a:pt x="40" y="100"/>
                </a:cubicBezTo>
                <a:cubicBezTo>
                  <a:pt x="18" y="100"/>
                  <a:pt x="0" y="118"/>
                  <a:pt x="0" y="140"/>
                </a:cubicBezTo>
                <a:cubicBezTo>
                  <a:pt x="0" y="260"/>
                  <a:pt x="0" y="260"/>
                  <a:pt x="0" y="260"/>
                </a:cubicBezTo>
                <a:cubicBezTo>
                  <a:pt x="0" y="282"/>
                  <a:pt x="18" y="300"/>
                  <a:pt x="40" y="300"/>
                </a:cubicBezTo>
                <a:cubicBezTo>
                  <a:pt x="60" y="300"/>
                  <a:pt x="60" y="300"/>
                  <a:pt x="60" y="300"/>
                </a:cubicBezTo>
                <a:cubicBezTo>
                  <a:pt x="60" y="360"/>
                  <a:pt x="60" y="360"/>
                  <a:pt x="60" y="360"/>
                </a:cubicBezTo>
                <a:cubicBezTo>
                  <a:pt x="120" y="300"/>
                  <a:pt x="120" y="300"/>
                  <a:pt x="120" y="300"/>
                </a:cubicBezTo>
                <a:cubicBezTo>
                  <a:pt x="220" y="300"/>
                  <a:pt x="220" y="300"/>
                  <a:pt x="220" y="300"/>
                </a:cubicBezTo>
                <a:cubicBezTo>
                  <a:pt x="242" y="300"/>
                  <a:pt x="260" y="282"/>
                  <a:pt x="260" y="260"/>
                </a:cubicBezTo>
                <a:cubicBezTo>
                  <a:pt x="260" y="223"/>
                  <a:pt x="260" y="223"/>
                  <a:pt x="260" y="223"/>
                </a:cubicBezTo>
                <a:cubicBezTo>
                  <a:pt x="258" y="224"/>
                  <a:pt x="257" y="224"/>
                  <a:pt x="256" y="224"/>
                </a:cubicBezTo>
                <a:lnTo>
                  <a:pt x="116" y="224"/>
                </a:lnTo>
                <a:close/>
                <a:moveTo>
                  <a:pt x="360" y="0"/>
                </a:moveTo>
                <a:cubicBezTo>
                  <a:pt x="180" y="0"/>
                  <a:pt x="180" y="0"/>
                  <a:pt x="180" y="0"/>
                </a:cubicBezTo>
                <a:cubicBezTo>
                  <a:pt x="158" y="0"/>
                  <a:pt x="140" y="18"/>
                  <a:pt x="140" y="40"/>
                </a:cubicBezTo>
                <a:cubicBezTo>
                  <a:pt x="140" y="200"/>
                  <a:pt x="140" y="200"/>
                  <a:pt x="140" y="200"/>
                </a:cubicBezTo>
                <a:cubicBezTo>
                  <a:pt x="280" y="200"/>
                  <a:pt x="280" y="200"/>
                  <a:pt x="280" y="200"/>
                </a:cubicBezTo>
                <a:cubicBezTo>
                  <a:pt x="340" y="260"/>
                  <a:pt x="340" y="260"/>
                  <a:pt x="340" y="260"/>
                </a:cubicBezTo>
                <a:cubicBezTo>
                  <a:pt x="340" y="200"/>
                  <a:pt x="340" y="200"/>
                  <a:pt x="340" y="200"/>
                </a:cubicBezTo>
                <a:cubicBezTo>
                  <a:pt x="360" y="200"/>
                  <a:pt x="360" y="200"/>
                  <a:pt x="360" y="200"/>
                </a:cubicBezTo>
                <a:cubicBezTo>
                  <a:pt x="382" y="200"/>
                  <a:pt x="400" y="182"/>
                  <a:pt x="400" y="160"/>
                </a:cubicBezTo>
                <a:cubicBezTo>
                  <a:pt x="400" y="40"/>
                  <a:pt x="400" y="40"/>
                  <a:pt x="400" y="40"/>
                </a:cubicBezTo>
                <a:cubicBezTo>
                  <a:pt x="400" y="18"/>
                  <a:pt x="382" y="0"/>
                  <a:pt x="360" y="0"/>
                </a:cubicBezTo>
                <a:close/>
              </a:path>
            </a:pathLst>
          </a:custGeom>
          <a:solidFill>
            <a:srgbClr val="F4F5F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411" tIns="43205" rIns="86411" bIns="43205" numCol="1" anchor="t" anchorCtr="0" compatLnSpc="1">
            <a:prstTxWarp prst="textNoShape">
              <a:avLst/>
            </a:prstTxWarp>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AU" sz="1700" b="0" i="0" u="none" strike="noStrike" kern="0" cap="none" spc="0" normalizeH="0" baseline="0" noProof="0" smtClean="0">
              <a:ln>
                <a:noFill/>
              </a:ln>
              <a:solidFill>
                <a:srgbClr val="333639"/>
              </a:solidFill>
              <a:effectLst/>
              <a:uLnTx/>
              <a:uFillTx/>
              <a:latin typeface="Arial"/>
              <a:ea typeface="思源黑体 CN Light"/>
            </a:endParaRPr>
          </a:p>
        </p:txBody>
      </p:sp>
      <p:sp>
        <p:nvSpPr>
          <p:cNvPr id="85" name="Rectangle 32"/>
          <p:cNvSpPr/>
          <p:nvPr/>
        </p:nvSpPr>
        <p:spPr>
          <a:xfrm>
            <a:off x="8912861" y="2027767"/>
            <a:ext cx="1576750" cy="1391576"/>
          </a:xfrm>
          <a:prstGeom prst="rect">
            <a:avLst/>
          </a:prstGeom>
        </p:spPr>
        <p:txBody>
          <a:bodyPr wrap="square" lIns="86411" tIns="43205" rIns="86411" bIns="43205">
            <a:spAutoFit/>
          </a:bodyPr>
          <a:lstStyle/>
          <a:p>
            <a:pPr algn="ctr" defTabSz="864108" fontAlgn="auto">
              <a:lnSpc>
                <a:spcPct val="130000"/>
              </a:lnSpc>
              <a:spcBef>
                <a:spcPts val="0"/>
              </a:spcBef>
              <a:spcAft>
                <a:spcPts val="0"/>
              </a:spcAft>
            </a:pPr>
            <a:r>
              <a:rPr lang="en-US" sz="3400" dirty="0">
                <a:solidFill>
                  <a:srgbClr val="F4F5FC"/>
                </a:solidFill>
                <a:latin typeface="思源黑体 CN Light" panose="020B0300000000000000" pitchFamily="34" charset="-122"/>
                <a:ea typeface="思源黑体 CN Light" panose="020B0300000000000000" pitchFamily="34" charset="-122"/>
              </a:rPr>
              <a:t>95</a:t>
            </a:r>
            <a:r>
              <a:rPr lang="en-US" sz="1700" dirty="0">
                <a:solidFill>
                  <a:srgbClr val="F4F5FC"/>
                </a:solidFill>
                <a:latin typeface="思源黑体 CN Light" panose="020B0300000000000000" pitchFamily="34" charset="-122"/>
                <a:ea typeface="思源黑体 CN Light" panose="020B0300000000000000" pitchFamily="34" charset="-122"/>
              </a:rPr>
              <a:t>%</a:t>
            </a:r>
            <a:endParaRPr lang="en-US" sz="1700" b="1" dirty="0">
              <a:solidFill>
                <a:srgbClr val="F4F5FC"/>
              </a:solidFill>
              <a:latin typeface="思源黑体 CN Regular" panose="020B0500000000000000" pitchFamily="34" charset="-122"/>
              <a:ea typeface="思源黑体 CN Regular" panose="020B0500000000000000" pitchFamily="34" charset="-122"/>
            </a:endParaRPr>
          </a:p>
          <a:p>
            <a:pPr algn="ctr" defTabSz="864108" fontAlgn="auto">
              <a:lnSpc>
                <a:spcPct val="130000"/>
              </a:lnSpc>
              <a:spcBef>
                <a:spcPts val="0"/>
              </a:spcBef>
              <a:spcAft>
                <a:spcPts val="0"/>
              </a:spcAft>
            </a:pPr>
            <a:r>
              <a:rPr lang="zh-CN" altLang="en-US" sz="1000" dirty="0">
                <a:solidFill>
                  <a:srgbClr val="F4F5FC"/>
                </a:solidFill>
                <a:latin typeface="思源黑体 CN Light" panose="020B0300000000000000" pitchFamily="34" charset="-122"/>
                <a:ea typeface="思源黑体 CN Light" panose="020B0300000000000000" pitchFamily="34" charset="-122"/>
              </a:rPr>
              <a:t>沿着荷塘是一条曲折的小煤屑路这是一条幽僻的路白天走夜晚</a:t>
            </a:r>
            <a:endParaRPr lang="en-US" sz="1000" dirty="0">
              <a:solidFill>
                <a:srgbClr val="F4F5FC"/>
              </a:solidFill>
              <a:latin typeface="思源黑体 CN Light" panose="020B0300000000000000" pitchFamily="34" charset="-122"/>
              <a:ea typeface="思源黑体 CN Light" panose="020B0300000000000000" pitchFamily="34" charset="-122"/>
            </a:endParaRPr>
          </a:p>
        </p:txBody>
      </p:sp>
      <p:sp>
        <p:nvSpPr>
          <p:cNvPr id="86" name="Rounded Rectangle 33"/>
          <p:cNvSpPr/>
          <p:nvPr/>
        </p:nvSpPr>
        <p:spPr>
          <a:xfrm>
            <a:off x="9022087" y="3703665"/>
            <a:ext cx="291401" cy="1466547"/>
          </a:xfrm>
          <a:prstGeom prst="roundRect">
            <a:avLst/>
          </a:prstGeom>
          <a:pattFill prst="wdDnDiag">
            <a:fgClr>
              <a:srgbClr val="AAB2BD">
                <a:lumMod val="40000"/>
                <a:lumOff val="60000"/>
              </a:srgbClr>
            </a:fgClr>
            <a:bgClr>
              <a:srgbClr val="F4F5FC"/>
            </a:bgClr>
          </a:pattFill>
          <a:ln w="12700" cap="flat" cmpd="sng" algn="ctr">
            <a:noFill/>
            <a:prstDash val="solid"/>
            <a:miter lim="800000"/>
          </a:ln>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F4F5FC"/>
              </a:solidFill>
              <a:effectLst/>
              <a:uLnTx/>
              <a:uFillTx/>
              <a:latin typeface="Arial"/>
              <a:ea typeface="思源黑体 CN Light"/>
              <a:cs typeface="+mn-cs"/>
            </a:endParaRPr>
          </a:p>
        </p:txBody>
      </p:sp>
      <p:sp>
        <p:nvSpPr>
          <p:cNvPr id="87" name="Rounded Rectangle 34"/>
          <p:cNvSpPr/>
          <p:nvPr/>
        </p:nvSpPr>
        <p:spPr>
          <a:xfrm>
            <a:off x="9379351" y="4374328"/>
            <a:ext cx="291401" cy="795885"/>
          </a:xfrm>
          <a:prstGeom prst="roundRect">
            <a:avLst/>
          </a:prstGeom>
          <a:solidFill>
            <a:srgbClr val="F4F5FC"/>
          </a:solidFill>
          <a:ln w="12700" cap="flat" cmpd="sng" algn="ctr">
            <a:noFill/>
            <a:prstDash val="solid"/>
            <a:miter lim="800000"/>
          </a:ln>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F4F5FC"/>
              </a:solidFill>
              <a:effectLst/>
              <a:uLnTx/>
              <a:uFillTx/>
              <a:latin typeface="Arial"/>
              <a:ea typeface="思源黑体 CN Light"/>
              <a:cs typeface="+mn-cs"/>
            </a:endParaRPr>
          </a:p>
        </p:txBody>
      </p:sp>
      <p:sp>
        <p:nvSpPr>
          <p:cNvPr id="88" name="Rounded Rectangle 35"/>
          <p:cNvSpPr/>
          <p:nvPr/>
        </p:nvSpPr>
        <p:spPr>
          <a:xfrm>
            <a:off x="9736615" y="4753892"/>
            <a:ext cx="291401" cy="416321"/>
          </a:xfrm>
          <a:prstGeom prst="roundRect">
            <a:avLst/>
          </a:prstGeom>
          <a:solidFill>
            <a:srgbClr val="F4F5FC"/>
          </a:solidFill>
          <a:ln w="12700" cap="flat" cmpd="sng" algn="ctr">
            <a:noFill/>
            <a:prstDash val="solid"/>
            <a:miter lim="800000"/>
          </a:ln>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F4F5FC"/>
              </a:solidFill>
              <a:effectLst/>
              <a:uLnTx/>
              <a:uFillTx/>
              <a:latin typeface="Arial"/>
              <a:ea typeface="思源黑体 CN Light"/>
              <a:cs typeface="+mn-cs"/>
            </a:endParaRPr>
          </a:p>
        </p:txBody>
      </p:sp>
      <p:sp>
        <p:nvSpPr>
          <p:cNvPr id="89" name="Rounded Rectangle 36"/>
          <p:cNvSpPr/>
          <p:nvPr/>
        </p:nvSpPr>
        <p:spPr>
          <a:xfrm>
            <a:off x="10093877" y="4221414"/>
            <a:ext cx="291401" cy="948799"/>
          </a:xfrm>
          <a:prstGeom prst="roundRect">
            <a:avLst/>
          </a:prstGeom>
          <a:solidFill>
            <a:srgbClr val="F4F5FC"/>
          </a:solidFill>
          <a:ln w="12700" cap="flat" cmpd="sng" algn="ctr">
            <a:noFill/>
            <a:prstDash val="solid"/>
            <a:miter lim="800000"/>
          </a:ln>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F4F5FC"/>
              </a:solidFill>
              <a:effectLst/>
              <a:uLnTx/>
              <a:uFillTx/>
              <a:latin typeface="Arial"/>
              <a:ea typeface="思源黑体 CN Light"/>
              <a:cs typeface="+mn-cs"/>
            </a:endParaRPr>
          </a:p>
        </p:txBody>
      </p:sp>
      <p:sp>
        <p:nvSpPr>
          <p:cNvPr id="90" name="TextBox 89"/>
          <p:cNvSpPr txBox="1"/>
          <p:nvPr/>
        </p:nvSpPr>
        <p:spPr>
          <a:xfrm>
            <a:off x="8990720" y="3426327"/>
            <a:ext cx="342826" cy="241142"/>
          </a:xfrm>
          <a:prstGeom prst="rect">
            <a:avLst/>
          </a:prstGeom>
          <a:noFill/>
        </p:spPr>
        <p:txBody>
          <a:bodyPr wrap="none" lIns="86411" tIns="43205" rIns="86411" bIns="43205" rtlCol="0">
            <a:spAutoFit/>
          </a:bodyPr>
          <a:lstStyle/>
          <a:p>
            <a:pPr algn="ctr" defTabSz="864108" fontAlgn="auto">
              <a:spcBef>
                <a:spcPts val="0"/>
              </a:spcBef>
              <a:spcAft>
                <a:spcPts val="0"/>
              </a:spcAft>
            </a:pPr>
            <a:r>
              <a:rPr lang="en-US" sz="1000" dirty="0">
                <a:solidFill>
                  <a:srgbClr val="F4F5FC"/>
                </a:solidFill>
                <a:latin typeface="思源黑体 CN Light" panose="020B0300000000000000" pitchFamily="34" charset="-122"/>
                <a:ea typeface="思源黑体 CN Light" panose="020B0300000000000000" pitchFamily="34" charset="-122"/>
              </a:rPr>
              <a:t>95%</a:t>
            </a:r>
          </a:p>
        </p:txBody>
      </p:sp>
      <p:sp>
        <p:nvSpPr>
          <p:cNvPr id="91" name="TextBox 90"/>
          <p:cNvSpPr txBox="1"/>
          <p:nvPr/>
        </p:nvSpPr>
        <p:spPr>
          <a:xfrm>
            <a:off x="9353638" y="4087915"/>
            <a:ext cx="342826" cy="241142"/>
          </a:xfrm>
          <a:prstGeom prst="rect">
            <a:avLst/>
          </a:prstGeom>
          <a:noFill/>
        </p:spPr>
        <p:txBody>
          <a:bodyPr wrap="none" lIns="86411" tIns="43205" rIns="86411" bIns="43205" rtlCol="0">
            <a:spAutoFit/>
          </a:bodyPr>
          <a:lstStyle/>
          <a:p>
            <a:pPr algn="ctr" defTabSz="864108" fontAlgn="auto">
              <a:spcBef>
                <a:spcPts val="0"/>
              </a:spcBef>
              <a:spcAft>
                <a:spcPts val="0"/>
              </a:spcAft>
            </a:pPr>
            <a:r>
              <a:rPr lang="en-US" sz="1000" dirty="0">
                <a:solidFill>
                  <a:srgbClr val="F4F5FC"/>
                </a:solidFill>
                <a:latin typeface="思源黑体 CN Light" panose="020B0300000000000000" pitchFamily="34" charset="-122"/>
                <a:ea typeface="思源黑体 CN Light" panose="020B0300000000000000" pitchFamily="34" charset="-122"/>
              </a:rPr>
              <a:t>60%</a:t>
            </a:r>
          </a:p>
        </p:txBody>
      </p:sp>
      <p:sp>
        <p:nvSpPr>
          <p:cNvPr id="92" name="TextBox 91"/>
          <p:cNvSpPr txBox="1"/>
          <p:nvPr/>
        </p:nvSpPr>
        <p:spPr>
          <a:xfrm>
            <a:off x="9710902" y="4488851"/>
            <a:ext cx="342826" cy="241142"/>
          </a:xfrm>
          <a:prstGeom prst="rect">
            <a:avLst/>
          </a:prstGeom>
          <a:noFill/>
        </p:spPr>
        <p:txBody>
          <a:bodyPr wrap="none" lIns="86411" tIns="43205" rIns="86411" bIns="43205" rtlCol="0">
            <a:spAutoFit/>
          </a:bodyPr>
          <a:lstStyle/>
          <a:p>
            <a:pPr algn="ctr" defTabSz="864108" fontAlgn="auto">
              <a:spcBef>
                <a:spcPts val="0"/>
              </a:spcBef>
              <a:spcAft>
                <a:spcPts val="0"/>
              </a:spcAft>
            </a:pPr>
            <a:r>
              <a:rPr lang="en-US" sz="1000" dirty="0">
                <a:solidFill>
                  <a:srgbClr val="F4F5FC"/>
                </a:solidFill>
                <a:latin typeface="思源黑体 CN Light" panose="020B0300000000000000" pitchFamily="34" charset="-122"/>
                <a:ea typeface="思源黑体 CN Light" panose="020B0300000000000000" pitchFamily="34" charset="-122"/>
              </a:rPr>
              <a:t>35%</a:t>
            </a:r>
          </a:p>
        </p:txBody>
      </p:sp>
      <p:sp>
        <p:nvSpPr>
          <p:cNvPr id="93" name="TextBox 92"/>
          <p:cNvSpPr txBox="1"/>
          <p:nvPr/>
        </p:nvSpPr>
        <p:spPr>
          <a:xfrm>
            <a:off x="10068164" y="3944075"/>
            <a:ext cx="342826" cy="241142"/>
          </a:xfrm>
          <a:prstGeom prst="rect">
            <a:avLst/>
          </a:prstGeom>
          <a:noFill/>
        </p:spPr>
        <p:txBody>
          <a:bodyPr wrap="none" lIns="86411" tIns="43205" rIns="86411" bIns="43205" rtlCol="0">
            <a:spAutoFit/>
          </a:bodyPr>
          <a:lstStyle/>
          <a:p>
            <a:pPr algn="ctr" defTabSz="864108" fontAlgn="auto">
              <a:spcBef>
                <a:spcPts val="0"/>
              </a:spcBef>
              <a:spcAft>
                <a:spcPts val="0"/>
              </a:spcAft>
            </a:pPr>
            <a:r>
              <a:rPr lang="en-US" sz="1000" dirty="0">
                <a:solidFill>
                  <a:srgbClr val="F4F5FC"/>
                </a:solidFill>
                <a:latin typeface="思源黑体 CN Light" panose="020B0300000000000000" pitchFamily="34" charset="-122"/>
                <a:ea typeface="思源黑体 CN Light" panose="020B0300000000000000" pitchFamily="34" charset="-122"/>
              </a:rPr>
              <a:t>70%</a:t>
            </a:r>
          </a:p>
        </p:txBody>
      </p:sp>
      <p:sp>
        <p:nvSpPr>
          <p:cNvPr id="94" name="Rectangle 41"/>
          <p:cNvSpPr/>
          <p:nvPr/>
        </p:nvSpPr>
        <p:spPr>
          <a:xfrm>
            <a:off x="5973832" y="5699401"/>
            <a:ext cx="4411446" cy="694153"/>
          </a:xfrm>
          <a:prstGeom prst="rect">
            <a:avLst/>
          </a:prstGeom>
        </p:spPr>
        <p:txBody>
          <a:bodyPr wrap="square" lIns="86411" tIns="43205" rIns="86411" bIns="43205">
            <a:spAutoFit/>
          </a:bodyPr>
          <a:lstStyle/>
          <a:p>
            <a:pPr defTabSz="864108" fontAlgn="auto">
              <a:lnSpc>
                <a:spcPct val="130000"/>
              </a:lnSpc>
              <a:spcBef>
                <a:spcPts val="0"/>
              </a:spcBef>
              <a:spcAft>
                <a:spcPts val="0"/>
              </a:spcAft>
            </a:pPr>
            <a:r>
              <a:rPr lang="zh-CN" altLang="en-US" sz="1000" dirty="0">
                <a:solidFill>
                  <a:srgbClr val="F4F5FC"/>
                </a:solidFill>
                <a:latin typeface="思源黑体 CN Light" panose="020B0300000000000000" pitchFamily="34" charset="-122"/>
                <a:ea typeface="思源黑体 CN Light" panose="020B0300000000000000" pitchFamily="34" charset="-122"/>
              </a:rPr>
              <a:t>路上只我一个人背着手踱着这一片天地好像是我的我也像超出了平常的自己到了另一世界里我爱热闹也爱冷静爱群居也爱独处像今晚上一个人在这苍茫的月下什么都可以想什么都可以不想便觉是个</a:t>
            </a:r>
            <a:endParaRPr lang="en-US" sz="1000" dirty="0">
              <a:solidFill>
                <a:srgbClr val="F4F5FC"/>
              </a:solidFill>
              <a:latin typeface="思源黑体 CN Light" panose="020B0300000000000000" pitchFamily="34" charset="-122"/>
              <a:ea typeface="思源黑体 CN Light" panose="020B0300000000000000" pitchFamily="34" charset="-122"/>
            </a:endParaRPr>
          </a:p>
        </p:txBody>
      </p:sp>
    </p:spTree>
    <p:extLst>
      <p:ext uri="{BB962C8B-B14F-4D97-AF65-F5344CB8AC3E}">
        <p14:creationId xmlns:p14="http://schemas.microsoft.com/office/powerpoint/2010/main" val="40074155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图片占位符 4"/>
          <p:cNvPicPr>
            <a:picLocks noChangeAspect="1"/>
          </p:cNvPicPr>
          <p:nvPr/>
        </p:nvPicPr>
        <p:blipFill>
          <a:blip r:embed="rId2">
            <a:extLst>
              <a:ext uri="{28A0092B-C50C-407E-A947-70E740481C1C}">
                <a14:useLocalDpi xmlns:a14="http://schemas.microsoft.com/office/drawing/2010/main" val="0"/>
              </a:ext>
            </a:extLst>
          </a:blip>
          <a:srcRect l="19290" r="19290"/>
          <a:stretch>
            <a:fillRect/>
          </a:stretch>
        </p:blipFill>
        <p:spPr>
          <a:xfrm>
            <a:off x="972175" y="1512505"/>
            <a:ext cx="4788862" cy="5184140"/>
          </a:xfrm>
          <a:prstGeom prst="rect">
            <a:avLst/>
          </a:prstGeom>
          <a:solidFill>
            <a:srgbClr val="AAB2BD">
              <a:lumMod val="50000"/>
            </a:srgbClr>
          </a:solidFill>
        </p:spPr>
      </p:pic>
      <p:sp>
        <p:nvSpPr>
          <p:cNvPr id="24" name="TextBox 23"/>
          <p:cNvSpPr txBox="1"/>
          <p:nvPr/>
        </p:nvSpPr>
        <p:spPr>
          <a:xfrm>
            <a:off x="6629397" y="1527574"/>
            <a:ext cx="488698" cy="241142"/>
          </a:xfrm>
          <a:prstGeom prst="rect">
            <a:avLst/>
          </a:prstGeom>
          <a:solidFill>
            <a:srgbClr val="D70444"/>
          </a:solidFill>
        </p:spPr>
        <p:txBody>
          <a:bodyPr wrap="none" lIns="86411" tIns="43205" rIns="86411" bIns="43205" rtlCol="0">
            <a:spAutoFit/>
          </a:bodyPr>
          <a:lstStyle/>
          <a:p>
            <a:pPr marL="0" marR="0" lvl="0" indent="0" defTabSz="864108"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err="1" smtClean="0">
                <a:ln>
                  <a:noFill/>
                </a:ln>
                <a:solidFill>
                  <a:srgbClr val="F4F5FC"/>
                </a:solidFill>
                <a:effectLst/>
                <a:uLnTx/>
                <a:uFillTx/>
                <a:latin typeface="思源黑体 CN Regular" panose="020B0500000000000000" pitchFamily="34" charset="-122"/>
                <a:ea typeface="思源黑体 CN Regular" panose="020B0500000000000000" pitchFamily="34" charset="-122"/>
              </a:rPr>
              <a:t>ADRESS</a:t>
            </a:r>
            <a:endParaRPr kumimoji="0" lang="en-US" sz="1000" b="1" i="0" u="none" strike="noStrike" kern="0" cap="none" spc="0" normalizeH="0" baseline="0" noProof="0" dirty="0" smtClean="0">
              <a:ln>
                <a:noFill/>
              </a:ln>
              <a:solidFill>
                <a:srgbClr val="F4F5FC"/>
              </a:solidFill>
              <a:effectLst/>
              <a:uLnTx/>
              <a:uFillTx/>
              <a:latin typeface="思源黑体 CN Regular" panose="020B0500000000000000" pitchFamily="34" charset="-122"/>
              <a:ea typeface="思源黑体 CN Regular" panose="020B0500000000000000" pitchFamily="34" charset="-122"/>
            </a:endParaRPr>
          </a:p>
        </p:txBody>
      </p:sp>
      <p:sp>
        <p:nvSpPr>
          <p:cNvPr id="25" name="TextBox 24"/>
          <p:cNvSpPr txBox="1"/>
          <p:nvPr/>
        </p:nvSpPr>
        <p:spPr>
          <a:xfrm>
            <a:off x="6526439" y="1906997"/>
            <a:ext cx="1768216" cy="1017871"/>
          </a:xfrm>
          <a:prstGeom prst="rect">
            <a:avLst/>
          </a:prstGeom>
          <a:noFill/>
        </p:spPr>
        <p:txBody>
          <a:bodyPr wrap="none" lIns="86411" tIns="43205" rIns="86411" bIns="43205" rtlCol="0">
            <a:spAutoFit/>
          </a:bodyPr>
          <a:lstStyle/>
          <a:p>
            <a:pPr defTabSz="864108" fontAlgn="auto">
              <a:spcBef>
                <a:spcPts val="0"/>
              </a:spcBef>
              <a:spcAft>
                <a:spcPts val="0"/>
              </a:spcAft>
            </a:pPr>
            <a:r>
              <a:rPr lang="zh-CN" altLang="en-US" sz="3000" b="1" dirty="0">
                <a:solidFill>
                  <a:srgbClr val="AAB2BD">
                    <a:lumMod val="50000"/>
                  </a:srgbClr>
                </a:solidFill>
                <a:latin typeface="思源黑体 CN Regular" panose="020B0500000000000000" pitchFamily="34" charset="-122"/>
                <a:ea typeface="思源黑体 CN Regular" panose="020B0500000000000000" pitchFamily="34" charset="-122"/>
              </a:rPr>
              <a:t>联系我们</a:t>
            </a:r>
            <a:endParaRPr lang="en-US" altLang="zh-CN" sz="3000" b="1" dirty="0">
              <a:solidFill>
                <a:srgbClr val="AAB2BD">
                  <a:lumMod val="50000"/>
                </a:srgbClr>
              </a:solidFill>
              <a:latin typeface="思源黑体 CN Regular" panose="020B0500000000000000" pitchFamily="34" charset="-122"/>
              <a:ea typeface="思源黑体 CN Regular" panose="020B0500000000000000" pitchFamily="34" charset="-122"/>
            </a:endParaRPr>
          </a:p>
          <a:p>
            <a:pPr defTabSz="864108" fontAlgn="auto">
              <a:spcBef>
                <a:spcPts val="0"/>
              </a:spcBef>
              <a:spcAft>
                <a:spcPts val="0"/>
              </a:spcAft>
            </a:pPr>
            <a:r>
              <a:rPr lang="zh-CN" altLang="en-US" sz="3000" b="1" dirty="0">
                <a:solidFill>
                  <a:srgbClr val="AAB2BD">
                    <a:lumMod val="50000"/>
                  </a:srgbClr>
                </a:solidFill>
                <a:latin typeface="思源黑体 CN Regular" panose="020B0500000000000000" pitchFamily="34" charset="-122"/>
                <a:ea typeface="思源黑体 CN Regular" panose="020B0500000000000000" pitchFamily="34" charset="-122"/>
              </a:rPr>
              <a:t>幻灯片</a:t>
            </a:r>
            <a:endParaRPr lang="en-US" altLang="zh-CN" sz="3000" b="1" dirty="0">
              <a:solidFill>
                <a:srgbClr val="AAB2BD">
                  <a:lumMod val="50000"/>
                </a:srgbClr>
              </a:solidFill>
              <a:latin typeface="思源黑体 CN Regular" panose="020B0500000000000000" pitchFamily="34" charset="-122"/>
              <a:ea typeface="思源黑体 CN Regular" panose="020B0500000000000000" pitchFamily="34" charset="-122"/>
            </a:endParaRPr>
          </a:p>
        </p:txBody>
      </p:sp>
      <p:sp>
        <p:nvSpPr>
          <p:cNvPr id="26" name="Rectangle 9"/>
          <p:cNvSpPr/>
          <p:nvPr/>
        </p:nvSpPr>
        <p:spPr>
          <a:xfrm>
            <a:off x="6530951" y="3154131"/>
            <a:ext cx="4018949" cy="1542802"/>
          </a:xfrm>
          <a:prstGeom prst="rect">
            <a:avLst/>
          </a:prstGeom>
        </p:spPr>
        <p:txBody>
          <a:bodyPr wrap="square" lIns="86411" tIns="43205" rIns="86411" bIns="43205">
            <a:spAutoFit/>
          </a:bodyPr>
          <a:lstStyle/>
          <a:p>
            <a:pPr defTabSz="864108" fontAlgn="auto">
              <a:lnSpc>
                <a:spcPct val="130000"/>
              </a:lnSpc>
              <a:spcBef>
                <a:spcPts val="0"/>
              </a:spcBef>
              <a:spcAft>
                <a:spcPts val="0"/>
              </a:spcAft>
            </a:pPr>
            <a:r>
              <a:rPr lang="zh-CN" altLang="en-US" sz="1000" dirty="0">
                <a:solidFill>
                  <a:srgbClr val="AAB2BD">
                    <a:lumMod val="50000"/>
                  </a:srgbClr>
                </a:solidFill>
                <a:latin typeface="思源黑体 CN Light" panose="020B0300000000000000" pitchFamily="34" charset="-122"/>
                <a:ea typeface="思源黑体 CN Light" panose="020B0300000000000000" pitchFamily="34" charset="-122"/>
              </a:rPr>
              <a:t>曲曲折折的荷塘上面弥望的是田田的叶子叶子出水很高像亭亭的舞女的裙层层的叶子中间零星地点缀着些白花有袅娜地开着的有羞涩地打着朵儿的正如一粒粒的明珠又如碧天里的。</a:t>
            </a:r>
            <a:endParaRPr lang="en-US" altLang="zh-CN" sz="1000" dirty="0">
              <a:solidFill>
                <a:srgbClr val="AAB2BD">
                  <a:lumMod val="50000"/>
                </a:srgbClr>
              </a:solidFill>
              <a:latin typeface="思源黑体 CN Light" panose="020B0300000000000000" pitchFamily="34" charset="-122"/>
              <a:ea typeface="思源黑体 CN Light" panose="020B0300000000000000" pitchFamily="34" charset="-122"/>
            </a:endParaRPr>
          </a:p>
          <a:p>
            <a:pPr defTabSz="864108" fontAlgn="auto">
              <a:lnSpc>
                <a:spcPct val="130000"/>
              </a:lnSpc>
              <a:spcBef>
                <a:spcPts val="0"/>
              </a:spcBef>
              <a:spcAft>
                <a:spcPts val="0"/>
              </a:spcAft>
            </a:pPr>
            <a:endParaRPr lang="en-US" altLang="zh-CN" sz="1000" dirty="0">
              <a:solidFill>
                <a:srgbClr val="AAB2BD">
                  <a:lumMod val="50000"/>
                </a:srgbClr>
              </a:solidFill>
              <a:latin typeface="思源黑体 CN Light" panose="020B0300000000000000" pitchFamily="34" charset="-122"/>
              <a:ea typeface="思源黑体 CN Light" panose="020B0300000000000000" pitchFamily="34" charset="-122"/>
            </a:endParaRPr>
          </a:p>
          <a:p>
            <a:pPr defTabSz="864108" fontAlgn="auto">
              <a:lnSpc>
                <a:spcPct val="130000"/>
              </a:lnSpc>
              <a:spcBef>
                <a:spcPts val="0"/>
              </a:spcBef>
              <a:spcAft>
                <a:spcPts val="0"/>
              </a:spcAft>
            </a:pPr>
            <a:r>
              <a:rPr lang="zh-CN" altLang="en-US" sz="1000" dirty="0">
                <a:solidFill>
                  <a:srgbClr val="AAB2BD">
                    <a:lumMod val="50000"/>
                  </a:srgbClr>
                </a:solidFill>
                <a:latin typeface="思源黑体 CN Light" panose="020B0300000000000000" pitchFamily="34" charset="-122"/>
                <a:ea typeface="思源黑体 CN Light" panose="020B0300000000000000" pitchFamily="34" charset="-122"/>
              </a:rPr>
              <a:t>星星如刚出浴的美人微风过处送来缕缕清香仿佛远处高楼上渺茫的歌声似的这时候叶子与花也有一丝的颤动像闪电般霎时传过荷塘的那边去了叶子本是肩并肩密密地挨着这。</a:t>
            </a:r>
            <a:endParaRPr lang="en-US" sz="1000" dirty="0">
              <a:solidFill>
                <a:srgbClr val="AAB2BD">
                  <a:lumMod val="50000"/>
                </a:srgbClr>
              </a:solidFill>
              <a:latin typeface="思源黑体 CN Light" panose="020B0300000000000000" pitchFamily="34" charset="-122"/>
              <a:ea typeface="思源黑体 CN Light" panose="020B0300000000000000" pitchFamily="34" charset="-122"/>
            </a:endParaRPr>
          </a:p>
        </p:txBody>
      </p:sp>
      <p:cxnSp>
        <p:nvCxnSpPr>
          <p:cNvPr id="27" name="Straight Connector 24"/>
          <p:cNvCxnSpPr/>
          <p:nvPr/>
        </p:nvCxnSpPr>
        <p:spPr>
          <a:xfrm>
            <a:off x="6629397" y="4968598"/>
            <a:ext cx="3920503" cy="0"/>
          </a:xfrm>
          <a:prstGeom prst="line">
            <a:avLst/>
          </a:prstGeom>
          <a:noFill/>
          <a:ln w="6350" cap="flat" cmpd="sng" algn="ctr">
            <a:solidFill>
              <a:srgbClr val="AAB2BD"/>
            </a:solidFill>
            <a:prstDash val="dash"/>
            <a:miter lim="800000"/>
          </a:ln>
          <a:effectLst/>
        </p:spPr>
      </p:cxnSp>
      <p:grpSp>
        <p:nvGrpSpPr>
          <p:cNvPr id="28" name="组合 27"/>
          <p:cNvGrpSpPr/>
          <p:nvPr/>
        </p:nvGrpSpPr>
        <p:grpSpPr>
          <a:xfrm>
            <a:off x="8957883" y="6201376"/>
            <a:ext cx="187120" cy="187092"/>
            <a:chOff x="9492539" y="5870397"/>
            <a:chExt cx="198000" cy="198000"/>
          </a:xfrm>
        </p:grpSpPr>
        <p:sp>
          <p:nvSpPr>
            <p:cNvPr id="29" name="圆角矩形 28"/>
            <p:cNvSpPr>
              <a:spLocks noChangeAspect="1"/>
            </p:cNvSpPr>
            <p:nvPr/>
          </p:nvSpPr>
          <p:spPr>
            <a:xfrm>
              <a:off x="9492539" y="5870397"/>
              <a:ext cx="198000" cy="198000"/>
            </a:xfrm>
            <a:prstGeom prst="roundRect">
              <a:avLst/>
            </a:prstGeom>
            <a:solidFill>
              <a:srgbClr val="4E5865"/>
            </a:solidFill>
            <a:ln w="12700" cap="flat" cmpd="sng" algn="ctr">
              <a:noFill/>
              <a:prstDash val="solid"/>
              <a:miter lim="800000"/>
            </a:ln>
            <a:effectLst/>
          </p:spPr>
          <p:txBody>
            <a:bodyPr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smtClean="0">
                <a:ln>
                  <a:noFill/>
                </a:ln>
                <a:solidFill>
                  <a:srgbClr val="F4F5FC"/>
                </a:solidFill>
                <a:effectLst/>
                <a:uLnTx/>
                <a:uFillTx/>
                <a:latin typeface="Arial"/>
                <a:ea typeface="思源黑体 CN Light"/>
                <a:cs typeface="+mn-cs"/>
              </a:endParaRPr>
            </a:p>
          </p:txBody>
        </p:sp>
        <p:sp>
          <p:nvSpPr>
            <p:cNvPr id="30" name="Freeform 42"/>
            <p:cNvSpPr>
              <a:spLocks noChangeAspect="1" noEditPoints="1"/>
            </p:cNvSpPr>
            <p:nvPr/>
          </p:nvSpPr>
          <p:spPr bwMode="auto">
            <a:xfrm>
              <a:off x="9523139" y="5914434"/>
              <a:ext cx="136800" cy="109927"/>
            </a:xfrm>
            <a:custGeom>
              <a:avLst/>
              <a:gdLst>
                <a:gd name="T0" fmla="*/ 2147483646 w 284"/>
                <a:gd name="T1" fmla="*/ 2147483646 h 229"/>
                <a:gd name="T2" fmla="*/ 2147483646 w 284"/>
                <a:gd name="T3" fmla="*/ 2147483646 h 229"/>
                <a:gd name="T4" fmla="*/ 2147483646 w 284"/>
                <a:gd name="T5" fmla="*/ 0 h 229"/>
                <a:gd name="T6" fmla="*/ 0 w 284"/>
                <a:gd name="T7" fmla="*/ 2147483646 h 229"/>
                <a:gd name="T8" fmla="*/ 2147483646 w 284"/>
                <a:gd name="T9" fmla="*/ 2147483646 h 229"/>
                <a:gd name="T10" fmla="*/ 2147483646 w 284"/>
                <a:gd name="T11" fmla="*/ 2147483646 h 229"/>
                <a:gd name="T12" fmla="*/ 2147483646 w 284"/>
                <a:gd name="T13" fmla="*/ 2147483646 h 229"/>
                <a:gd name="T14" fmla="*/ 2147483646 w 284"/>
                <a:gd name="T15" fmla="*/ 2147483646 h 229"/>
                <a:gd name="T16" fmla="*/ 2147483646 w 284"/>
                <a:gd name="T17" fmla="*/ 2147483646 h 229"/>
                <a:gd name="T18" fmla="*/ 2147483646 w 284"/>
                <a:gd name="T19" fmla="*/ 2147483646 h 229"/>
                <a:gd name="T20" fmla="*/ 2147483646 w 284"/>
                <a:gd name="T21" fmla="*/ 2147483646 h 229"/>
                <a:gd name="T22" fmla="*/ 2147483646 w 284"/>
                <a:gd name="T23" fmla="*/ 2147483646 h 229"/>
                <a:gd name="T24" fmla="*/ 2147483646 w 284"/>
                <a:gd name="T25" fmla="*/ 2147483646 h 229"/>
                <a:gd name="T26" fmla="*/ 2147483646 w 284"/>
                <a:gd name="T27" fmla="*/ 2147483646 h 229"/>
                <a:gd name="T28" fmla="*/ 2147483646 w 284"/>
                <a:gd name="T29" fmla="*/ 2147483646 h 229"/>
                <a:gd name="T30" fmla="*/ 2147483646 w 284"/>
                <a:gd name="T31" fmla="*/ 2147483646 h 229"/>
                <a:gd name="T32" fmla="*/ 2147483646 w 284"/>
                <a:gd name="T33" fmla="*/ 2147483646 h 229"/>
                <a:gd name="T34" fmla="*/ 2147483646 w 284"/>
                <a:gd name="T35" fmla="*/ 2147483646 h 229"/>
                <a:gd name="T36" fmla="*/ 2147483646 w 284"/>
                <a:gd name="T37" fmla="*/ 2147483646 h 229"/>
                <a:gd name="T38" fmla="*/ 2147483646 w 284"/>
                <a:gd name="T39" fmla="*/ 2147483646 h 229"/>
                <a:gd name="T40" fmla="*/ 2147483646 w 284"/>
                <a:gd name="T41" fmla="*/ 2147483646 h 229"/>
                <a:gd name="T42" fmla="*/ 2147483646 w 284"/>
                <a:gd name="T43" fmla="*/ 2147483646 h 229"/>
                <a:gd name="T44" fmla="*/ 2147483646 w 284"/>
                <a:gd name="T45" fmla="*/ 2147483646 h 229"/>
                <a:gd name="T46" fmla="*/ 2147483646 w 284"/>
                <a:gd name="T47" fmla="*/ 2147483646 h 229"/>
                <a:gd name="T48" fmla="*/ 2147483646 w 284"/>
                <a:gd name="T49" fmla="*/ 2147483646 h 229"/>
                <a:gd name="T50" fmla="*/ 2147483646 w 284"/>
                <a:gd name="T51" fmla="*/ 2147483646 h 229"/>
                <a:gd name="T52" fmla="*/ 2147483646 w 284"/>
                <a:gd name="T53" fmla="*/ 2147483646 h 229"/>
                <a:gd name="T54" fmla="*/ 2147483646 w 284"/>
                <a:gd name="T55" fmla="*/ 2147483646 h 229"/>
                <a:gd name="T56" fmla="*/ 2147483646 w 284"/>
                <a:gd name="T57" fmla="*/ 2147483646 h 229"/>
                <a:gd name="T58" fmla="*/ 2147483646 w 284"/>
                <a:gd name="T59" fmla="*/ 2147483646 h 229"/>
                <a:gd name="T60" fmla="*/ 2147483646 w 284"/>
                <a:gd name="T61" fmla="*/ 2147483646 h 229"/>
                <a:gd name="T62" fmla="*/ 2147483646 w 284"/>
                <a:gd name="T63" fmla="*/ 2147483646 h 229"/>
                <a:gd name="T64" fmla="*/ 2147483646 w 284"/>
                <a:gd name="T65" fmla="*/ 2147483646 h 229"/>
                <a:gd name="T66" fmla="*/ 2147483646 w 284"/>
                <a:gd name="T67" fmla="*/ 2147483646 h 229"/>
                <a:gd name="T68" fmla="*/ 2147483646 w 284"/>
                <a:gd name="T69" fmla="*/ 2147483646 h 229"/>
                <a:gd name="T70" fmla="*/ 2147483646 w 284"/>
                <a:gd name="T71" fmla="*/ 2147483646 h 229"/>
                <a:gd name="T72" fmla="*/ 2147483646 w 284"/>
                <a:gd name="T73" fmla="*/ 2147483646 h 229"/>
                <a:gd name="T74" fmla="*/ 2147483646 w 284"/>
                <a:gd name="T75" fmla="*/ 2147483646 h 229"/>
                <a:gd name="T76" fmla="*/ 2147483646 w 284"/>
                <a:gd name="T77" fmla="*/ 2147483646 h 229"/>
                <a:gd name="T78" fmla="*/ 2147483646 w 284"/>
                <a:gd name="T79" fmla="*/ 2147483646 h 229"/>
                <a:gd name="T80" fmla="*/ 2147483646 w 284"/>
                <a:gd name="T81" fmla="*/ 2147483646 h 22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84" h="229">
                  <a:moveTo>
                    <a:pt x="192" y="69"/>
                  </a:moveTo>
                  <a:cubicBezTo>
                    <a:pt x="196" y="69"/>
                    <a:pt x="199" y="70"/>
                    <a:pt x="202" y="70"/>
                  </a:cubicBezTo>
                  <a:cubicBezTo>
                    <a:pt x="193" y="30"/>
                    <a:pt x="150" y="0"/>
                    <a:pt x="101" y="0"/>
                  </a:cubicBezTo>
                  <a:cubicBezTo>
                    <a:pt x="45" y="0"/>
                    <a:pt x="0" y="37"/>
                    <a:pt x="0" y="85"/>
                  </a:cubicBezTo>
                  <a:cubicBezTo>
                    <a:pt x="0" y="112"/>
                    <a:pt x="15" y="134"/>
                    <a:pt x="40" y="152"/>
                  </a:cubicBezTo>
                  <a:cubicBezTo>
                    <a:pt x="30" y="182"/>
                    <a:pt x="30" y="182"/>
                    <a:pt x="30" y="182"/>
                  </a:cubicBezTo>
                  <a:cubicBezTo>
                    <a:pt x="65" y="164"/>
                    <a:pt x="65" y="164"/>
                    <a:pt x="65" y="164"/>
                  </a:cubicBezTo>
                  <a:cubicBezTo>
                    <a:pt x="78" y="167"/>
                    <a:pt x="88" y="169"/>
                    <a:pt x="101" y="169"/>
                  </a:cubicBezTo>
                  <a:cubicBezTo>
                    <a:pt x="104" y="169"/>
                    <a:pt x="107" y="169"/>
                    <a:pt x="110" y="169"/>
                  </a:cubicBezTo>
                  <a:cubicBezTo>
                    <a:pt x="108" y="162"/>
                    <a:pt x="107" y="155"/>
                    <a:pt x="107" y="148"/>
                  </a:cubicBezTo>
                  <a:cubicBezTo>
                    <a:pt x="107" y="105"/>
                    <a:pt x="145" y="69"/>
                    <a:pt x="192" y="69"/>
                  </a:cubicBezTo>
                  <a:close/>
                  <a:moveTo>
                    <a:pt x="138" y="42"/>
                  </a:moveTo>
                  <a:cubicBezTo>
                    <a:pt x="146" y="42"/>
                    <a:pt x="151" y="47"/>
                    <a:pt x="151" y="55"/>
                  </a:cubicBezTo>
                  <a:cubicBezTo>
                    <a:pt x="151" y="62"/>
                    <a:pt x="146" y="67"/>
                    <a:pt x="138" y="67"/>
                  </a:cubicBezTo>
                  <a:cubicBezTo>
                    <a:pt x="131" y="67"/>
                    <a:pt x="123" y="62"/>
                    <a:pt x="123" y="55"/>
                  </a:cubicBezTo>
                  <a:cubicBezTo>
                    <a:pt x="123" y="47"/>
                    <a:pt x="131" y="42"/>
                    <a:pt x="138" y="42"/>
                  </a:cubicBezTo>
                  <a:close/>
                  <a:moveTo>
                    <a:pt x="68" y="67"/>
                  </a:moveTo>
                  <a:cubicBezTo>
                    <a:pt x="60" y="67"/>
                    <a:pt x="53" y="62"/>
                    <a:pt x="53" y="55"/>
                  </a:cubicBezTo>
                  <a:cubicBezTo>
                    <a:pt x="53" y="47"/>
                    <a:pt x="60" y="42"/>
                    <a:pt x="68" y="42"/>
                  </a:cubicBezTo>
                  <a:cubicBezTo>
                    <a:pt x="75" y="42"/>
                    <a:pt x="81" y="47"/>
                    <a:pt x="81" y="55"/>
                  </a:cubicBezTo>
                  <a:cubicBezTo>
                    <a:pt x="81" y="62"/>
                    <a:pt x="75" y="67"/>
                    <a:pt x="68" y="67"/>
                  </a:cubicBezTo>
                  <a:close/>
                  <a:moveTo>
                    <a:pt x="284" y="147"/>
                  </a:moveTo>
                  <a:cubicBezTo>
                    <a:pt x="284" y="107"/>
                    <a:pt x="244" y="75"/>
                    <a:pt x="199" y="75"/>
                  </a:cubicBezTo>
                  <a:cubicBezTo>
                    <a:pt x="151" y="75"/>
                    <a:pt x="113" y="107"/>
                    <a:pt x="113" y="147"/>
                  </a:cubicBezTo>
                  <a:cubicBezTo>
                    <a:pt x="113" y="187"/>
                    <a:pt x="151" y="219"/>
                    <a:pt x="199" y="219"/>
                  </a:cubicBezTo>
                  <a:cubicBezTo>
                    <a:pt x="209" y="219"/>
                    <a:pt x="219" y="217"/>
                    <a:pt x="229" y="214"/>
                  </a:cubicBezTo>
                  <a:cubicBezTo>
                    <a:pt x="257" y="229"/>
                    <a:pt x="257" y="229"/>
                    <a:pt x="257" y="229"/>
                  </a:cubicBezTo>
                  <a:cubicBezTo>
                    <a:pt x="249" y="204"/>
                    <a:pt x="249" y="204"/>
                    <a:pt x="249" y="204"/>
                  </a:cubicBezTo>
                  <a:cubicBezTo>
                    <a:pt x="269" y="189"/>
                    <a:pt x="284" y="169"/>
                    <a:pt x="284" y="147"/>
                  </a:cubicBezTo>
                  <a:close/>
                  <a:moveTo>
                    <a:pt x="171" y="134"/>
                  </a:moveTo>
                  <a:cubicBezTo>
                    <a:pt x="166" y="134"/>
                    <a:pt x="161" y="130"/>
                    <a:pt x="161" y="125"/>
                  </a:cubicBezTo>
                  <a:cubicBezTo>
                    <a:pt x="161" y="120"/>
                    <a:pt x="166" y="115"/>
                    <a:pt x="171" y="115"/>
                  </a:cubicBezTo>
                  <a:cubicBezTo>
                    <a:pt x="179" y="115"/>
                    <a:pt x="184" y="120"/>
                    <a:pt x="184" y="125"/>
                  </a:cubicBezTo>
                  <a:cubicBezTo>
                    <a:pt x="184" y="130"/>
                    <a:pt x="179" y="134"/>
                    <a:pt x="171" y="134"/>
                  </a:cubicBezTo>
                  <a:close/>
                  <a:moveTo>
                    <a:pt x="226" y="134"/>
                  </a:moveTo>
                  <a:cubicBezTo>
                    <a:pt x="221" y="134"/>
                    <a:pt x="216" y="130"/>
                    <a:pt x="216" y="125"/>
                  </a:cubicBezTo>
                  <a:cubicBezTo>
                    <a:pt x="216" y="120"/>
                    <a:pt x="221" y="115"/>
                    <a:pt x="226" y="115"/>
                  </a:cubicBezTo>
                  <a:cubicBezTo>
                    <a:pt x="234" y="115"/>
                    <a:pt x="239" y="120"/>
                    <a:pt x="239" y="125"/>
                  </a:cubicBezTo>
                  <a:cubicBezTo>
                    <a:pt x="239" y="130"/>
                    <a:pt x="234" y="134"/>
                    <a:pt x="226" y="134"/>
                  </a:cubicBezTo>
                  <a:close/>
                  <a:moveTo>
                    <a:pt x="226" y="134"/>
                  </a:moveTo>
                  <a:cubicBezTo>
                    <a:pt x="226" y="134"/>
                    <a:pt x="226" y="134"/>
                    <a:pt x="226" y="134"/>
                  </a:cubicBezTo>
                </a:path>
              </a:pathLst>
            </a:custGeom>
            <a:solidFill>
              <a:srgbClr val="F4F5FC"/>
            </a:solidFill>
            <a:ln w="9525">
              <a:noFill/>
              <a:round/>
            </a:ln>
          </p:spPr>
          <p:txBody>
            <a:bodyPr/>
            <a:lstStyle/>
            <a:p>
              <a:pPr marL="0" marR="0" lvl="0" indent="0" defTabSz="864108" eaLnBrk="0" fontAlgn="auto" latinLnBrk="0" hangingPunct="0">
                <a:lnSpc>
                  <a:spcPct val="100000"/>
                </a:lnSpc>
                <a:spcBef>
                  <a:spcPts val="0"/>
                </a:spcBef>
                <a:spcAft>
                  <a:spcPts val="0"/>
                </a:spcAft>
                <a:buClrTx/>
                <a:buSzTx/>
                <a:buFontTx/>
                <a:buNone/>
                <a:tabLst/>
                <a:defRPr/>
              </a:pPr>
              <a:endParaRPr kumimoji="0" lang="zh-CN" altLang="en-US" sz="1700" b="0" i="0" u="none" strike="noStrike" kern="0" cap="none" spc="0" normalizeH="0" baseline="0" noProof="0">
                <a:ln>
                  <a:noFill/>
                </a:ln>
                <a:solidFill>
                  <a:srgbClr val="333639"/>
                </a:solidFill>
                <a:effectLst/>
                <a:uLnTx/>
                <a:uFillTx/>
                <a:latin typeface="Arial"/>
                <a:ea typeface="思源黑体 CN Light"/>
              </a:endParaRPr>
            </a:p>
          </p:txBody>
        </p:sp>
      </p:grpSp>
      <p:grpSp>
        <p:nvGrpSpPr>
          <p:cNvPr id="31" name="组合 30"/>
          <p:cNvGrpSpPr/>
          <p:nvPr/>
        </p:nvGrpSpPr>
        <p:grpSpPr>
          <a:xfrm>
            <a:off x="8957883" y="5503408"/>
            <a:ext cx="187120" cy="187092"/>
            <a:chOff x="9485711" y="4653243"/>
            <a:chExt cx="198000" cy="198000"/>
          </a:xfrm>
        </p:grpSpPr>
        <p:sp>
          <p:nvSpPr>
            <p:cNvPr id="32" name="圆角矩形 31"/>
            <p:cNvSpPr>
              <a:spLocks noChangeAspect="1"/>
            </p:cNvSpPr>
            <p:nvPr/>
          </p:nvSpPr>
          <p:spPr>
            <a:xfrm>
              <a:off x="9485711" y="4653243"/>
              <a:ext cx="198000" cy="198000"/>
            </a:xfrm>
            <a:prstGeom prst="roundRect">
              <a:avLst/>
            </a:prstGeom>
            <a:solidFill>
              <a:srgbClr val="4E5865"/>
            </a:solidFill>
            <a:ln w="12700" cap="flat" cmpd="sng" algn="ctr">
              <a:noFill/>
              <a:prstDash val="solid"/>
              <a:miter lim="800000"/>
            </a:ln>
            <a:effectLst/>
          </p:spPr>
          <p:txBody>
            <a:bodyPr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smtClean="0">
                <a:ln>
                  <a:noFill/>
                </a:ln>
                <a:solidFill>
                  <a:srgbClr val="F4F5FC"/>
                </a:solidFill>
                <a:effectLst/>
                <a:uLnTx/>
                <a:uFillTx/>
                <a:latin typeface="Arial"/>
                <a:ea typeface="思源黑体 CN Light"/>
                <a:cs typeface="+mn-cs"/>
              </a:endParaRPr>
            </a:p>
          </p:txBody>
        </p:sp>
        <p:sp>
          <p:nvSpPr>
            <p:cNvPr id="33" name="Freeform 62"/>
            <p:cNvSpPr>
              <a:spLocks noChangeAspect="1"/>
            </p:cNvSpPr>
            <p:nvPr/>
          </p:nvSpPr>
          <p:spPr bwMode="auto">
            <a:xfrm>
              <a:off x="9530711" y="4690724"/>
              <a:ext cx="108000" cy="123038"/>
            </a:xfrm>
            <a:custGeom>
              <a:avLst/>
              <a:gdLst>
                <a:gd name="T0" fmla="*/ 15401 w 74"/>
                <a:gd name="T1" fmla="*/ 101143 h 84"/>
                <a:gd name="T2" fmla="*/ 13690 w 74"/>
                <a:gd name="T3" fmla="*/ 102857 h 84"/>
                <a:gd name="T4" fmla="*/ 10268 w 74"/>
                <a:gd name="T5" fmla="*/ 109714 h 84"/>
                <a:gd name="T6" fmla="*/ 6845 w 74"/>
                <a:gd name="T7" fmla="*/ 111429 h 84"/>
                <a:gd name="T8" fmla="*/ 3423 w 74"/>
                <a:gd name="T9" fmla="*/ 109714 h 84"/>
                <a:gd name="T10" fmla="*/ 1711 w 74"/>
                <a:gd name="T11" fmla="*/ 102857 h 84"/>
                <a:gd name="T12" fmla="*/ 3423 w 74"/>
                <a:gd name="T13" fmla="*/ 85714 h 84"/>
                <a:gd name="T14" fmla="*/ 15401 w 74"/>
                <a:gd name="T15" fmla="*/ 68571 h 84"/>
                <a:gd name="T16" fmla="*/ 17113 w 74"/>
                <a:gd name="T17" fmla="*/ 66857 h 84"/>
                <a:gd name="T18" fmla="*/ 20535 w 74"/>
                <a:gd name="T19" fmla="*/ 49714 h 84"/>
                <a:gd name="T20" fmla="*/ 20535 w 74"/>
                <a:gd name="T21" fmla="*/ 48000 h 84"/>
                <a:gd name="T22" fmla="*/ 25669 w 74"/>
                <a:gd name="T23" fmla="*/ 29143 h 84"/>
                <a:gd name="T24" fmla="*/ 54761 w 74"/>
                <a:gd name="T25" fmla="*/ 3429 h 84"/>
                <a:gd name="T26" fmla="*/ 100965 w 74"/>
                <a:gd name="T27" fmla="*/ 24000 h 84"/>
                <a:gd name="T28" fmla="*/ 107810 w 74"/>
                <a:gd name="T29" fmla="*/ 48000 h 84"/>
                <a:gd name="T30" fmla="*/ 107810 w 74"/>
                <a:gd name="T31" fmla="*/ 49714 h 84"/>
                <a:gd name="T32" fmla="*/ 111233 w 74"/>
                <a:gd name="T33" fmla="*/ 66857 h 84"/>
                <a:gd name="T34" fmla="*/ 112944 w 74"/>
                <a:gd name="T35" fmla="*/ 68571 h 84"/>
                <a:gd name="T36" fmla="*/ 123211 w 74"/>
                <a:gd name="T37" fmla="*/ 84000 h 84"/>
                <a:gd name="T38" fmla="*/ 126634 w 74"/>
                <a:gd name="T39" fmla="*/ 99429 h 84"/>
                <a:gd name="T40" fmla="*/ 126634 w 74"/>
                <a:gd name="T41" fmla="*/ 108000 h 84"/>
                <a:gd name="T42" fmla="*/ 121500 w 74"/>
                <a:gd name="T43" fmla="*/ 109714 h 84"/>
                <a:gd name="T44" fmla="*/ 116366 w 74"/>
                <a:gd name="T45" fmla="*/ 106286 h 84"/>
                <a:gd name="T46" fmla="*/ 112944 w 74"/>
                <a:gd name="T47" fmla="*/ 101143 h 84"/>
                <a:gd name="T48" fmla="*/ 102676 w 74"/>
                <a:gd name="T49" fmla="*/ 120000 h 84"/>
                <a:gd name="T50" fmla="*/ 104387 w 74"/>
                <a:gd name="T51" fmla="*/ 120000 h 84"/>
                <a:gd name="T52" fmla="*/ 112944 w 74"/>
                <a:gd name="T53" fmla="*/ 128571 h 84"/>
                <a:gd name="T54" fmla="*/ 107810 w 74"/>
                <a:gd name="T55" fmla="*/ 140571 h 84"/>
                <a:gd name="T56" fmla="*/ 97542 w 74"/>
                <a:gd name="T57" fmla="*/ 144000 h 84"/>
                <a:gd name="T58" fmla="*/ 80430 w 74"/>
                <a:gd name="T59" fmla="*/ 142286 h 84"/>
                <a:gd name="T60" fmla="*/ 66740 w 74"/>
                <a:gd name="T61" fmla="*/ 137143 h 84"/>
                <a:gd name="T62" fmla="*/ 61606 w 74"/>
                <a:gd name="T63" fmla="*/ 137143 h 84"/>
                <a:gd name="T64" fmla="*/ 44493 w 74"/>
                <a:gd name="T65" fmla="*/ 144000 h 84"/>
                <a:gd name="T66" fmla="*/ 30803 w 74"/>
                <a:gd name="T67" fmla="*/ 144000 h 84"/>
                <a:gd name="T68" fmla="*/ 18824 w 74"/>
                <a:gd name="T69" fmla="*/ 140571 h 84"/>
                <a:gd name="T70" fmla="*/ 15401 w 74"/>
                <a:gd name="T71" fmla="*/ 126857 h 84"/>
                <a:gd name="T72" fmla="*/ 23958 w 74"/>
                <a:gd name="T73" fmla="*/ 120000 h 84"/>
                <a:gd name="T74" fmla="*/ 25669 w 74"/>
                <a:gd name="T75" fmla="*/ 120000 h 84"/>
                <a:gd name="T76" fmla="*/ 15401 w 74"/>
                <a:gd name="T77" fmla="*/ 101143 h 84"/>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74" h="84">
                  <a:moveTo>
                    <a:pt x="9" y="59"/>
                  </a:moveTo>
                  <a:cubicBezTo>
                    <a:pt x="9" y="59"/>
                    <a:pt x="8" y="60"/>
                    <a:pt x="8" y="60"/>
                  </a:cubicBezTo>
                  <a:cubicBezTo>
                    <a:pt x="8" y="61"/>
                    <a:pt x="7" y="63"/>
                    <a:pt x="6" y="64"/>
                  </a:cubicBezTo>
                  <a:cubicBezTo>
                    <a:pt x="5" y="64"/>
                    <a:pt x="4" y="64"/>
                    <a:pt x="4" y="65"/>
                  </a:cubicBezTo>
                  <a:cubicBezTo>
                    <a:pt x="3" y="65"/>
                    <a:pt x="2" y="65"/>
                    <a:pt x="2" y="64"/>
                  </a:cubicBezTo>
                  <a:cubicBezTo>
                    <a:pt x="1" y="63"/>
                    <a:pt x="1" y="61"/>
                    <a:pt x="1" y="60"/>
                  </a:cubicBezTo>
                  <a:cubicBezTo>
                    <a:pt x="0" y="57"/>
                    <a:pt x="1" y="53"/>
                    <a:pt x="2" y="50"/>
                  </a:cubicBezTo>
                  <a:cubicBezTo>
                    <a:pt x="4" y="47"/>
                    <a:pt x="6" y="43"/>
                    <a:pt x="9" y="40"/>
                  </a:cubicBezTo>
                  <a:cubicBezTo>
                    <a:pt x="10" y="40"/>
                    <a:pt x="10" y="39"/>
                    <a:pt x="10" y="39"/>
                  </a:cubicBezTo>
                  <a:cubicBezTo>
                    <a:pt x="9" y="35"/>
                    <a:pt x="9" y="32"/>
                    <a:pt x="12" y="29"/>
                  </a:cubicBezTo>
                  <a:cubicBezTo>
                    <a:pt x="12" y="29"/>
                    <a:pt x="12" y="28"/>
                    <a:pt x="12" y="28"/>
                  </a:cubicBezTo>
                  <a:cubicBezTo>
                    <a:pt x="12" y="24"/>
                    <a:pt x="13" y="20"/>
                    <a:pt x="15" y="17"/>
                  </a:cubicBezTo>
                  <a:cubicBezTo>
                    <a:pt x="18" y="9"/>
                    <a:pt x="24" y="4"/>
                    <a:pt x="32" y="2"/>
                  </a:cubicBezTo>
                  <a:cubicBezTo>
                    <a:pt x="43" y="0"/>
                    <a:pt x="54" y="5"/>
                    <a:pt x="59" y="14"/>
                  </a:cubicBezTo>
                  <a:cubicBezTo>
                    <a:pt x="62" y="19"/>
                    <a:pt x="63" y="23"/>
                    <a:pt x="63" y="28"/>
                  </a:cubicBezTo>
                  <a:cubicBezTo>
                    <a:pt x="63" y="29"/>
                    <a:pt x="63" y="29"/>
                    <a:pt x="63" y="29"/>
                  </a:cubicBezTo>
                  <a:cubicBezTo>
                    <a:pt x="66" y="32"/>
                    <a:pt x="66" y="35"/>
                    <a:pt x="65" y="39"/>
                  </a:cubicBezTo>
                  <a:cubicBezTo>
                    <a:pt x="65" y="39"/>
                    <a:pt x="65" y="40"/>
                    <a:pt x="66" y="40"/>
                  </a:cubicBezTo>
                  <a:cubicBezTo>
                    <a:pt x="68" y="43"/>
                    <a:pt x="70" y="46"/>
                    <a:pt x="72" y="49"/>
                  </a:cubicBezTo>
                  <a:cubicBezTo>
                    <a:pt x="73" y="52"/>
                    <a:pt x="74" y="55"/>
                    <a:pt x="74" y="58"/>
                  </a:cubicBezTo>
                  <a:cubicBezTo>
                    <a:pt x="74" y="60"/>
                    <a:pt x="74" y="62"/>
                    <a:pt x="74" y="63"/>
                  </a:cubicBezTo>
                  <a:cubicBezTo>
                    <a:pt x="73" y="65"/>
                    <a:pt x="72" y="65"/>
                    <a:pt x="71" y="64"/>
                  </a:cubicBezTo>
                  <a:cubicBezTo>
                    <a:pt x="69" y="64"/>
                    <a:pt x="68" y="63"/>
                    <a:pt x="68" y="62"/>
                  </a:cubicBezTo>
                  <a:cubicBezTo>
                    <a:pt x="67" y="61"/>
                    <a:pt x="66" y="60"/>
                    <a:pt x="66" y="59"/>
                  </a:cubicBezTo>
                  <a:cubicBezTo>
                    <a:pt x="65" y="63"/>
                    <a:pt x="63" y="66"/>
                    <a:pt x="60" y="70"/>
                  </a:cubicBezTo>
                  <a:cubicBezTo>
                    <a:pt x="60" y="70"/>
                    <a:pt x="61" y="70"/>
                    <a:pt x="61" y="70"/>
                  </a:cubicBezTo>
                  <a:cubicBezTo>
                    <a:pt x="64" y="71"/>
                    <a:pt x="65" y="72"/>
                    <a:pt x="66" y="75"/>
                  </a:cubicBezTo>
                  <a:cubicBezTo>
                    <a:pt x="67" y="78"/>
                    <a:pt x="66" y="81"/>
                    <a:pt x="63" y="82"/>
                  </a:cubicBezTo>
                  <a:cubicBezTo>
                    <a:pt x="61" y="84"/>
                    <a:pt x="59" y="84"/>
                    <a:pt x="57" y="84"/>
                  </a:cubicBezTo>
                  <a:cubicBezTo>
                    <a:pt x="53" y="84"/>
                    <a:pt x="50" y="84"/>
                    <a:pt x="47" y="83"/>
                  </a:cubicBezTo>
                  <a:cubicBezTo>
                    <a:pt x="44" y="83"/>
                    <a:pt x="41" y="82"/>
                    <a:pt x="39" y="80"/>
                  </a:cubicBezTo>
                  <a:cubicBezTo>
                    <a:pt x="38" y="79"/>
                    <a:pt x="37" y="79"/>
                    <a:pt x="36" y="80"/>
                  </a:cubicBezTo>
                  <a:cubicBezTo>
                    <a:pt x="33" y="82"/>
                    <a:pt x="30" y="83"/>
                    <a:pt x="26" y="84"/>
                  </a:cubicBezTo>
                  <a:cubicBezTo>
                    <a:pt x="23" y="84"/>
                    <a:pt x="21" y="84"/>
                    <a:pt x="18" y="84"/>
                  </a:cubicBezTo>
                  <a:cubicBezTo>
                    <a:pt x="15" y="84"/>
                    <a:pt x="13" y="83"/>
                    <a:pt x="11" y="82"/>
                  </a:cubicBezTo>
                  <a:cubicBezTo>
                    <a:pt x="8" y="80"/>
                    <a:pt x="8" y="77"/>
                    <a:pt x="9" y="74"/>
                  </a:cubicBezTo>
                  <a:cubicBezTo>
                    <a:pt x="10" y="72"/>
                    <a:pt x="12" y="71"/>
                    <a:pt x="14" y="70"/>
                  </a:cubicBezTo>
                  <a:cubicBezTo>
                    <a:pt x="14" y="70"/>
                    <a:pt x="15" y="70"/>
                    <a:pt x="15" y="70"/>
                  </a:cubicBezTo>
                  <a:cubicBezTo>
                    <a:pt x="12" y="66"/>
                    <a:pt x="10" y="63"/>
                    <a:pt x="9" y="59"/>
                  </a:cubicBezTo>
                  <a:close/>
                </a:path>
              </a:pathLst>
            </a:custGeom>
            <a:solidFill>
              <a:srgbClr val="F4F5FC"/>
            </a:solidFill>
            <a:ln w="9525">
              <a:noFill/>
              <a:round/>
            </a:ln>
          </p:spPr>
          <p:txBody>
            <a:bodyPr/>
            <a:lstStyle/>
            <a:p>
              <a:pPr marL="0" marR="0" lvl="0" indent="0" defTabSz="864108" eaLnBrk="0" fontAlgn="auto" latinLnBrk="0" hangingPunct="0">
                <a:lnSpc>
                  <a:spcPct val="100000"/>
                </a:lnSpc>
                <a:spcBef>
                  <a:spcPts val="0"/>
                </a:spcBef>
                <a:spcAft>
                  <a:spcPts val="0"/>
                </a:spcAft>
                <a:buClrTx/>
                <a:buSzTx/>
                <a:buFontTx/>
                <a:buNone/>
                <a:tabLst/>
                <a:defRPr/>
              </a:pPr>
              <a:endParaRPr kumimoji="0" lang="zh-CN" altLang="en-US" sz="1700" b="0" i="0" u="none" strike="noStrike" kern="0" cap="none" spc="0" normalizeH="0" baseline="0" noProof="0">
                <a:ln>
                  <a:noFill/>
                </a:ln>
                <a:solidFill>
                  <a:srgbClr val="333639"/>
                </a:solidFill>
                <a:effectLst/>
                <a:uLnTx/>
                <a:uFillTx/>
                <a:latin typeface="Arial"/>
                <a:ea typeface="思源黑体 CN Light"/>
              </a:endParaRPr>
            </a:p>
          </p:txBody>
        </p:sp>
      </p:grpSp>
      <p:grpSp>
        <p:nvGrpSpPr>
          <p:cNvPr id="34" name="组合 33"/>
          <p:cNvGrpSpPr/>
          <p:nvPr/>
        </p:nvGrpSpPr>
        <p:grpSpPr>
          <a:xfrm>
            <a:off x="8957883" y="5852391"/>
            <a:ext cx="187120" cy="187092"/>
            <a:chOff x="9489333" y="5269847"/>
            <a:chExt cx="198000" cy="198000"/>
          </a:xfrm>
        </p:grpSpPr>
        <p:sp>
          <p:nvSpPr>
            <p:cNvPr id="35" name="圆角矩形 34"/>
            <p:cNvSpPr>
              <a:spLocks noChangeAspect="1"/>
            </p:cNvSpPr>
            <p:nvPr/>
          </p:nvSpPr>
          <p:spPr>
            <a:xfrm>
              <a:off x="9489333" y="5269847"/>
              <a:ext cx="198000" cy="198000"/>
            </a:xfrm>
            <a:prstGeom prst="roundRect">
              <a:avLst/>
            </a:prstGeom>
            <a:solidFill>
              <a:srgbClr val="4E5865"/>
            </a:solidFill>
            <a:ln w="12700" cap="flat" cmpd="sng" algn="ctr">
              <a:noFill/>
              <a:prstDash val="solid"/>
              <a:miter lim="800000"/>
            </a:ln>
            <a:effectLst/>
          </p:spPr>
          <p:txBody>
            <a:bodyPr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smtClean="0">
                <a:ln>
                  <a:noFill/>
                </a:ln>
                <a:solidFill>
                  <a:srgbClr val="F4F5FC"/>
                </a:solidFill>
                <a:effectLst/>
                <a:uLnTx/>
                <a:uFillTx/>
                <a:latin typeface="Arial"/>
                <a:ea typeface="思源黑体 CN Light"/>
                <a:cs typeface="+mn-cs"/>
              </a:endParaRPr>
            </a:p>
          </p:txBody>
        </p:sp>
        <p:sp>
          <p:nvSpPr>
            <p:cNvPr id="36" name="微博 324"/>
            <p:cNvSpPr>
              <a:spLocks noChangeAspect="1"/>
            </p:cNvSpPr>
            <p:nvPr/>
          </p:nvSpPr>
          <p:spPr bwMode="auto">
            <a:xfrm>
              <a:off x="9519933" y="5300447"/>
              <a:ext cx="136800" cy="136800"/>
            </a:xfrm>
            <a:custGeom>
              <a:avLst/>
              <a:gdLst>
                <a:gd name="T0" fmla="*/ 368 w 684048"/>
                <a:gd name="T1" fmla="*/ 1916 h 556307"/>
                <a:gd name="T2" fmla="*/ 411 w 684048"/>
                <a:gd name="T3" fmla="*/ 2176 h 556307"/>
                <a:gd name="T4" fmla="*/ 392 w 684048"/>
                <a:gd name="T5" fmla="*/ 1896 h 556307"/>
                <a:gd name="T6" fmla="*/ 486 w 684048"/>
                <a:gd name="T7" fmla="*/ 1828 h 556307"/>
                <a:gd name="T8" fmla="*/ 500 w 684048"/>
                <a:gd name="T9" fmla="*/ 1915 h 556307"/>
                <a:gd name="T10" fmla="*/ 500 w 684048"/>
                <a:gd name="T11" fmla="*/ 1825 h 556307"/>
                <a:gd name="T12" fmla="*/ 647 w 684048"/>
                <a:gd name="T13" fmla="*/ 1895 h 556307"/>
                <a:gd name="T14" fmla="*/ 250 w 684048"/>
                <a:gd name="T15" fmla="*/ 2023 h 556307"/>
                <a:gd name="T16" fmla="*/ 469 w 684048"/>
                <a:gd name="T17" fmla="*/ 1469 h 556307"/>
                <a:gd name="T18" fmla="*/ 450 w 684048"/>
                <a:gd name="T19" fmla="*/ 1259 h 556307"/>
                <a:gd name="T20" fmla="*/ 502 w 684048"/>
                <a:gd name="T21" fmla="*/ 2542 h 556307"/>
                <a:gd name="T22" fmla="*/ 523 w 684048"/>
                <a:gd name="T23" fmla="*/ 1248 h 556307"/>
                <a:gd name="T24" fmla="*/ 1038 w 684048"/>
                <a:gd name="T25" fmla="*/ 905 h 556307"/>
                <a:gd name="T26" fmla="*/ 1021 w 684048"/>
                <a:gd name="T27" fmla="*/ 1135 h 556307"/>
                <a:gd name="T28" fmla="*/ 1018 w 684048"/>
                <a:gd name="T29" fmla="*/ 1147 h 556307"/>
                <a:gd name="T30" fmla="*/ 1016 w 684048"/>
                <a:gd name="T31" fmla="*/ 1157 h 556307"/>
                <a:gd name="T32" fmla="*/ 965 w 684048"/>
                <a:gd name="T33" fmla="*/ 1180 h 556307"/>
                <a:gd name="T34" fmla="*/ 952 w 684048"/>
                <a:gd name="T35" fmla="*/ 1045 h 556307"/>
                <a:gd name="T36" fmla="*/ 953 w 684048"/>
                <a:gd name="T37" fmla="*/ 818 h 556307"/>
                <a:gd name="T38" fmla="*/ 845 w 684048"/>
                <a:gd name="T39" fmla="*/ 715 h 556307"/>
                <a:gd name="T40" fmla="*/ 808 w 684048"/>
                <a:gd name="T41" fmla="*/ 634 h 556307"/>
                <a:gd name="T42" fmla="*/ 833 w 684048"/>
                <a:gd name="T43" fmla="*/ 523 h 556307"/>
                <a:gd name="T44" fmla="*/ 504 w 684048"/>
                <a:gd name="T45" fmla="*/ 406 h 556307"/>
                <a:gd name="T46" fmla="*/ 856 w 684048"/>
                <a:gd name="T47" fmla="*/ 838 h 556307"/>
                <a:gd name="T48" fmla="*/ 990 w 684048"/>
                <a:gd name="T49" fmla="*/ 2160 h 556307"/>
                <a:gd name="T50" fmla="*/ 504 w 684048"/>
                <a:gd name="T51" fmla="*/ 406 h 556307"/>
                <a:gd name="T52" fmla="*/ 1203 w 684048"/>
                <a:gd name="T53" fmla="*/ 964 h 556307"/>
                <a:gd name="T54" fmla="*/ 1183 w 684048"/>
                <a:gd name="T55" fmla="*/ 1271 h 556307"/>
                <a:gd name="T56" fmla="*/ 1122 w 684048"/>
                <a:gd name="T57" fmla="*/ 1300 h 556307"/>
                <a:gd name="T58" fmla="*/ 1098 w 684048"/>
                <a:gd name="T59" fmla="*/ 1184 h 556307"/>
                <a:gd name="T60" fmla="*/ 860 w 684048"/>
                <a:gd name="T61" fmla="*/ 259 h 556307"/>
                <a:gd name="T62" fmla="*/ 827 w 684048"/>
                <a:gd name="T63" fmla="*/ 268 h 556307"/>
                <a:gd name="T64" fmla="*/ 786 w 684048"/>
                <a:gd name="T65" fmla="*/ 186 h 556307"/>
                <a:gd name="T66" fmla="*/ 804 w 684048"/>
                <a:gd name="T67" fmla="*/ 18 h 556307"/>
                <a:gd name="T68" fmla="*/ 860 w 684048"/>
                <a:gd name="T69" fmla="*/ 0 h 55630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684048" h="556307">
                  <a:moveTo>
                    <a:pt x="222901" y="383453"/>
                  </a:moveTo>
                  <a:cubicBezTo>
                    <a:pt x="218315" y="383977"/>
                    <a:pt x="213613" y="385281"/>
                    <a:pt x="209039" y="387420"/>
                  </a:cubicBezTo>
                  <a:cubicBezTo>
                    <a:pt x="190739" y="395979"/>
                    <a:pt x="181407" y="414680"/>
                    <a:pt x="188193" y="429191"/>
                  </a:cubicBezTo>
                  <a:cubicBezTo>
                    <a:pt x="194980" y="443702"/>
                    <a:pt x="215317" y="448527"/>
                    <a:pt x="233616" y="439969"/>
                  </a:cubicBezTo>
                  <a:cubicBezTo>
                    <a:pt x="251915" y="431410"/>
                    <a:pt x="261248" y="412709"/>
                    <a:pt x="254461" y="398198"/>
                  </a:cubicBezTo>
                  <a:cubicBezTo>
                    <a:pt x="249371" y="387315"/>
                    <a:pt x="236659" y="381879"/>
                    <a:pt x="222901" y="383453"/>
                  </a:cubicBezTo>
                  <a:close/>
                  <a:moveTo>
                    <a:pt x="284035" y="369073"/>
                  </a:moveTo>
                  <a:cubicBezTo>
                    <a:pt x="281538" y="368297"/>
                    <a:pt x="278657" y="368441"/>
                    <a:pt x="275985" y="369691"/>
                  </a:cubicBezTo>
                  <a:cubicBezTo>
                    <a:pt x="270641" y="372190"/>
                    <a:pt x="268154" y="378164"/>
                    <a:pt x="270432" y="383034"/>
                  </a:cubicBezTo>
                  <a:cubicBezTo>
                    <a:pt x="272710" y="387904"/>
                    <a:pt x="278888" y="389825"/>
                    <a:pt x="284233" y="387325"/>
                  </a:cubicBezTo>
                  <a:cubicBezTo>
                    <a:pt x="289577" y="384826"/>
                    <a:pt x="292063" y="378852"/>
                    <a:pt x="289785" y="373982"/>
                  </a:cubicBezTo>
                  <a:cubicBezTo>
                    <a:pt x="288647" y="371547"/>
                    <a:pt x="286533" y="369850"/>
                    <a:pt x="284035" y="369073"/>
                  </a:cubicBezTo>
                  <a:close/>
                  <a:moveTo>
                    <a:pt x="266604" y="297070"/>
                  </a:moveTo>
                  <a:cubicBezTo>
                    <a:pt x="319078" y="300338"/>
                    <a:pt x="362309" y="335548"/>
                    <a:pt x="367763" y="383070"/>
                  </a:cubicBezTo>
                  <a:cubicBezTo>
                    <a:pt x="373996" y="437381"/>
                    <a:pt x="328527" y="487207"/>
                    <a:pt x="266205" y="494360"/>
                  </a:cubicBezTo>
                  <a:cubicBezTo>
                    <a:pt x="203883" y="501513"/>
                    <a:pt x="148308" y="463284"/>
                    <a:pt x="142074" y="408972"/>
                  </a:cubicBezTo>
                  <a:cubicBezTo>
                    <a:pt x="135841" y="354661"/>
                    <a:pt x="181310" y="304835"/>
                    <a:pt x="243632" y="297682"/>
                  </a:cubicBezTo>
                  <a:cubicBezTo>
                    <a:pt x="251423" y="296788"/>
                    <a:pt x="259108" y="296603"/>
                    <a:pt x="266604" y="297070"/>
                  </a:cubicBezTo>
                  <a:close/>
                  <a:moveTo>
                    <a:pt x="297042" y="252387"/>
                  </a:moveTo>
                  <a:cubicBezTo>
                    <a:pt x="283618" y="252176"/>
                    <a:pt x="269820" y="252839"/>
                    <a:pt x="255793" y="254449"/>
                  </a:cubicBezTo>
                  <a:cubicBezTo>
                    <a:pt x="143583" y="267328"/>
                    <a:pt x="59288" y="335880"/>
                    <a:pt x="67516" y="407566"/>
                  </a:cubicBezTo>
                  <a:cubicBezTo>
                    <a:pt x="75743" y="479252"/>
                    <a:pt x="173377" y="526925"/>
                    <a:pt x="285587" y="514046"/>
                  </a:cubicBezTo>
                  <a:cubicBezTo>
                    <a:pt x="397797" y="501168"/>
                    <a:pt x="482091" y="432615"/>
                    <a:pt x="473864" y="360929"/>
                  </a:cubicBezTo>
                  <a:cubicBezTo>
                    <a:pt x="466665" y="298204"/>
                    <a:pt x="391015" y="253864"/>
                    <a:pt x="297042" y="252387"/>
                  </a:cubicBezTo>
                  <a:close/>
                  <a:moveTo>
                    <a:pt x="509416" y="97868"/>
                  </a:moveTo>
                  <a:cubicBezTo>
                    <a:pt x="544841" y="99182"/>
                    <a:pt x="588107" y="127580"/>
                    <a:pt x="590257" y="183051"/>
                  </a:cubicBezTo>
                  <a:cubicBezTo>
                    <a:pt x="592352" y="199448"/>
                    <a:pt x="588214" y="215684"/>
                    <a:pt x="579852" y="229407"/>
                  </a:cubicBezTo>
                  <a:lnTo>
                    <a:pt x="580228" y="229581"/>
                  </a:lnTo>
                  <a:cubicBezTo>
                    <a:pt x="580244" y="229743"/>
                    <a:pt x="580186" y="229872"/>
                    <a:pt x="580126" y="230000"/>
                  </a:cubicBezTo>
                  <a:lnTo>
                    <a:pt x="578707" y="232024"/>
                  </a:lnTo>
                  <a:cubicBezTo>
                    <a:pt x="578590" y="232839"/>
                    <a:pt x="578192" y="233485"/>
                    <a:pt x="577787" y="234126"/>
                  </a:cubicBezTo>
                  <a:lnTo>
                    <a:pt x="577385" y="233908"/>
                  </a:lnTo>
                  <a:cubicBezTo>
                    <a:pt x="572286" y="241165"/>
                    <a:pt x="563167" y="244302"/>
                    <a:pt x="554750" y="241632"/>
                  </a:cubicBezTo>
                  <a:lnTo>
                    <a:pt x="548315" y="238643"/>
                  </a:lnTo>
                  <a:cubicBezTo>
                    <a:pt x="539522" y="233101"/>
                    <a:pt x="536249" y="221620"/>
                    <a:pt x="540834" y="211750"/>
                  </a:cubicBezTo>
                  <a:lnTo>
                    <a:pt x="541088" y="211402"/>
                  </a:lnTo>
                  <a:lnTo>
                    <a:pt x="541243" y="211474"/>
                  </a:lnTo>
                  <a:cubicBezTo>
                    <a:pt x="549302" y="193084"/>
                    <a:pt x="546794" y="175359"/>
                    <a:pt x="541863" y="165391"/>
                  </a:cubicBezTo>
                  <a:cubicBezTo>
                    <a:pt x="534763" y="151042"/>
                    <a:pt x="514479" y="135118"/>
                    <a:pt x="480142" y="145181"/>
                  </a:cubicBezTo>
                  <a:lnTo>
                    <a:pt x="480025" y="144483"/>
                  </a:lnTo>
                  <a:cubicBezTo>
                    <a:pt x="471706" y="144624"/>
                    <a:pt x="464282" y="140887"/>
                    <a:pt x="461009" y="134412"/>
                  </a:cubicBezTo>
                  <a:lnTo>
                    <a:pt x="458966" y="128175"/>
                  </a:lnTo>
                  <a:cubicBezTo>
                    <a:pt x="457496" y="119354"/>
                    <a:pt x="463572" y="110158"/>
                    <a:pt x="473636" y="106144"/>
                  </a:cubicBezTo>
                  <a:lnTo>
                    <a:pt x="473571" y="105761"/>
                  </a:lnTo>
                  <a:cubicBezTo>
                    <a:pt x="485121" y="99922"/>
                    <a:pt x="497817" y="97438"/>
                    <a:pt x="509416" y="97868"/>
                  </a:cubicBezTo>
                  <a:close/>
                  <a:moveTo>
                    <a:pt x="286518" y="82088"/>
                  </a:moveTo>
                  <a:cubicBezTo>
                    <a:pt x="376738" y="91976"/>
                    <a:pt x="317665" y="163994"/>
                    <a:pt x="337363" y="184000"/>
                  </a:cubicBezTo>
                  <a:cubicBezTo>
                    <a:pt x="387081" y="179119"/>
                    <a:pt x="437510" y="146098"/>
                    <a:pt x="486517" y="169358"/>
                  </a:cubicBezTo>
                  <a:cubicBezTo>
                    <a:pt x="533076" y="203014"/>
                    <a:pt x="494312" y="233925"/>
                    <a:pt x="501054" y="264835"/>
                  </a:cubicBezTo>
                  <a:cubicBezTo>
                    <a:pt x="649340" y="323962"/>
                    <a:pt x="585744" y="409170"/>
                    <a:pt x="562675" y="436725"/>
                  </a:cubicBezTo>
                  <a:cubicBezTo>
                    <a:pt x="354965" y="648778"/>
                    <a:pt x="45454" y="533772"/>
                    <a:pt x="10807" y="435328"/>
                  </a:cubicBezTo>
                  <a:cubicBezTo>
                    <a:pt x="-41075" y="330306"/>
                    <a:pt x="100878" y="89491"/>
                    <a:pt x="286518" y="82088"/>
                  </a:cubicBezTo>
                  <a:close/>
                  <a:moveTo>
                    <a:pt x="489068" y="0"/>
                  </a:moveTo>
                  <a:cubicBezTo>
                    <a:pt x="596753" y="0"/>
                    <a:pt x="684048" y="87296"/>
                    <a:pt x="684048" y="194980"/>
                  </a:cubicBezTo>
                  <a:cubicBezTo>
                    <a:pt x="684048" y="216847"/>
                    <a:pt x="680448" y="237874"/>
                    <a:pt x="672966" y="257215"/>
                  </a:cubicBezTo>
                  <a:lnTo>
                    <a:pt x="672379" y="257003"/>
                  </a:lnTo>
                  <a:cubicBezTo>
                    <a:pt x="668967" y="265617"/>
                    <a:pt x="657523" y="269364"/>
                    <a:pt x="645725" y="265916"/>
                  </a:cubicBezTo>
                  <a:lnTo>
                    <a:pt x="637884" y="262819"/>
                  </a:lnTo>
                  <a:cubicBezTo>
                    <a:pt x="627530" y="257587"/>
                    <a:pt x="621785" y="247890"/>
                    <a:pt x="624308" y="239644"/>
                  </a:cubicBezTo>
                  <a:lnTo>
                    <a:pt x="623975" y="239524"/>
                  </a:lnTo>
                  <a:cubicBezTo>
                    <a:pt x="629260" y="225659"/>
                    <a:pt x="631774" y="210613"/>
                    <a:pt x="631774" y="194980"/>
                  </a:cubicBezTo>
                  <a:cubicBezTo>
                    <a:pt x="631774" y="116165"/>
                    <a:pt x="567883" y="52274"/>
                    <a:pt x="489068" y="52274"/>
                  </a:cubicBezTo>
                  <a:lnTo>
                    <a:pt x="469942" y="54202"/>
                  </a:lnTo>
                  <a:lnTo>
                    <a:pt x="469951" y="54239"/>
                  </a:lnTo>
                  <a:cubicBezTo>
                    <a:pt x="469861" y="54366"/>
                    <a:pt x="469744" y="54397"/>
                    <a:pt x="469627" y="54427"/>
                  </a:cubicBezTo>
                  <a:cubicBezTo>
                    <a:pt x="460634" y="56697"/>
                    <a:pt x="450861" y="49439"/>
                    <a:pt x="446718" y="37636"/>
                  </a:cubicBezTo>
                  <a:lnTo>
                    <a:pt x="444619" y="29323"/>
                  </a:lnTo>
                  <a:cubicBezTo>
                    <a:pt x="442667" y="16995"/>
                    <a:pt x="447797" y="5987"/>
                    <a:pt x="456757" y="3699"/>
                  </a:cubicBezTo>
                  <a:lnTo>
                    <a:pt x="456661" y="3267"/>
                  </a:lnTo>
                  <a:cubicBezTo>
                    <a:pt x="467135" y="923"/>
                    <a:pt x="477994" y="0"/>
                    <a:pt x="489068" y="0"/>
                  </a:cubicBezTo>
                  <a:close/>
                </a:path>
              </a:pathLst>
            </a:custGeom>
            <a:solidFill>
              <a:srgbClr val="F4F5FC"/>
            </a:solidFill>
            <a:ln w="9525">
              <a:noFill/>
              <a:round/>
            </a:ln>
          </p:spPr>
          <p:txBody>
            <a:bodyPr anchor="ctr"/>
            <a:lstStyle/>
            <a:p>
              <a:pPr marL="0" marR="0" lvl="0" indent="0" defTabSz="864108" eaLnBrk="0" fontAlgn="auto" latinLnBrk="0" hangingPunct="0">
                <a:lnSpc>
                  <a:spcPct val="100000"/>
                </a:lnSpc>
                <a:spcBef>
                  <a:spcPts val="0"/>
                </a:spcBef>
                <a:spcAft>
                  <a:spcPts val="0"/>
                </a:spcAft>
                <a:buClrTx/>
                <a:buSzTx/>
                <a:buFontTx/>
                <a:buNone/>
                <a:tabLst/>
                <a:defRPr/>
              </a:pPr>
              <a:endParaRPr kumimoji="0" lang="zh-CN" altLang="en-US" sz="1700" b="0" i="0" u="none" strike="noStrike" kern="0" cap="none" spc="0" normalizeH="0" baseline="0" noProof="0">
                <a:ln>
                  <a:noFill/>
                </a:ln>
                <a:solidFill>
                  <a:srgbClr val="333639"/>
                </a:solidFill>
                <a:effectLst/>
                <a:uLnTx/>
                <a:uFillTx/>
                <a:latin typeface="Arial"/>
                <a:ea typeface="思源黑体 CN Light"/>
              </a:endParaRPr>
            </a:p>
          </p:txBody>
        </p:sp>
      </p:grpSp>
      <p:sp>
        <p:nvSpPr>
          <p:cNvPr id="37" name="Freeform 107"/>
          <p:cNvSpPr>
            <a:spLocks noChangeAspect="1"/>
          </p:cNvSpPr>
          <p:nvPr/>
        </p:nvSpPr>
        <p:spPr bwMode="auto">
          <a:xfrm>
            <a:off x="6670975" y="5520416"/>
            <a:ext cx="145807" cy="153075"/>
          </a:xfrm>
          <a:custGeom>
            <a:avLst/>
            <a:gdLst>
              <a:gd name="T0" fmla="*/ 57 w 59"/>
              <a:gd name="T1" fmla="*/ 48 h 62"/>
              <a:gd name="T2" fmla="*/ 56 w 59"/>
              <a:gd name="T3" fmla="*/ 48 h 62"/>
              <a:gd name="T4" fmla="*/ 43 w 59"/>
              <a:gd name="T5" fmla="*/ 42 h 62"/>
              <a:gd name="T6" fmla="*/ 42 w 59"/>
              <a:gd name="T7" fmla="*/ 42 h 62"/>
              <a:gd name="T8" fmla="*/ 35 w 59"/>
              <a:gd name="T9" fmla="*/ 47 h 62"/>
              <a:gd name="T10" fmla="*/ 22 w 59"/>
              <a:gd name="T11" fmla="*/ 37 h 62"/>
              <a:gd name="T12" fmla="*/ 14 w 59"/>
              <a:gd name="T13" fmla="*/ 24 h 62"/>
              <a:gd name="T14" fmla="*/ 20 w 59"/>
              <a:gd name="T15" fmla="*/ 17 h 62"/>
              <a:gd name="T16" fmla="*/ 16 w 59"/>
              <a:gd name="T17" fmla="*/ 2 h 62"/>
              <a:gd name="T18" fmla="*/ 16 w 59"/>
              <a:gd name="T19" fmla="*/ 2 h 62"/>
              <a:gd name="T20" fmla="*/ 10 w 59"/>
              <a:gd name="T21" fmla="*/ 0 h 62"/>
              <a:gd name="T22" fmla="*/ 8 w 59"/>
              <a:gd name="T23" fmla="*/ 1 h 62"/>
              <a:gd name="T24" fmla="*/ 1 w 59"/>
              <a:gd name="T25" fmla="*/ 8 h 62"/>
              <a:gd name="T26" fmla="*/ 14 w 59"/>
              <a:gd name="T27" fmla="*/ 46 h 62"/>
              <a:gd name="T28" fmla="*/ 49 w 59"/>
              <a:gd name="T29" fmla="*/ 62 h 62"/>
              <a:gd name="T30" fmla="*/ 49 w 59"/>
              <a:gd name="T31" fmla="*/ 62 h 62"/>
              <a:gd name="T32" fmla="*/ 49 w 59"/>
              <a:gd name="T33" fmla="*/ 62 h 62"/>
              <a:gd name="T34" fmla="*/ 57 w 59"/>
              <a:gd name="T35" fmla="*/ 56 h 62"/>
              <a:gd name="T36" fmla="*/ 57 w 59"/>
              <a:gd name="T37" fmla="*/ 48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9" h="62">
                <a:moveTo>
                  <a:pt x="57" y="48"/>
                </a:moveTo>
                <a:cubicBezTo>
                  <a:pt x="56" y="48"/>
                  <a:pt x="56" y="48"/>
                  <a:pt x="56" y="48"/>
                </a:cubicBezTo>
                <a:cubicBezTo>
                  <a:pt x="55" y="45"/>
                  <a:pt x="44" y="42"/>
                  <a:pt x="43" y="42"/>
                </a:cubicBezTo>
                <a:cubicBezTo>
                  <a:pt x="42" y="42"/>
                  <a:pt x="42" y="42"/>
                  <a:pt x="42" y="42"/>
                </a:cubicBezTo>
                <a:cubicBezTo>
                  <a:pt x="40" y="42"/>
                  <a:pt x="38" y="44"/>
                  <a:pt x="35" y="47"/>
                </a:cubicBezTo>
                <a:cubicBezTo>
                  <a:pt x="31" y="45"/>
                  <a:pt x="25" y="40"/>
                  <a:pt x="22" y="37"/>
                </a:cubicBezTo>
                <a:cubicBezTo>
                  <a:pt x="19" y="34"/>
                  <a:pt x="15" y="28"/>
                  <a:pt x="14" y="24"/>
                </a:cubicBezTo>
                <a:cubicBezTo>
                  <a:pt x="18" y="20"/>
                  <a:pt x="20" y="18"/>
                  <a:pt x="20" y="17"/>
                </a:cubicBezTo>
                <a:cubicBezTo>
                  <a:pt x="20" y="16"/>
                  <a:pt x="18" y="3"/>
                  <a:pt x="16" y="2"/>
                </a:cubicBezTo>
                <a:cubicBezTo>
                  <a:pt x="16" y="2"/>
                  <a:pt x="16" y="2"/>
                  <a:pt x="16" y="2"/>
                </a:cubicBezTo>
                <a:cubicBezTo>
                  <a:pt x="14" y="1"/>
                  <a:pt x="12" y="0"/>
                  <a:pt x="10" y="0"/>
                </a:cubicBezTo>
                <a:cubicBezTo>
                  <a:pt x="9" y="0"/>
                  <a:pt x="9" y="0"/>
                  <a:pt x="8" y="1"/>
                </a:cubicBezTo>
                <a:cubicBezTo>
                  <a:pt x="7" y="2"/>
                  <a:pt x="3" y="4"/>
                  <a:pt x="1" y="8"/>
                </a:cubicBezTo>
                <a:cubicBezTo>
                  <a:pt x="0" y="10"/>
                  <a:pt x="0" y="29"/>
                  <a:pt x="14" y="46"/>
                </a:cubicBezTo>
                <a:cubicBezTo>
                  <a:pt x="29" y="62"/>
                  <a:pt x="46" y="62"/>
                  <a:pt x="49" y="62"/>
                </a:cubicBezTo>
                <a:cubicBezTo>
                  <a:pt x="49" y="62"/>
                  <a:pt x="49" y="62"/>
                  <a:pt x="49" y="62"/>
                </a:cubicBezTo>
                <a:cubicBezTo>
                  <a:pt x="49" y="62"/>
                  <a:pt x="49" y="62"/>
                  <a:pt x="49" y="62"/>
                </a:cubicBezTo>
                <a:cubicBezTo>
                  <a:pt x="53" y="61"/>
                  <a:pt x="56" y="57"/>
                  <a:pt x="57" y="56"/>
                </a:cubicBezTo>
                <a:cubicBezTo>
                  <a:pt x="59" y="53"/>
                  <a:pt x="58" y="50"/>
                  <a:pt x="57" y="48"/>
                </a:cubicBezTo>
                <a:close/>
              </a:path>
            </a:pathLst>
          </a:custGeom>
          <a:solidFill>
            <a:srgbClr val="4E5865"/>
          </a:solidFill>
          <a:ln>
            <a:noFill/>
          </a:ln>
          <a:extLst/>
        </p:spPr>
        <p:txBody>
          <a:bodyPr vert="horz" wrap="square" lIns="86411" tIns="43205" rIns="86411" bIns="43205" numCol="1" anchor="t" anchorCtr="0" compatLnSpc="1">
            <a:prstTxWarp prst="textNoShape">
              <a:avLst/>
            </a:prstTxWarp>
          </a:bodyPr>
          <a:lstStyle/>
          <a:p>
            <a:pPr defTabSz="864108" fontAlgn="auto">
              <a:spcBef>
                <a:spcPts val="0"/>
              </a:spcBef>
              <a:spcAft>
                <a:spcPts val="0"/>
              </a:spcAft>
            </a:pPr>
            <a:endParaRPr lang="id-ID" sz="1700">
              <a:solidFill>
                <a:srgbClr val="333639"/>
              </a:solidFill>
              <a:latin typeface="Arial"/>
              <a:ea typeface="思源黑体 CN Light"/>
            </a:endParaRPr>
          </a:p>
        </p:txBody>
      </p:sp>
      <p:grpSp>
        <p:nvGrpSpPr>
          <p:cNvPr id="38" name="组合 37"/>
          <p:cNvGrpSpPr>
            <a:grpSpLocks noChangeAspect="1"/>
          </p:cNvGrpSpPr>
          <p:nvPr/>
        </p:nvGrpSpPr>
        <p:grpSpPr>
          <a:xfrm>
            <a:off x="6662225" y="5894892"/>
            <a:ext cx="163305" cy="102093"/>
            <a:chOff x="5978526" y="1625601"/>
            <a:chExt cx="239713" cy="150812"/>
          </a:xfrm>
          <a:solidFill>
            <a:srgbClr val="4E5865"/>
          </a:solidFill>
        </p:grpSpPr>
        <p:sp>
          <p:nvSpPr>
            <p:cNvPr id="39" name="Freeform 108"/>
            <p:cNvSpPr>
              <a:spLocks/>
            </p:cNvSpPr>
            <p:nvPr/>
          </p:nvSpPr>
          <p:spPr bwMode="auto">
            <a:xfrm>
              <a:off x="5992813" y="1625601"/>
              <a:ext cx="214313" cy="95250"/>
            </a:xfrm>
            <a:custGeom>
              <a:avLst/>
              <a:gdLst>
                <a:gd name="T0" fmla="*/ 135 w 135"/>
                <a:gd name="T1" fmla="*/ 0 h 60"/>
                <a:gd name="T2" fmla="*/ 132 w 135"/>
                <a:gd name="T3" fmla="*/ 0 h 60"/>
                <a:gd name="T4" fmla="*/ 0 w 135"/>
                <a:gd name="T5" fmla="*/ 0 h 60"/>
                <a:gd name="T6" fmla="*/ 0 w 135"/>
                <a:gd name="T7" fmla="*/ 0 h 60"/>
                <a:gd name="T8" fmla="*/ 66 w 135"/>
                <a:gd name="T9" fmla="*/ 60 h 60"/>
                <a:gd name="T10" fmla="*/ 135 w 135"/>
                <a:gd name="T11" fmla="*/ 0 h 60"/>
              </a:gdLst>
              <a:ahLst/>
              <a:cxnLst>
                <a:cxn ang="0">
                  <a:pos x="T0" y="T1"/>
                </a:cxn>
                <a:cxn ang="0">
                  <a:pos x="T2" y="T3"/>
                </a:cxn>
                <a:cxn ang="0">
                  <a:pos x="T4" y="T5"/>
                </a:cxn>
                <a:cxn ang="0">
                  <a:pos x="T6" y="T7"/>
                </a:cxn>
                <a:cxn ang="0">
                  <a:pos x="T8" y="T9"/>
                </a:cxn>
                <a:cxn ang="0">
                  <a:pos x="T10" y="T11"/>
                </a:cxn>
              </a:cxnLst>
              <a:rect l="0" t="0" r="r" b="b"/>
              <a:pathLst>
                <a:path w="135" h="60">
                  <a:moveTo>
                    <a:pt x="135" y="0"/>
                  </a:moveTo>
                  <a:lnTo>
                    <a:pt x="132" y="0"/>
                  </a:lnTo>
                  <a:lnTo>
                    <a:pt x="0" y="0"/>
                  </a:lnTo>
                  <a:lnTo>
                    <a:pt x="0" y="0"/>
                  </a:lnTo>
                  <a:lnTo>
                    <a:pt x="66" y="60"/>
                  </a:lnTo>
                  <a:lnTo>
                    <a:pt x="13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864108" fontAlgn="auto">
                <a:spcBef>
                  <a:spcPts val="0"/>
                </a:spcBef>
                <a:spcAft>
                  <a:spcPts val="0"/>
                </a:spcAft>
              </a:pPr>
              <a:endParaRPr lang="id-ID" sz="1700">
                <a:solidFill>
                  <a:srgbClr val="333639"/>
                </a:solidFill>
                <a:latin typeface="Arial"/>
                <a:ea typeface="思源黑体 CN Light"/>
              </a:endParaRPr>
            </a:p>
          </p:txBody>
        </p:sp>
        <p:sp>
          <p:nvSpPr>
            <p:cNvPr id="40" name="Freeform 109"/>
            <p:cNvSpPr>
              <a:spLocks/>
            </p:cNvSpPr>
            <p:nvPr/>
          </p:nvSpPr>
          <p:spPr bwMode="auto">
            <a:xfrm>
              <a:off x="6143626" y="1638301"/>
              <a:ext cx="74613" cy="130175"/>
            </a:xfrm>
            <a:custGeom>
              <a:avLst/>
              <a:gdLst>
                <a:gd name="T0" fmla="*/ 20 w 20"/>
                <a:gd name="T1" fmla="*/ 0 h 35"/>
                <a:gd name="T2" fmla="*/ 0 w 20"/>
                <a:gd name="T3" fmla="*/ 17 h 35"/>
                <a:gd name="T4" fmla="*/ 19 w 20"/>
                <a:gd name="T5" fmla="*/ 35 h 35"/>
                <a:gd name="T6" fmla="*/ 20 w 20"/>
                <a:gd name="T7" fmla="*/ 33 h 35"/>
                <a:gd name="T8" fmla="*/ 20 w 20"/>
                <a:gd name="T9" fmla="*/ 1 h 35"/>
                <a:gd name="T10" fmla="*/ 20 w 20"/>
                <a:gd name="T11" fmla="*/ 0 h 35"/>
              </a:gdLst>
              <a:ahLst/>
              <a:cxnLst>
                <a:cxn ang="0">
                  <a:pos x="T0" y="T1"/>
                </a:cxn>
                <a:cxn ang="0">
                  <a:pos x="T2" y="T3"/>
                </a:cxn>
                <a:cxn ang="0">
                  <a:pos x="T4" y="T5"/>
                </a:cxn>
                <a:cxn ang="0">
                  <a:pos x="T6" y="T7"/>
                </a:cxn>
                <a:cxn ang="0">
                  <a:pos x="T8" y="T9"/>
                </a:cxn>
                <a:cxn ang="0">
                  <a:pos x="T10" y="T11"/>
                </a:cxn>
              </a:cxnLst>
              <a:rect l="0" t="0" r="r" b="b"/>
              <a:pathLst>
                <a:path w="20" h="35">
                  <a:moveTo>
                    <a:pt x="20" y="0"/>
                  </a:moveTo>
                  <a:cubicBezTo>
                    <a:pt x="0" y="17"/>
                    <a:pt x="0" y="17"/>
                    <a:pt x="0" y="17"/>
                  </a:cubicBezTo>
                  <a:cubicBezTo>
                    <a:pt x="19" y="35"/>
                    <a:pt x="19" y="35"/>
                    <a:pt x="19" y="35"/>
                  </a:cubicBezTo>
                  <a:cubicBezTo>
                    <a:pt x="20" y="34"/>
                    <a:pt x="20" y="34"/>
                    <a:pt x="20" y="33"/>
                  </a:cubicBezTo>
                  <a:cubicBezTo>
                    <a:pt x="20" y="1"/>
                    <a:pt x="20" y="1"/>
                    <a:pt x="20" y="1"/>
                  </a:cubicBezTo>
                  <a:cubicBezTo>
                    <a:pt x="20" y="1"/>
                    <a:pt x="20" y="0"/>
                    <a:pt x="2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864108" fontAlgn="auto">
                <a:spcBef>
                  <a:spcPts val="0"/>
                </a:spcBef>
                <a:spcAft>
                  <a:spcPts val="0"/>
                </a:spcAft>
              </a:pPr>
              <a:endParaRPr lang="id-ID" sz="1700">
                <a:solidFill>
                  <a:srgbClr val="333639"/>
                </a:solidFill>
                <a:latin typeface="Arial"/>
                <a:ea typeface="思源黑体 CN Light"/>
              </a:endParaRPr>
            </a:p>
          </p:txBody>
        </p:sp>
        <p:sp>
          <p:nvSpPr>
            <p:cNvPr id="41" name="Freeform 110"/>
            <p:cNvSpPr>
              <a:spLocks/>
            </p:cNvSpPr>
            <p:nvPr/>
          </p:nvSpPr>
          <p:spPr bwMode="auto">
            <a:xfrm>
              <a:off x="5978526" y="1633538"/>
              <a:ext cx="74613" cy="134938"/>
            </a:xfrm>
            <a:custGeom>
              <a:avLst/>
              <a:gdLst>
                <a:gd name="T0" fmla="*/ 0 w 20"/>
                <a:gd name="T1" fmla="*/ 0 h 36"/>
                <a:gd name="T2" fmla="*/ 0 w 20"/>
                <a:gd name="T3" fmla="*/ 2 h 36"/>
                <a:gd name="T4" fmla="*/ 0 w 20"/>
                <a:gd name="T5" fmla="*/ 34 h 36"/>
                <a:gd name="T6" fmla="*/ 0 w 20"/>
                <a:gd name="T7" fmla="*/ 36 h 36"/>
                <a:gd name="T8" fmla="*/ 20 w 20"/>
                <a:gd name="T9" fmla="*/ 18 h 36"/>
                <a:gd name="T10" fmla="*/ 0 w 20"/>
                <a:gd name="T11" fmla="*/ 0 h 36"/>
              </a:gdLst>
              <a:ahLst/>
              <a:cxnLst>
                <a:cxn ang="0">
                  <a:pos x="T0" y="T1"/>
                </a:cxn>
                <a:cxn ang="0">
                  <a:pos x="T2" y="T3"/>
                </a:cxn>
                <a:cxn ang="0">
                  <a:pos x="T4" y="T5"/>
                </a:cxn>
                <a:cxn ang="0">
                  <a:pos x="T6" y="T7"/>
                </a:cxn>
                <a:cxn ang="0">
                  <a:pos x="T8" y="T9"/>
                </a:cxn>
                <a:cxn ang="0">
                  <a:pos x="T10" y="T11"/>
                </a:cxn>
              </a:cxnLst>
              <a:rect l="0" t="0" r="r" b="b"/>
              <a:pathLst>
                <a:path w="20" h="36">
                  <a:moveTo>
                    <a:pt x="0" y="0"/>
                  </a:moveTo>
                  <a:cubicBezTo>
                    <a:pt x="0" y="1"/>
                    <a:pt x="0" y="1"/>
                    <a:pt x="0" y="2"/>
                  </a:cubicBezTo>
                  <a:cubicBezTo>
                    <a:pt x="0" y="34"/>
                    <a:pt x="0" y="34"/>
                    <a:pt x="0" y="34"/>
                  </a:cubicBezTo>
                  <a:cubicBezTo>
                    <a:pt x="0" y="35"/>
                    <a:pt x="0" y="35"/>
                    <a:pt x="0" y="36"/>
                  </a:cubicBezTo>
                  <a:cubicBezTo>
                    <a:pt x="20" y="18"/>
                    <a:pt x="20" y="18"/>
                    <a:pt x="20" y="18"/>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864108" fontAlgn="auto">
                <a:spcBef>
                  <a:spcPts val="0"/>
                </a:spcBef>
                <a:spcAft>
                  <a:spcPts val="0"/>
                </a:spcAft>
              </a:pPr>
              <a:endParaRPr lang="id-ID" sz="1700">
                <a:solidFill>
                  <a:srgbClr val="333639"/>
                </a:solidFill>
                <a:latin typeface="Arial"/>
                <a:ea typeface="思源黑体 CN Light"/>
              </a:endParaRPr>
            </a:p>
          </p:txBody>
        </p:sp>
        <p:sp>
          <p:nvSpPr>
            <p:cNvPr id="42" name="Freeform 111"/>
            <p:cNvSpPr>
              <a:spLocks/>
            </p:cNvSpPr>
            <p:nvPr/>
          </p:nvSpPr>
          <p:spPr bwMode="auto">
            <a:xfrm>
              <a:off x="5992813" y="1712913"/>
              <a:ext cx="209550" cy="63500"/>
            </a:xfrm>
            <a:custGeom>
              <a:avLst/>
              <a:gdLst>
                <a:gd name="T0" fmla="*/ 66 w 132"/>
                <a:gd name="T1" fmla="*/ 19 h 40"/>
                <a:gd name="T2" fmla="*/ 45 w 132"/>
                <a:gd name="T3" fmla="*/ 0 h 40"/>
                <a:gd name="T4" fmla="*/ 0 w 132"/>
                <a:gd name="T5" fmla="*/ 40 h 40"/>
                <a:gd name="T6" fmla="*/ 0 w 132"/>
                <a:gd name="T7" fmla="*/ 40 h 40"/>
                <a:gd name="T8" fmla="*/ 132 w 132"/>
                <a:gd name="T9" fmla="*/ 40 h 40"/>
                <a:gd name="T10" fmla="*/ 88 w 132"/>
                <a:gd name="T11" fmla="*/ 0 h 40"/>
                <a:gd name="T12" fmla="*/ 66 w 132"/>
                <a:gd name="T13" fmla="*/ 19 h 40"/>
              </a:gdLst>
              <a:ahLst/>
              <a:cxnLst>
                <a:cxn ang="0">
                  <a:pos x="T0" y="T1"/>
                </a:cxn>
                <a:cxn ang="0">
                  <a:pos x="T2" y="T3"/>
                </a:cxn>
                <a:cxn ang="0">
                  <a:pos x="T4" y="T5"/>
                </a:cxn>
                <a:cxn ang="0">
                  <a:pos x="T6" y="T7"/>
                </a:cxn>
                <a:cxn ang="0">
                  <a:pos x="T8" y="T9"/>
                </a:cxn>
                <a:cxn ang="0">
                  <a:pos x="T10" y="T11"/>
                </a:cxn>
                <a:cxn ang="0">
                  <a:pos x="T12" y="T13"/>
                </a:cxn>
              </a:cxnLst>
              <a:rect l="0" t="0" r="r" b="b"/>
              <a:pathLst>
                <a:path w="132" h="40">
                  <a:moveTo>
                    <a:pt x="66" y="19"/>
                  </a:moveTo>
                  <a:lnTo>
                    <a:pt x="45" y="0"/>
                  </a:lnTo>
                  <a:lnTo>
                    <a:pt x="0" y="40"/>
                  </a:lnTo>
                  <a:lnTo>
                    <a:pt x="0" y="40"/>
                  </a:lnTo>
                  <a:lnTo>
                    <a:pt x="132" y="40"/>
                  </a:lnTo>
                  <a:lnTo>
                    <a:pt x="88" y="0"/>
                  </a:lnTo>
                  <a:lnTo>
                    <a:pt x="66"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864108" fontAlgn="auto">
                <a:spcBef>
                  <a:spcPts val="0"/>
                </a:spcBef>
                <a:spcAft>
                  <a:spcPts val="0"/>
                </a:spcAft>
              </a:pPr>
              <a:endParaRPr lang="id-ID" sz="1700">
                <a:solidFill>
                  <a:srgbClr val="333639"/>
                </a:solidFill>
                <a:latin typeface="Arial"/>
                <a:ea typeface="思源黑体 CN Light"/>
              </a:endParaRPr>
            </a:p>
          </p:txBody>
        </p:sp>
      </p:grpSp>
      <p:sp>
        <p:nvSpPr>
          <p:cNvPr id="43" name="Freeform 17"/>
          <p:cNvSpPr>
            <a:spLocks noChangeAspect="1" noEditPoints="1"/>
          </p:cNvSpPr>
          <p:nvPr/>
        </p:nvSpPr>
        <p:spPr bwMode="auto">
          <a:xfrm>
            <a:off x="6662225" y="6212827"/>
            <a:ext cx="163305" cy="164192"/>
          </a:xfrm>
          <a:custGeom>
            <a:avLst/>
            <a:gdLst>
              <a:gd name="T0" fmla="*/ 80 w 176"/>
              <a:gd name="T1" fmla="*/ 95 h 176"/>
              <a:gd name="T2" fmla="*/ 75 w 176"/>
              <a:gd name="T3" fmla="*/ 132 h 176"/>
              <a:gd name="T4" fmla="*/ 88 w 176"/>
              <a:gd name="T5" fmla="*/ 148 h 176"/>
              <a:gd name="T6" fmla="*/ 98 w 176"/>
              <a:gd name="T7" fmla="*/ 105 h 176"/>
              <a:gd name="T8" fmla="*/ 132 w 176"/>
              <a:gd name="T9" fmla="*/ 113 h 176"/>
              <a:gd name="T10" fmla="*/ 132 w 176"/>
              <a:gd name="T11" fmla="*/ 105 h 176"/>
              <a:gd name="T12" fmla="*/ 85 w 176"/>
              <a:gd name="T13" fmla="*/ 65 h 176"/>
              <a:gd name="T14" fmla="*/ 84 w 176"/>
              <a:gd name="T15" fmla="*/ 48 h 176"/>
              <a:gd name="T16" fmla="*/ 76 w 176"/>
              <a:gd name="T17" fmla="*/ 46 h 176"/>
              <a:gd name="T18" fmla="*/ 66 w 176"/>
              <a:gd name="T19" fmla="*/ 37 h 176"/>
              <a:gd name="T20" fmla="*/ 42 w 176"/>
              <a:gd name="T21" fmla="*/ 33 h 176"/>
              <a:gd name="T22" fmla="*/ 31 w 176"/>
              <a:gd name="T23" fmla="*/ 79 h 176"/>
              <a:gd name="T24" fmla="*/ 56 w 176"/>
              <a:gd name="T25" fmla="*/ 94 h 176"/>
              <a:gd name="T26" fmla="*/ 62 w 176"/>
              <a:gd name="T27" fmla="*/ 82 h 176"/>
              <a:gd name="T28" fmla="*/ 88 w 176"/>
              <a:gd name="T29" fmla="*/ 0 h 176"/>
              <a:gd name="T30" fmla="*/ 88 w 176"/>
              <a:gd name="T31" fmla="*/ 176 h 176"/>
              <a:gd name="T32" fmla="*/ 88 w 176"/>
              <a:gd name="T33" fmla="*/ 0 h 176"/>
              <a:gd name="T34" fmla="*/ 8 w 176"/>
              <a:gd name="T35" fmla="*/ 88 h 176"/>
              <a:gd name="T36" fmla="*/ 168 w 176"/>
              <a:gd name="T37" fmla="*/ 88 h 176"/>
              <a:gd name="T38" fmla="*/ 160 w 176"/>
              <a:gd name="T39" fmla="*/ 81 h 176"/>
              <a:gd name="T40" fmla="*/ 159 w 176"/>
              <a:gd name="T41" fmla="*/ 75 h 176"/>
              <a:gd name="T42" fmla="*/ 157 w 176"/>
              <a:gd name="T43" fmla="*/ 68 h 176"/>
              <a:gd name="T44" fmla="*/ 155 w 176"/>
              <a:gd name="T45" fmla="*/ 60 h 176"/>
              <a:gd name="T46" fmla="*/ 152 w 176"/>
              <a:gd name="T47" fmla="*/ 55 h 176"/>
              <a:gd name="T48" fmla="*/ 149 w 176"/>
              <a:gd name="T49" fmla="*/ 50 h 176"/>
              <a:gd name="T50" fmla="*/ 146 w 176"/>
              <a:gd name="T51" fmla="*/ 45 h 176"/>
              <a:gd name="T52" fmla="*/ 136 w 176"/>
              <a:gd name="T53" fmla="*/ 34 h 176"/>
              <a:gd name="T54" fmla="*/ 132 w 176"/>
              <a:gd name="T55" fmla="*/ 31 h 176"/>
              <a:gd name="T56" fmla="*/ 106 w 176"/>
              <a:gd name="T57" fmla="*/ 29 h 176"/>
              <a:gd name="T58" fmla="*/ 110 w 176"/>
              <a:gd name="T59" fmla="*/ 48 h 176"/>
              <a:gd name="T60" fmla="*/ 132 w 176"/>
              <a:gd name="T61" fmla="*/ 56 h 176"/>
              <a:gd name="T62" fmla="*/ 144 w 176"/>
              <a:gd name="T63" fmla="*/ 99 h 176"/>
              <a:gd name="T64" fmla="*/ 158 w 176"/>
              <a:gd name="T65" fmla="*/ 103 h 176"/>
              <a:gd name="T66" fmla="*/ 159 w 176"/>
              <a:gd name="T67" fmla="*/ 97 h 176"/>
              <a:gd name="T68" fmla="*/ 160 w 176"/>
              <a:gd name="T69" fmla="*/ 8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6" h="176">
                <a:moveTo>
                  <a:pt x="98" y="105"/>
                </a:moveTo>
                <a:cubicBezTo>
                  <a:pt x="90" y="98"/>
                  <a:pt x="91" y="95"/>
                  <a:pt x="80" y="95"/>
                </a:cubicBezTo>
                <a:cubicBezTo>
                  <a:pt x="69" y="95"/>
                  <a:pt x="62" y="97"/>
                  <a:pt x="65" y="112"/>
                </a:cubicBezTo>
                <a:cubicBezTo>
                  <a:pt x="68" y="127"/>
                  <a:pt x="76" y="121"/>
                  <a:pt x="75" y="132"/>
                </a:cubicBezTo>
                <a:cubicBezTo>
                  <a:pt x="74" y="144"/>
                  <a:pt x="77" y="146"/>
                  <a:pt x="79" y="149"/>
                </a:cubicBezTo>
                <a:cubicBezTo>
                  <a:pt x="81" y="152"/>
                  <a:pt x="86" y="160"/>
                  <a:pt x="88" y="148"/>
                </a:cubicBezTo>
                <a:cubicBezTo>
                  <a:pt x="90" y="137"/>
                  <a:pt x="94" y="131"/>
                  <a:pt x="98" y="125"/>
                </a:cubicBezTo>
                <a:cubicBezTo>
                  <a:pt x="102" y="120"/>
                  <a:pt x="107" y="113"/>
                  <a:pt x="98" y="105"/>
                </a:cubicBezTo>
                <a:moveTo>
                  <a:pt x="132" y="105"/>
                </a:moveTo>
                <a:cubicBezTo>
                  <a:pt x="130" y="107"/>
                  <a:pt x="130" y="110"/>
                  <a:pt x="132" y="113"/>
                </a:cubicBezTo>
                <a:cubicBezTo>
                  <a:pt x="134" y="115"/>
                  <a:pt x="139" y="117"/>
                  <a:pt x="141" y="113"/>
                </a:cubicBezTo>
                <a:cubicBezTo>
                  <a:pt x="142" y="108"/>
                  <a:pt x="135" y="103"/>
                  <a:pt x="132" y="105"/>
                </a:cubicBezTo>
                <a:moveTo>
                  <a:pt x="69" y="79"/>
                </a:moveTo>
                <a:cubicBezTo>
                  <a:pt x="69" y="73"/>
                  <a:pt x="78" y="67"/>
                  <a:pt x="85" y="65"/>
                </a:cubicBezTo>
                <a:cubicBezTo>
                  <a:pt x="91" y="62"/>
                  <a:pt x="97" y="61"/>
                  <a:pt x="96" y="56"/>
                </a:cubicBezTo>
                <a:cubicBezTo>
                  <a:pt x="95" y="51"/>
                  <a:pt x="93" y="48"/>
                  <a:pt x="84" y="48"/>
                </a:cubicBezTo>
                <a:cubicBezTo>
                  <a:pt x="74" y="48"/>
                  <a:pt x="78" y="61"/>
                  <a:pt x="70" y="53"/>
                </a:cubicBezTo>
                <a:cubicBezTo>
                  <a:pt x="62" y="45"/>
                  <a:pt x="72" y="47"/>
                  <a:pt x="76" y="46"/>
                </a:cubicBezTo>
                <a:cubicBezTo>
                  <a:pt x="80" y="44"/>
                  <a:pt x="84" y="37"/>
                  <a:pt x="77" y="36"/>
                </a:cubicBezTo>
                <a:cubicBezTo>
                  <a:pt x="70" y="36"/>
                  <a:pt x="71" y="39"/>
                  <a:pt x="66" y="37"/>
                </a:cubicBezTo>
                <a:cubicBezTo>
                  <a:pt x="60" y="35"/>
                  <a:pt x="58" y="44"/>
                  <a:pt x="54" y="43"/>
                </a:cubicBezTo>
                <a:cubicBezTo>
                  <a:pt x="52" y="42"/>
                  <a:pt x="46" y="38"/>
                  <a:pt x="42" y="33"/>
                </a:cubicBezTo>
                <a:cubicBezTo>
                  <a:pt x="33" y="40"/>
                  <a:pt x="27" y="49"/>
                  <a:pt x="22" y="59"/>
                </a:cubicBezTo>
                <a:cubicBezTo>
                  <a:pt x="23" y="72"/>
                  <a:pt x="31" y="79"/>
                  <a:pt x="31" y="79"/>
                </a:cubicBezTo>
                <a:cubicBezTo>
                  <a:pt x="31" y="79"/>
                  <a:pt x="35" y="88"/>
                  <a:pt x="57" y="99"/>
                </a:cubicBezTo>
                <a:cubicBezTo>
                  <a:pt x="57" y="99"/>
                  <a:pt x="61" y="99"/>
                  <a:pt x="56" y="94"/>
                </a:cubicBezTo>
                <a:cubicBezTo>
                  <a:pt x="51" y="89"/>
                  <a:pt x="46" y="83"/>
                  <a:pt x="52" y="79"/>
                </a:cubicBezTo>
                <a:cubicBezTo>
                  <a:pt x="58" y="76"/>
                  <a:pt x="60" y="76"/>
                  <a:pt x="62" y="82"/>
                </a:cubicBezTo>
                <a:cubicBezTo>
                  <a:pt x="63" y="88"/>
                  <a:pt x="68" y="85"/>
                  <a:pt x="69" y="79"/>
                </a:cubicBezTo>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moveTo>
                  <a:pt x="160" y="81"/>
                </a:moveTo>
                <a:cubicBezTo>
                  <a:pt x="160" y="81"/>
                  <a:pt x="160" y="80"/>
                  <a:pt x="159" y="79"/>
                </a:cubicBezTo>
                <a:cubicBezTo>
                  <a:pt x="159" y="78"/>
                  <a:pt x="159" y="76"/>
                  <a:pt x="159" y="75"/>
                </a:cubicBezTo>
                <a:cubicBezTo>
                  <a:pt x="159" y="74"/>
                  <a:pt x="158" y="73"/>
                  <a:pt x="158" y="72"/>
                </a:cubicBezTo>
                <a:cubicBezTo>
                  <a:pt x="158" y="71"/>
                  <a:pt x="158" y="70"/>
                  <a:pt x="157" y="68"/>
                </a:cubicBezTo>
                <a:cubicBezTo>
                  <a:pt x="157" y="67"/>
                  <a:pt x="157" y="67"/>
                  <a:pt x="157" y="66"/>
                </a:cubicBezTo>
                <a:cubicBezTo>
                  <a:pt x="156" y="64"/>
                  <a:pt x="155" y="62"/>
                  <a:pt x="155" y="60"/>
                </a:cubicBezTo>
                <a:cubicBezTo>
                  <a:pt x="154" y="60"/>
                  <a:pt x="154" y="59"/>
                  <a:pt x="153" y="58"/>
                </a:cubicBezTo>
                <a:cubicBezTo>
                  <a:pt x="153" y="57"/>
                  <a:pt x="152" y="56"/>
                  <a:pt x="152" y="55"/>
                </a:cubicBezTo>
                <a:cubicBezTo>
                  <a:pt x="151" y="54"/>
                  <a:pt x="151" y="53"/>
                  <a:pt x="150" y="52"/>
                </a:cubicBezTo>
                <a:cubicBezTo>
                  <a:pt x="150" y="51"/>
                  <a:pt x="149" y="50"/>
                  <a:pt x="149" y="50"/>
                </a:cubicBezTo>
                <a:cubicBezTo>
                  <a:pt x="148" y="49"/>
                  <a:pt x="148" y="48"/>
                  <a:pt x="147" y="47"/>
                </a:cubicBezTo>
                <a:cubicBezTo>
                  <a:pt x="147" y="46"/>
                  <a:pt x="146" y="46"/>
                  <a:pt x="146" y="45"/>
                </a:cubicBezTo>
                <a:cubicBezTo>
                  <a:pt x="143" y="41"/>
                  <a:pt x="140" y="38"/>
                  <a:pt x="136" y="35"/>
                </a:cubicBezTo>
                <a:cubicBezTo>
                  <a:pt x="136" y="35"/>
                  <a:pt x="136" y="34"/>
                  <a:pt x="136" y="34"/>
                </a:cubicBezTo>
                <a:cubicBezTo>
                  <a:pt x="134" y="33"/>
                  <a:pt x="133" y="32"/>
                  <a:pt x="132" y="31"/>
                </a:cubicBezTo>
                <a:cubicBezTo>
                  <a:pt x="132" y="31"/>
                  <a:pt x="132" y="31"/>
                  <a:pt x="132" y="31"/>
                </a:cubicBezTo>
                <a:cubicBezTo>
                  <a:pt x="126" y="26"/>
                  <a:pt x="120" y="23"/>
                  <a:pt x="113" y="20"/>
                </a:cubicBezTo>
                <a:cubicBezTo>
                  <a:pt x="111" y="24"/>
                  <a:pt x="109" y="28"/>
                  <a:pt x="106" y="29"/>
                </a:cubicBezTo>
                <a:cubicBezTo>
                  <a:pt x="103" y="31"/>
                  <a:pt x="103" y="39"/>
                  <a:pt x="110" y="38"/>
                </a:cubicBezTo>
                <a:cubicBezTo>
                  <a:pt x="110" y="38"/>
                  <a:pt x="108" y="40"/>
                  <a:pt x="110" y="48"/>
                </a:cubicBezTo>
                <a:cubicBezTo>
                  <a:pt x="112" y="55"/>
                  <a:pt x="115" y="57"/>
                  <a:pt x="125" y="52"/>
                </a:cubicBezTo>
                <a:cubicBezTo>
                  <a:pt x="129" y="51"/>
                  <a:pt x="132" y="52"/>
                  <a:pt x="132" y="56"/>
                </a:cubicBezTo>
                <a:cubicBezTo>
                  <a:pt x="131" y="65"/>
                  <a:pt x="124" y="65"/>
                  <a:pt x="129" y="80"/>
                </a:cubicBezTo>
                <a:cubicBezTo>
                  <a:pt x="133" y="89"/>
                  <a:pt x="141" y="92"/>
                  <a:pt x="144" y="99"/>
                </a:cubicBezTo>
                <a:cubicBezTo>
                  <a:pt x="145" y="103"/>
                  <a:pt x="151" y="107"/>
                  <a:pt x="157" y="109"/>
                </a:cubicBezTo>
                <a:cubicBezTo>
                  <a:pt x="157" y="107"/>
                  <a:pt x="158" y="105"/>
                  <a:pt x="158" y="103"/>
                </a:cubicBezTo>
                <a:cubicBezTo>
                  <a:pt x="158" y="103"/>
                  <a:pt x="159" y="102"/>
                  <a:pt x="159" y="101"/>
                </a:cubicBezTo>
                <a:cubicBezTo>
                  <a:pt x="159" y="100"/>
                  <a:pt x="159" y="98"/>
                  <a:pt x="159" y="97"/>
                </a:cubicBezTo>
                <a:cubicBezTo>
                  <a:pt x="160" y="96"/>
                  <a:pt x="160" y="95"/>
                  <a:pt x="160" y="95"/>
                </a:cubicBezTo>
                <a:cubicBezTo>
                  <a:pt x="160" y="92"/>
                  <a:pt x="160" y="90"/>
                  <a:pt x="160" y="88"/>
                </a:cubicBezTo>
                <a:cubicBezTo>
                  <a:pt x="160" y="86"/>
                  <a:pt x="160" y="84"/>
                  <a:pt x="160" y="81"/>
                </a:cubicBezTo>
              </a:path>
            </a:pathLst>
          </a:custGeom>
          <a:solidFill>
            <a:srgbClr val="4E5865"/>
          </a:solidFill>
          <a:ln>
            <a:noFill/>
          </a:ln>
          <a:extLst/>
        </p:spPr>
        <p:txBody>
          <a:bodyPr vert="horz" wrap="square" lIns="86411" tIns="43205" rIns="86411" bIns="43205" numCol="1" anchor="t" anchorCtr="0" compatLnSpc="1">
            <a:prstTxWarp prst="textNoShape">
              <a:avLst/>
            </a:prstTxWarp>
          </a:bodyPr>
          <a:lstStyle/>
          <a:p>
            <a:pPr defTabSz="864108" fontAlgn="auto">
              <a:spcBef>
                <a:spcPts val="0"/>
              </a:spcBef>
              <a:spcAft>
                <a:spcPts val="0"/>
              </a:spcAft>
            </a:pPr>
            <a:endParaRPr lang="en-US" sz="1700">
              <a:solidFill>
                <a:srgbClr val="333639"/>
              </a:solidFill>
              <a:latin typeface="Arial"/>
              <a:ea typeface="思源黑体 CN Light"/>
            </a:endParaRPr>
          </a:p>
        </p:txBody>
      </p:sp>
    </p:spTree>
    <p:extLst>
      <p:ext uri="{BB962C8B-B14F-4D97-AF65-F5344CB8AC3E}">
        <p14:creationId xmlns:p14="http://schemas.microsoft.com/office/powerpoint/2010/main" val="8214251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37429" y="5046195"/>
            <a:ext cx="10030654" cy="33568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rtlCol="0" anchor="ctr"/>
          <a:lstStyle/>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模板下载：</a:t>
            </a:r>
            <a:r>
              <a:rPr lang="en-US" altLang="zh-CN" sz="2000" dirty="0">
                <a:solidFill>
                  <a:srgbClr val="EEECE1">
                    <a:lumMod val="25000"/>
                  </a:srgbClr>
                </a:solidFill>
                <a:hlinkClick r:id="rId2"/>
              </a:rPr>
              <a:t>www.1ppt.com/moban/</a:t>
            </a:r>
            <a:r>
              <a:rPr lang="en-US" altLang="zh-CN" sz="2000" dirty="0">
                <a:solidFill>
                  <a:srgbClr val="EEECE1">
                    <a:lumMod val="25000"/>
                  </a:srgbClr>
                </a:solidFill>
              </a:rPr>
              <a:t>     </a:t>
            </a:r>
            <a:r>
              <a:rPr lang="zh-CN" altLang="en-US" sz="2000" dirty="0">
                <a:solidFill>
                  <a:srgbClr val="EEECE1">
                    <a:lumMod val="25000"/>
                  </a:srgbClr>
                </a:solidFill>
              </a:rPr>
              <a:t>行业</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3"/>
              </a:rPr>
              <a:t>www.1ppt.com/hangye/</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节日</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4"/>
              </a:rPr>
              <a:t>www.1ppt.com/jieri/</a:t>
            </a:r>
            <a:r>
              <a:rPr lang="en-US" altLang="zh-CN" sz="2000" dirty="0">
                <a:solidFill>
                  <a:srgbClr val="EEECE1">
                    <a:lumMod val="25000"/>
                  </a:srgbClr>
                </a:solidFill>
              </a:rPr>
              <a:t>           PPT</a:t>
            </a:r>
            <a:r>
              <a:rPr lang="zh-CN" altLang="en-US" sz="2000" dirty="0">
                <a:solidFill>
                  <a:srgbClr val="EEECE1">
                    <a:lumMod val="25000"/>
                  </a:srgbClr>
                </a:solidFill>
              </a:rPr>
              <a:t>素材下载：</a:t>
            </a:r>
            <a:r>
              <a:rPr lang="en-US" altLang="zh-CN" sz="2000" dirty="0">
                <a:solidFill>
                  <a:srgbClr val="EEECE1">
                    <a:lumMod val="25000"/>
                  </a:srgbClr>
                </a:solidFill>
                <a:hlinkClick r:id="rId5"/>
              </a:rPr>
              <a:t>www.1ppt.com/sucai/</a:t>
            </a:r>
            <a:endParaRPr lang="en-US" altLang="zh-CN" sz="2000" dirty="0">
              <a:solidFill>
                <a:srgbClr val="EEECE1">
                  <a:lumMod val="25000"/>
                </a:srgbClr>
              </a:solidFill>
            </a:endParaRP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背景图片：</a:t>
            </a:r>
            <a:r>
              <a:rPr lang="en-US" altLang="zh-CN" sz="2000" dirty="0">
                <a:solidFill>
                  <a:srgbClr val="EEECE1">
                    <a:lumMod val="25000"/>
                  </a:srgbClr>
                </a:solidFill>
                <a:hlinkClick r:id="rId6"/>
              </a:rPr>
              <a:t>www.1ppt.com/beijing/</a:t>
            </a:r>
            <a:r>
              <a:rPr lang="en-US" altLang="zh-CN" sz="2000" dirty="0">
                <a:solidFill>
                  <a:srgbClr val="EEECE1">
                    <a:lumMod val="25000"/>
                  </a:srgbClr>
                </a:solidFill>
              </a:rPr>
              <a:t>      PPT</a:t>
            </a:r>
            <a:r>
              <a:rPr lang="zh-CN" altLang="en-US" sz="2000" dirty="0">
                <a:solidFill>
                  <a:srgbClr val="EEECE1">
                    <a:lumMod val="25000"/>
                  </a:srgbClr>
                </a:solidFill>
              </a:rPr>
              <a:t>图表下载：</a:t>
            </a:r>
            <a:r>
              <a:rPr lang="en-US" altLang="zh-CN" sz="2000" dirty="0">
                <a:solidFill>
                  <a:srgbClr val="EEECE1">
                    <a:lumMod val="25000"/>
                  </a:srgbClr>
                </a:solidFill>
                <a:hlinkClick r:id="rId7"/>
              </a:rPr>
              <a:t>www.1ppt.com/tubiao/</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优秀</a:t>
            </a:r>
            <a:r>
              <a:rPr lang="en-US" altLang="zh-CN" sz="2000" dirty="0">
                <a:solidFill>
                  <a:srgbClr val="EEECE1">
                    <a:lumMod val="25000"/>
                  </a:srgbClr>
                </a:solidFill>
              </a:rPr>
              <a:t>PPT</a:t>
            </a:r>
            <a:r>
              <a:rPr lang="zh-CN" altLang="en-US" sz="2000" dirty="0">
                <a:solidFill>
                  <a:srgbClr val="EEECE1">
                    <a:lumMod val="25000"/>
                  </a:srgbClr>
                </a:solidFill>
              </a:rPr>
              <a:t>下载：</a:t>
            </a:r>
            <a:r>
              <a:rPr lang="en-US" altLang="zh-CN" sz="2000" dirty="0">
                <a:solidFill>
                  <a:srgbClr val="EEECE1">
                    <a:lumMod val="25000"/>
                  </a:srgbClr>
                </a:solidFill>
                <a:hlinkClick r:id="rId8"/>
              </a:rPr>
              <a:t>www.1ppt.com/xiazai/</a:t>
            </a:r>
            <a:r>
              <a:rPr lang="en-US" altLang="zh-CN" sz="2000" dirty="0">
                <a:solidFill>
                  <a:srgbClr val="EEECE1">
                    <a:lumMod val="25000"/>
                  </a:srgbClr>
                </a:solidFill>
              </a:rPr>
              <a:t>        PPT</a:t>
            </a:r>
            <a:r>
              <a:rPr lang="zh-CN" altLang="en-US" sz="2000" dirty="0">
                <a:solidFill>
                  <a:srgbClr val="EEECE1">
                    <a:lumMod val="25000"/>
                  </a:srgbClr>
                </a:solidFill>
              </a:rPr>
              <a:t>教程：</a:t>
            </a:r>
            <a:r>
              <a:rPr lang="en-US" altLang="zh-CN" sz="2000" dirty="0">
                <a:solidFill>
                  <a:srgbClr val="EEECE1">
                    <a:lumMod val="25000"/>
                  </a:srgbClr>
                </a:solidFill>
                <a:hlinkClick r:id="rId9"/>
              </a:rPr>
              <a:t>www.1ppt.com/powerpoint/</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Word</a:t>
            </a:r>
            <a:r>
              <a:rPr lang="zh-CN" altLang="en-US" sz="2000" dirty="0">
                <a:solidFill>
                  <a:srgbClr val="EEECE1">
                    <a:lumMod val="25000"/>
                  </a:srgbClr>
                </a:solidFill>
              </a:rPr>
              <a:t>教程：</a:t>
            </a:r>
            <a:r>
              <a:rPr lang="en-US" altLang="zh-CN" sz="2000" dirty="0">
                <a:solidFill>
                  <a:srgbClr val="EEECE1">
                    <a:lumMod val="25000"/>
                  </a:srgbClr>
                </a:solidFill>
                <a:hlinkClick r:id="rId10"/>
              </a:rPr>
              <a:t>www.1ppt.com/word/</a:t>
            </a:r>
            <a:r>
              <a:rPr lang="en-US" altLang="zh-CN" sz="2000" dirty="0">
                <a:solidFill>
                  <a:srgbClr val="EEECE1">
                    <a:lumMod val="25000"/>
                  </a:srgbClr>
                </a:solidFill>
              </a:rPr>
              <a:t>              Excel</a:t>
            </a:r>
            <a:r>
              <a:rPr lang="zh-CN" altLang="en-US" sz="2000" dirty="0">
                <a:solidFill>
                  <a:srgbClr val="EEECE1">
                    <a:lumMod val="25000"/>
                  </a:srgbClr>
                </a:solidFill>
              </a:rPr>
              <a:t>教程：</a:t>
            </a:r>
            <a:r>
              <a:rPr lang="en-US" altLang="zh-CN" sz="2000" dirty="0">
                <a:solidFill>
                  <a:srgbClr val="EEECE1">
                    <a:lumMod val="25000"/>
                  </a:srgbClr>
                </a:solidFill>
                <a:hlinkClick r:id="rId11"/>
              </a:rPr>
              <a:t>www.1ppt.com/excel/</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课件下载：</a:t>
            </a:r>
            <a:r>
              <a:rPr lang="en-US" altLang="zh-CN" sz="2000" dirty="0">
                <a:solidFill>
                  <a:srgbClr val="EEECE1">
                    <a:lumMod val="25000"/>
                  </a:srgbClr>
                </a:solidFill>
                <a:hlinkClick r:id="rId12"/>
              </a:rPr>
              <a:t>www.1ppt.com/kejian/</a:t>
            </a:r>
            <a:r>
              <a:rPr lang="en-US" altLang="zh-CN" sz="2000" dirty="0">
                <a:solidFill>
                  <a:srgbClr val="EEECE1">
                    <a:lumMod val="25000"/>
                  </a:srgbClr>
                </a:solidFill>
              </a:rPr>
              <a:t> </a:t>
            </a:r>
            <a:endParaRPr lang="zh-CN" altLang="en-US" sz="2000" dirty="0">
              <a:solidFill>
                <a:srgbClr val="EEECE1">
                  <a:lumMod val="25000"/>
                </a:srgbClr>
              </a:solidFill>
            </a:endParaRPr>
          </a:p>
        </p:txBody>
      </p:sp>
      <p:sp>
        <p:nvSpPr>
          <p:cNvPr id="3" name="Rectangle 17"/>
          <p:cNvSpPr>
            <a:spLocks noChangeArrowheads="1"/>
          </p:cNvSpPr>
          <p:nvPr/>
        </p:nvSpPr>
        <p:spPr bwMode="gray">
          <a:xfrm>
            <a:off x="0" y="2880244"/>
            <a:ext cx="11522075" cy="2800257"/>
          </a:xfrm>
          <a:prstGeom prst="rect">
            <a:avLst/>
          </a:prstGeom>
          <a:solidFill>
            <a:schemeClr val="tx2">
              <a:lumMod val="75000"/>
            </a:schemeClr>
          </a:solidFill>
          <a:ln w="9525">
            <a:noFill/>
            <a:miter lim="800000"/>
            <a:headEnd/>
            <a:tailEnd/>
          </a:ln>
        </p:spPr>
        <p:txBody>
          <a:bodyPr wrap="none" lIns="115214" tIns="57607" rIns="115214" bIns="57607" anchor="ctr"/>
          <a:lstStyle/>
          <a:p>
            <a:pPr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590107" y="3006736"/>
            <a:ext cx="5170931"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500"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500" kern="0" dirty="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5761037" y="3006736"/>
            <a:ext cx="5170932"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300" b="1"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defRPr/>
            </a:pPr>
            <a:r>
              <a:rPr lang="zh-CN" altLang="en-US" sz="1500" kern="0" dirty="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666841"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633735"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034268" y="215659"/>
            <a:ext cx="9717199" cy="3378909"/>
          </a:xfrm>
          <a:prstGeom prst="rect">
            <a:avLst/>
          </a:prstGeom>
          <a:noFill/>
          <a:ln>
            <a:noFill/>
          </a:ln>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23078</TotalTime>
  <Words>1450</Words>
  <Application>Microsoft Office PowerPoint</Application>
  <PresentationFormat>自定义</PresentationFormat>
  <Paragraphs>67</Paragraphs>
  <Slides>8</Slides>
  <Notes>0</Notes>
  <HiddenSlides>0</HiddenSlides>
  <MMClips>0</MMClips>
  <ScaleCrop>false</ScaleCrop>
  <HeadingPairs>
    <vt:vector size="4" baseType="variant">
      <vt:variant>
        <vt:lpstr>主题</vt:lpstr>
      </vt:variant>
      <vt:variant>
        <vt:i4>2</vt:i4>
      </vt:variant>
      <vt:variant>
        <vt:lpstr>幻灯片标题</vt:lpstr>
      </vt:variant>
      <vt:variant>
        <vt:i4>8</vt:i4>
      </vt:variant>
    </vt:vector>
  </HeadingPairs>
  <TitlesOfParts>
    <vt:vector size="10"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1367</cp:revision>
  <dcterms:created xsi:type="dcterms:W3CDTF">2009-02-11T05:37:22Z</dcterms:created>
  <dcterms:modified xsi:type="dcterms:W3CDTF">2019-09-07T12:17:17Z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