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7"/>
  </p:notesMasterIdLst>
  <p:handoutMasterIdLst>
    <p:handoutMasterId r:id="rId8"/>
  </p:handoutMasterIdLst>
  <p:sldIdLst>
    <p:sldId id="461" r:id="rId3"/>
    <p:sldId id="462" r:id="rId4"/>
    <p:sldId id="463" r:id="rId5"/>
    <p:sldId id="359" r:id="rId6"/>
  </p:sldIdLst>
  <p:sldSz cx="11522075" cy="864076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576072" algn="l" rtl="0" fontAlgn="base">
      <a:spcBef>
        <a:spcPct val="0"/>
      </a:spcBef>
      <a:spcAft>
        <a:spcPct val="0"/>
      </a:spcAft>
      <a:defRPr kern="1200">
        <a:solidFill>
          <a:schemeClr val="tx1"/>
        </a:solidFill>
        <a:latin typeface="Arial" pitchFamily="34" charset="0"/>
        <a:ea typeface="宋体" pitchFamily="2" charset="-122"/>
        <a:cs typeface="+mn-cs"/>
      </a:defRPr>
    </a:lvl2pPr>
    <a:lvl3pPr marL="1152144" algn="l" rtl="0" fontAlgn="base">
      <a:spcBef>
        <a:spcPct val="0"/>
      </a:spcBef>
      <a:spcAft>
        <a:spcPct val="0"/>
      </a:spcAft>
      <a:defRPr kern="1200">
        <a:solidFill>
          <a:schemeClr val="tx1"/>
        </a:solidFill>
        <a:latin typeface="Arial" pitchFamily="34" charset="0"/>
        <a:ea typeface="宋体" pitchFamily="2" charset="-122"/>
        <a:cs typeface="+mn-cs"/>
      </a:defRPr>
    </a:lvl3pPr>
    <a:lvl4pPr marL="1728216" algn="l" rtl="0" fontAlgn="base">
      <a:spcBef>
        <a:spcPct val="0"/>
      </a:spcBef>
      <a:spcAft>
        <a:spcPct val="0"/>
      </a:spcAft>
      <a:defRPr kern="1200">
        <a:solidFill>
          <a:schemeClr val="tx1"/>
        </a:solidFill>
        <a:latin typeface="Arial" pitchFamily="34" charset="0"/>
        <a:ea typeface="宋体" pitchFamily="2" charset="-122"/>
        <a:cs typeface="+mn-cs"/>
      </a:defRPr>
    </a:lvl4pPr>
    <a:lvl5pPr marL="2304288" algn="l" rtl="0" fontAlgn="base">
      <a:spcBef>
        <a:spcPct val="0"/>
      </a:spcBef>
      <a:spcAft>
        <a:spcPct val="0"/>
      </a:spcAft>
      <a:defRPr kern="1200">
        <a:solidFill>
          <a:schemeClr val="tx1"/>
        </a:solidFill>
        <a:latin typeface="Arial" pitchFamily="34" charset="0"/>
        <a:ea typeface="宋体" pitchFamily="2" charset="-122"/>
        <a:cs typeface="+mn-cs"/>
      </a:defRPr>
    </a:lvl5pPr>
    <a:lvl6pPr marL="2880360" algn="l" defTabSz="1152144" rtl="0" eaLnBrk="1" latinLnBrk="0" hangingPunct="1">
      <a:defRPr kern="1200">
        <a:solidFill>
          <a:schemeClr val="tx1"/>
        </a:solidFill>
        <a:latin typeface="Arial" pitchFamily="34" charset="0"/>
        <a:ea typeface="宋体" pitchFamily="2" charset="-122"/>
        <a:cs typeface="+mn-cs"/>
      </a:defRPr>
    </a:lvl6pPr>
    <a:lvl7pPr marL="3456432" algn="l" defTabSz="1152144" rtl="0" eaLnBrk="1" latinLnBrk="0" hangingPunct="1">
      <a:defRPr kern="1200">
        <a:solidFill>
          <a:schemeClr val="tx1"/>
        </a:solidFill>
        <a:latin typeface="Arial" pitchFamily="34" charset="0"/>
        <a:ea typeface="宋体" pitchFamily="2" charset="-122"/>
        <a:cs typeface="+mn-cs"/>
      </a:defRPr>
    </a:lvl7pPr>
    <a:lvl8pPr marL="4032504" algn="l" defTabSz="1152144" rtl="0" eaLnBrk="1" latinLnBrk="0" hangingPunct="1">
      <a:defRPr kern="1200">
        <a:solidFill>
          <a:schemeClr val="tx1"/>
        </a:solidFill>
        <a:latin typeface="Arial" pitchFamily="34" charset="0"/>
        <a:ea typeface="宋体" pitchFamily="2" charset="-122"/>
        <a:cs typeface="+mn-cs"/>
      </a:defRPr>
    </a:lvl8pPr>
    <a:lvl9pPr marL="4608576" algn="l" defTabSz="1152144"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570" autoAdjust="0"/>
    <p:restoredTop sz="95672" autoAdjust="0"/>
  </p:normalViewPr>
  <p:slideViewPr>
    <p:cSldViewPr>
      <p:cViewPr varScale="1">
        <p:scale>
          <a:sx n="64" d="100"/>
          <a:sy n="64" d="100"/>
        </p:scale>
        <p:origin x="-132" y="-954"/>
      </p:cViewPr>
      <p:guideLst>
        <p:guide orient="horz" pos="2722"/>
        <p:guide pos="3629"/>
      </p:guideLst>
    </p:cSldViewPr>
  </p:slideViewPr>
  <p:notesTextViewPr>
    <p:cViewPr>
      <p:scale>
        <a:sx n="100" d="100"/>
        <a:sy n="100" d="100"/>
      </p:scale>
      <p:origin x="0" y="0"/>
    </p:cViewPr>
  </p:notesTextViewPr>
  <p:sorterViewPr>
    <p:cViewPr>
      <p:scale>
        <a:sx n="150" d="100"/>
        <a:sy n="150" d="100"/>
      </p:scale>
      <p:origin x="0" y="5304"/>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slide" Target="slides/slide1.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theme" Target="theme/theme1.xml"/><Relationship Id="rId5" Type="http://schemas.openxmlformats.org/officeDocument/2006/relationships/slide" Target="slides/slide3.xml"/><Relationship Id="rId10"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2019/8/30</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2019/8/30</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1152144" rtl="0" eaLnBrk="1" latinLnBrk="0" hangingPunct="1">
      <a:defRPr sz="1500" kern="1200">
        <a:solidFill>
          <a:schemeClr val="tx1"/>
        </a:solidFill>
        <a:latin typeface="+mn-lt"/>
        <a:ea typeface="+mn-ea"/>
        <a:cs typeface="+mn-cs"/>
      </a:defRPr>
    </a:lvl1pPr>
    <a:lvl2pPr marL="576072" algn="l" defTabSz="1152144" rtl="0" eaLnBrk="1" latinLnBrk="0" hangingPunct="1">
      <a:defRPr sz="1500" kern="1200">
        <a:solidFill>
          <a:schemeClr val="tx1"/>
        </a:solidFill>
        <a:latin typeface="+mn-lt"/>
        <a:ea typeface="+mn-ea"/>
        <a:cs typeface="+mn-cs"/>
      </a:defRPr>
    </a:lvl2pPr>
    <a:lvl3pPr marL="1152144" algn="l" defTabSz="1152144" rtl="0" eaLnBrk="1" latinLnBrk="0" hangingPunct="1">
      <a:defRPr sz="1500" kern="1200">
        <a:solidFill>
          <a:schemeClr val="tx1"/>
        </a:solidFill>
        <a:latin typeface="+mn-lt"/>
        <a:ea typeface="+mn-ea"/>
        <a:cs typeface="+mn-cs"/>
      </a:defRPr>
    </a:lvl3pPr>
    <a:lvl4pPr marL="1728216" algn="l" defTabSz="1152144" rtl="0" eaLnBrk="1" latinLnBrk="0" hangingPunct="1">
      <a:defRPr sz="1500" kern="1200">
        <a:solidFill>
          <a:schemeClr val="tx1"/>
        </a:solidFill>
        <a:latin typeface="+mn-lt"/>
        <a:ea typeface="+mn-ea"/>
        <a:cs typeface="+mn-cs"/>
      </a:defRPr>
    </a:lvl4pPr>
    <a:lvl5pPr marL="2304288" algn="l" defTabSz="1152144" rtl="0" eaLnBrk="1" latinLnBrk="0" hangingPunct="1">
      <a:defRPr sz="1500" kern="1200">
        <a:solidFill>
          <a:schemeClr val="tx1"/>
        </a:solidFill>
        <a:latin typeface="+mn-lt"/>
        <a:ea typeface="+mn-ea"/>
        <a:cs typeface="+mn-cs"/>
      </a:defRPr>
    </a:lvl5pPr>
    <a:lvl6pPr marL="2880360" algn="l" defTabSz="1152144" rtl="0" eaLnBrk="1" latinLnBrk="0" hangingPunct="1">
      <a:defRPr sz="1500" kern="1200">
        <a:solidFill>
          <a:schemeClr val="tx1"/>
        </a:solidFill>
        <a:latin typeface="+mn-lt"/>
        <a:ea typeface="+mn-ea"/>
        <a:cs typeface="+mn-cs"/>
      </a:defRPr>
    </a:lvl6pPr>
    <a:lvl7pPr marL="3456432" algn="l" defTabSz="1152144" rtl="0" eaLnBrk="1" latinLnBrk="0" hangingPunct="1">
      <a:defRPr sz="1500" kern="1200">
        <a:solidFill>
          <a:schemeClr val="tx1"/>
        </a:solidFill>
        <a:latin typeface="+mn-lt"/>
        <a:ea typeface="+mn-ea"/>
        <a:cs typeface="+mn-cs"/>
      </a:defRPr>
    </a:lvl7pPr>
    <a:lvl8pPr marL="4032504" algn="l" defTabSz="1152144" rtl="0" eaLnBrk="1" latinLnBrk="0" hangingPunct="1">
      <a:defRPr sz="1500" kern="1200">
        <a:solidFill>
          <a:schemeClr val="tx1"/>
        </a:solidFill>
        <a:latin typeface="+mn-lt"/>
        <a:ea typeface="+mn-ea"/>
        <a:cs typeface="+mn-cs"/>
      </a:defRPr>
    </a:lvl8pPr>
    <a:lvl9pPr marL="4608576" algn="l" defTabSz="1152144" rtl="0" eaLnBrk="1" latinLnBrk="0" hangingPunct="1">
      <a:defRPr sz="15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sp>
        <p:nvSpPr>
          <p:cNvPr id="12" name="矩形 11"/>
          <p:cNvSpPr/>
          <p:nvPr userDrawn="1"/>
        </p:nvSpPr>
        <p:spPr bwMode="auto">
          <a:xfrm>
            <a:off x="-10867" y="1009940"/>
            <a:ext cx="11568081" cy="6768925"/>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5" name="矩形 4"/>
          <p:cNvSpPr/>
          <p:nvPr userDrawn="1"/>
        </p:nvSpPr>
        <p:spPr bwMode="auto">
          <a:xfrm>
            <a:off x="-8002" y="-18002"/>
            <a:ext cx="11565216" cy="109809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576105" y="344031"/>
            <a:ext cx="3790683" cy="1464129"/>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504811" y="344031"/>
            <a:ext cx="6441160" cy="7374652"/>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576105" y="1808160"/>
            <a:ext cx="3790683" cy="5910523"/>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258407" y="6048534"/>
            <a:ext cx="6913245" cy="714064"/>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258407" y="772068"/>
            <a:ext cx="6913245" cy="5184458"/>
          </a:xfrm>
        </p:spPr>
        <p:txBody>
          <a:bodyPr/>
          <a:lstStyle>
            <a:lvl1pPr marL="0" indent="0">
              <a:buNone/>
              <a:defRPr sz="4000"/>
            </a:lvl1pPr>
            <a:lvl2pPr marL="576072" indent="0">
              <a:buNone/>
              <a:defRPr sz="3500"/>
            </a:lvl2pPr>
            <a:lvl3pPr marL="1152144" indent="0">
              <a:buNone/>
              <a:defRPr sz="3000"/>
            </a:lvl3pPr>
            <a:lvl4pPr marL="1728216" indent="0">
              <a:buNone/>
              <a:defRPr sz="2500"/>
            </a:lvl4pPr>
            <a:lvl5pPr marL="2304288" indent="0">
              <a:buNone/>
              <a:defRPr sz="2500"/>
            </a:lvl5pPr>
            <a:lvl6pPr marL="2880360" indent="0">
              <a:buNone/>
              <a:defRPr sz="2500"/>
            </a:lvl6pPr>
            <a:lvl7pPr marL="3456432" indent="0">
              <a:buNone/>
              <a:defRPr sz="2500"/>
            </a:lvl7pPr>
            <a:lvl8pPr marL="4032504" indent="0">
              <a:buNone/>
              <a:defRPr sz="2500"/>
            </a:lvl8pPr>
            <a:lvl9pPr marL="4608576" indent="0">
              <a:buNone/>
              <a:defRPr sz="2500"/>
            </a:lvl9pPr>
          </a:lstStyle>
          <a:p>
            <a:endParaRPr lang="zh-CN" altLang="en-US"/>
          </a:p>
        </p:txBody>
      </p:sp>
      <p:sp>
        <p:nvSpPr>
          <p:cNvPr id="4" name="文本占位符 3"/>
          <p:cNvSpPr>
            <a:spLocks noGrp="1"/>
          </p:cNvSpPr>
          <p:nvPr>
            <p:ph type="body" sz="half" idx="2"/>
          </p:nvPr>
        </p:nvSpPr>
        <p:spPr>
          <a:xfrm>
            <a:off x="2258407" y="6762598"/>
            <a:ext cx="6913245" cy="1014089"/>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353504" y="346032"/>
            <a:ext cx="2592467" cy="7372651"/>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576104" y="346032"/>
            <a:ext cx="7585366" cy="7372651"/>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21737" y="1054219"/>
            <a:ext cx="11568081" cy="6768925"/>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7" name="矩形 6"/>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3344"/>
            <a:ext cx="990155" cy="990064"/>
          </a:xfrm>
          <a:prstGeom prst="rect">
            <a:avLst/>
          </a:prstGeom>
          <a:noFill/>
          <a:ln w="9525">
            <a:noFill/>
            <a:miter lim="800000"/>
            <a:headEnd/>
            <a:tailEnd/>
          </a:ln>
        </p:spPr>
      </p:pic>
      <p:sp>
        <p:nvSpPr>
          <p:cNvPr id="9" name="矩形 8"/>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4176598" y="7994682"/>
            <a:ext cx="7345323" cy="348031"/>
          </a:xfrm>
          <a:prstGeom prst="rect">
            <a:avLst/>
          </a:prstGeom>
          <a:noFill/>
          <a:ln w="9525">
            <a:noFill/>
            <a:miter lim="800000"/>
            <a:headEnd/>
            <a:tailEnd/>
          </a:ln>
        </p:spPr>
      </p:pic>
      <p:sp>
        <p:nvSpPr>
          <p:cNvPr id="12" name="TextBox 11"/>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864156" y="2684237"/>
            <a:ext cx="9793764" cy="1852164"/>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728311" y="4896432"/>
            <a:ext cx="8065453" cy="2208195"/>
          </a:xfrm>
        </p:spPr>
        <p:txBody>
          <a:bodyPr/>
          <a:lstStyle>
            <a:lvl1pPr marL="0" indent="0" algn="ctr">
              <a:buNone/>
              <a:defRPr>
                <a:solidFill>
                  <a:schemeClr val="tx1">
                    <a:tint val="75000"/>
                  </a:schemeClr>
                </a:solidFill>
              </a:defRPr>
            </a:lvl1pPr>
            <a:lvl2pPr marL="576072" indent="0" algn="ctr">
              <a:buNone/>
              <a:defRPr>
                <a:solidFill>
                  <a:schemeClr val="tx1">
                    <a:tint val="75000"/>
                  </a:schemeClr>
                </a:solidFill>
              </a:defRPr>
            </a:lvl2pPr>
            <a:lvl3pPr marL="1152144" indent="0" algn="ctr">
              <a:buNone/>
              <a:defRPr>
                <a:solidFill>
                  <a:schemeClr val="tx1">
                    <a:tint val="75000"/>
                  </a:schemeClr>
                </a:solidFill>
              </a:defRPr>
            </a:lvl3pPr>
            <a:lvl4pPr marL="1728216" indent="0" algn="ctr">
              <a:buNone/>
              <a:defRPr>
                <a:solidFill>
                  <a:schemeClr val="tx1">
                    <a:tint val="75000"/>
                  </a:schemeClr>
                </a:solidFill>
              </a:defRPr>
            </a:lvl4pPr>
            <a:lvl5pPr marL="2304288" indent="0" algn="ctr">
              <a:buNone/>
              <a:defRPr>
                <a:solidFill>
                  <a:schemeClr val="tx1">
                    <a:tint val="75000"/>
                  </a:schemeClr>
                </a:solidFill>
              </a:defRPr>
            </a:lvl5pPr>
            <a:lvl6pPr marL="2880360" indent="0" algn="ctr">
              <a:buNone/>
              <a:defRPr>
                <a:solidFill>
                  <a:schemeClr val="tx1">
                    <a:tint val="75000"/>
                  </a:schemeClr>
                </a:solidFill>
              </a:defRPr>
            </a:lvl6pPr>
            <a:lvl7pPr marL="3456432" indent="0" algn="ctr">
              <a:buNone/>
              <a:defRPr>
                <a:solidFill>
                  <a:schemeClr val="tx1">
                    <a:tint val="75000"/>
                  </a:schemeClr>
                </a:solidFill>
              </a:defRPr>
            </a:lvl7pPr>
            <a:lvl8pPr marL="4032504" indent="0" algn="ctr">
              <a:buNone/>
              <a:defRPr>
                <a:solidFill>
                  <a:schemeClr val="tx1">
                    <a:tint val="75000"/>
                  </a:schemeClr>
                </a:solidFill>
              </a:defRPr>
            </a:lvl8pPr>
            <a:lvl9pPr marL="4608576"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10164" y="5552491"/>
            <a:ext cx="9793764" cy="1716152"/>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10164" y="3662325"/>
            <a:ext cx="9793764" cy="1890166"/>
          </a:xfrm>
        </p:spPr>
        <p:txBody>
          <a:bodyPr anchor="b"/>
          <a:lstStyle>
            <a:lvl1pPr marL="0" indent="0">
              <a:buNone/>
              <a:defRPr sz="2500">
                <a:solidFill>
                  <a:schemeClr val="tx1">
                    <a:tint val="75000"/>
                  </a:schemeClr>
                </a:solidFill>
              </a:defRPr>
            </a:lvl1pPr>
            <a:lvl2pPr marL="576072" indent="0">
              <a:buNone/>
              <a:defRPr sz="2300">
                <a:solidFill>
                  <a:schemeClr val="tx1">
                    <a:tint val="75000"/>
                  </a:schemeClr>
                </a:solidFill>
              </a:defRPr>
            </a:lvl2pPr>
            <a:lvl3pPr marL="1152144" indent="0">
              <a:buNone/>
              <a:defRPr sz="2000">
                <a:solidFill>
                  <a:schemeClr val="tx1">
                    <a:tint val="75000"/>
                  </a:schemeClr>
                </a:solidFill>
              </a:defRPr>
            </a:lvl3pPr>
            <a:lvl4pPr marL="1728216" indent="0">
              <a:buNone/>
              <a:defRPr sz="1800">
                <a:solidFill>
                  <a:schemeClr val="tx1">
                    <a:tint val="75000"/>
                  </a:schemeClr>
                </a:solidFill>
              </a:defRPr>
            </a:lvl4pPr>
            <a:lvl5pPr marL="2304288" indent="0">
              <a:buNone/>
              <a:defRPr sz="1800">
                <a:solidFill>
                  <a:schemeClr val="tx1">
                    <a:tint val="75000"/>
                  </a:schemeClr>
                </a:solidFill>
              </a:defRPr>
            </a:lvl5pPr>
            <a:lvl6pPr marL="2880360" indent="0">
              <a:buNone/>
              <a:defRPr sz="1800">
                <a:solidFill>
                  <a:schemeClr val="tx1">
                    <a:tint val="75000"/>
                  </a:schemeClr>
                </a:solidFill>
              </a:defRPr>
            </a:lvl6pPr>
            <a:lvl7pPr marL="3456432" indent="0">
              <a:buNone/>
              <a:defRPr sz="1800">
                <a:solidFill>
                  <a:schemeClr val="tx1">
                    <a:tint val="75000"/>
                  </a:schemeClr>
                </a:solidFill>
              </a:defRPr>
            </a:lvl7pPr>
            <a:lvl8pPr marL="4032504" indent="0">
              <a:buNone/>
              <a:defRPr sz="1800">
                <a:solidFill>
                  <a:schemeClr val="tx1">
                    <a:tint val="75000"/>
                  </a:schemeClr>
                </a:solidFill>
              </a:defRPr>
            </a:lvl8pPr>
            <a:lvl9pPr marL="4608576"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576104"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857055"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1934171"/>
            <a:ext cx="5090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576104" y="2740242"/>
            <a:ext cx="5090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5853055" y="1934171"/>
            <a:ext cx="5092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5853055" y="2740242"/>
            <a:ext cx="5092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576104" y="346031"/>
            <a:ext cx="10369868" cy="1440127"/>
          </a:xfrm>
          <a:prstGeom prst="rect">
            <a:avLst/>
          </a:prstGeom>
          <a:noFill/>
          <a:ln w="9525">
            <a:noFill/>
            <a:miter lim="800000"/>
            <a:headEnd/>
            <a:tailEnd/>
          </a:ln>
        </p:spPr>
        <p:txBody>
          <a:bodyPr vert="horz" wrap="square" lIns="115214" tIns="57607" rIns="115214" bIns="57607"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576104" y="2016179"/>
            <a:ext cx="10369868" cy="5702504"/>
          </a:xfrm>
          <a:prstGeom prst="rect">
            <a:avLst/>
          </a:prstGeom>
          <a:noFill/>
          <a:ln w="9525">
            <a:noFill/>
            <a:miter lim="800000"/>
            <a:headEnd/>
            <a:tailEnd/>
          </a:ln>
        </p:spPr>
        <p:txBody>
          <a:bodyPr vert="horz" wrap="square" lIns="115214" tIns="57607" rIns="115214" bIns="57607"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fontAlgn="auto">
              <a:spcBef>
                <a:spcPts val="0"/>
              </a:spcBef>
              <a:spcAft>
                <a:spcPts val="0"/>
              </a:spcAft>
              <a:defRPr sz="1500">
                <a:solidFill>
                  <a:schemeClr val="tx1">
                    <a:tint val="75000"/>
                  </a:schemeClr>
                </a:solidFill>
                <a:latin typeface="+mn-lt"/>
                <a:ea typeface="+mn-ea"/>
              </a:defRPr>
            </a:lvl1pPr>
          </a:lstStyle>
          <a:p>
            <a:pPr>
              <a:defRPr/>
            </a:pPr>
            <a:fld id="{7E97B707-22D4-4B06-9A8A-89EF284804D8}" type="datetimeFigureOut">
              <a:rPr lang="zh-CN" altLang="en-US"/>
              <a:pPr>
                <a:defRPr/>
              </a:pPr>
              <a:t>2019/8/30</a:t>
            </a:fld>
            <a:endParaRPr lang="zh-CN" altLang="en-US"/>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fontAlgn="auto">
              <a:spcBef>
                <a:spcPts val="0"/>
              </a:spcBef>
              <a:spcAft>
                <a:spcPts val="0"/>
              </a:spcAft>
              <a:defRPr sz="15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fontAlgn="auto">
              <a:spcBef>
                <a:spcPts val="0"/>
              </a:spcBef>
              <a:spcAft>
                <a:spcPts val="0"/>
              </a:spcAft>
              <a:defRPr sz="15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5500" kern="1200">
          <a:solidFill>
            <a:schemeClr val="tx1"/>
          </a:solidFill>
          <a:latin typeface="+mj-lt"/>
          <a:ea typeface="+mj-ea"/>
          <a:cs typeface="+mj-cs"/>
        </a:defRPr>
      </a:lvl1pPr>
      <a:lvl2pPr algn="ctr" rtl="0" eaLnBrk="0" fontAlgn="base" hangingPunct="0">
        <a:spcBef>
          <a:spcPct val="0"/>
        </a:spcBef>
        <a:spcAft>
          <a:spcPct val="0"/>
        </a:spcAft>
        <a:defRPr sz="5500">
          <a:solidFill>
            <a:schemeClr val="tx1"/>
          </a:solidFill>
          <a:latin typeface="Calibri" pitchFamily="34" charset="0"/>
          <a:ea typeface="宋体" charset="-122"/>
        </a:defRPr>
      </a:lvl2pPr>
      <a:lvl3pPr algn="ctr" rtl="0" eaLnBrk="0" fontAlgn="base" hangingPunct="0">
        <a:spcBef>
          <a:spcPct val="0"/>
        </a:spcBef>
        <a:spcAft>
          <a:spcPct val="0"/>
        </a:spcAft>
        <a:defRPr sz="5500">
          <a:solidFill>
            <a:schemeClr val="tx1"/>
          </a:solidFill>
          <a:latin typeface="Calibri" pitchFamily="34" charset="0"/>
          <a:ea typeface="宋体" charset="-122"/>
        </a:defRPr>
      </a:lvl3pPr>
      <a:lvl4pPr algn="ctr" rtl="0" eaLnBrk="0" fontAlgn="base" hangingPunct="0">
        <a:spcBef>
          <a:spcPct val="0"/>
        </a:spcBef>
        <a:spcAft>
          <a:spcPct val="0"/>
        </a:spcAft>
        <a:defRPr sz="5500">
          <a:solidFill>
            <a:schemeClr val="tx1"/>
          </a:solidFill>
          <a:latin typeface="Calibri" pitchFamily="34" charset="0"/>
          <a:ea typeface="宋体" charset="-122"/>
        </a:defRPr>
      </a:lvl4pPr>
      <a:lvl5pPr algn="ctr" rtl="0" eaLnBrk="0" fontAlgn="base" hangingPunct="0">
        <a:spcBef>
          <a:spcPct val="0"/>
        </a:spcBef>
        <a:spcAft>
          <a:spcPct val="0"/>
        </a:spcAft>
        <a:defRPr sz="5500">
          <a:solidFill>
            <a:schemeClr val="tx1"/>
          </a:solidFill>
          <a:latin typeface="Calibri" pitchFamily="34" charset="0"/>
          <a:ea typeface="宋体" charset="-122"/>
        </a:defRPr>
      </a:lvl5pPr>
      <a:lvl6pPr marL="576072" algn="ctr" rtl="0" fontAlgn="base">
        <a:spcBef>
          <a:spcPct val="0"/>
        </a:spcBef>
        <a:spcAft>
          <a:spcPct val="0"/>
        </a:spcAft>
        <a:defRPr sz="5500">
          <a:solidFill>
            <a:schemeClr val="tx1"/>
          </a:solidFill>
          <a:latin typeface="Calibri" pitchFamily="34" charset="0"/>
          <a:ea typeface="宋体" charset="-122"/>
        </a:defRPr>
      </a:lvl6pPr>
      <a:lvl7pPr marL="1152144" algn="ctr" rtl="0" fontAlgn="base">
        <a:spcBef>
          <a:spcPct val="0"/>
        </a:spcBef>
        <a:spcAft>
          <a:spcPct val="0"/>
        </a:spcAft>
        <a:defRPr sz="5500">
          <a:solidFill>
            <a:schemeClr val="tx1"/>
          </a:solidFill>
          <a:latin typeface="Calibri" pitchFamily="34" charset="0"/>
          <a:ea typeface="宋体" charset="-122"/>
        </a:defRPr>
      </a:lvl7pPr>
      <a:lvl8pPr marL="1728216" algn="ctr" rtl="0" fontAlgn="base">
        <a:spcBef>
          <a:spcPct val="0"/>
        </a:spcBef>
        <a:spcAft>
          <a:spcPct val="0"/>
        </a:spcAft>
        <a:defRPr sz="5500">
          <a:solidFill>
            <a:schemeClr val="tx1"/>
          </a:solidFill>
          <a:latin typeface="Calibri" pitchFamily="34" charset="0"/>
          <a:ea typeface="宋体" charset="-122"/>
        </a:defRPr>
      </a:lvl8pPr>
      <a:lvl9pPr marL="2304288" algn="ctr" rtl="0" fontAlgn="base">
        <a:spcBef>
          <a:spcPct val="0"/>
        </a:spcBef>
        <a:spcAft>
          <a:spcPct val="0"/>
        </a:spcAft>
        <a:defRPr sz="5500">
          <a:solidFill>
            <a:schemeClr val="tx1"/>
          </a:solidFill>
          <a:latin typeface="Calibri" pitchFamily="34" charset="0"/>
          <a:ea typeface="宋体" charset="-122"/>
        </a:defRPr>
      </a:lvl9pPr>
    </p:titleStyle>
    <p:bodyStyle>
      <a:lvl1pPr marL="432054" indent="-432054" algn="l" rtl="0" eaLnBrk="0" fontAlgn="base" hangingPunct="0">
        <a:spcBef>
          <a:spcPct val="20000"/>
        </a:spcBef>
        <a:spcAft>
          <a:spcPct val="0"/>
        </a:spcAft>
        <a:buFont typeface="Arial" pitchFamily="34" charset="0"/>
        <a:buChar char="•"/>
        <a:defRPr sz="4000" kern="1200">
          <a:solidFill>
            <a:schemeClr val="tx1"/>
          </a:solidFill>
          <a:latin typeface="+mn-lt"/>
          <a:ea typeface="+mn-ea"/>
          <a:cs typeface="+mn-cs"/>
        </a:defRPr>
      </a:lvl1pPr>
      <a:lvl2pPr marL="936117" indent="-360045" algn="l" rtl="0" eaLnBrk="0" fontAlgn="base" hangingPunct="0">
        <a:spcBef>
          <a:spcPct val="20000"/>
        </a:spcBef>
        <a:spcAft>
          <a:spcPct val="0"/>
        </a:spcAft>
        <a:buFont typeface="Arial" pitchFamily="34" charset="0"/>
        <a:buChar char="–"/>
        <a:defRPr sz="3500" kern="1200">
          <a:solidFill>
            <a:schemeClr val="tx1"/>
          </a:solidFill>
          <a:latin typeface="+mn-lt"/>
          <a:ea typeface="+mn-ea"/>
          <a:cs typeface="+mn-cs"/>
        </a:defRPr>
      </a:lvl2pPr>
      <a:lvl3pPr marL="1440180" indent="-288036" algn="l" rtl="0" eaLnBrk="0" fontAlgn="base" hangingPunct="0">
        <a:spcBef>
          <a:spcPct val="20000"/>
        </a:spcBef>
        <a:spcAft>
          <a:spcPct val="0"/>
        </a:spcAft>
        <a:buFont typeface="Arial" pitchFamily="34" charset="0"/>
        <a:buChar char="•"/>
        <a:defRPr sz="3000" kern="1200">
          <a:solidFill>
            <a:schemeClr val="tx1"/>
          </a:solidFill>
          <a:latin typeface="+mn-lt"/>
          <a:ea typeface="+mn-ea"/>
          <a:cs typeface="+mn-cs"/>
        </a:defRPr>
      </a:lvl3pPr>
      <a:lvl4pPr marL="2016252"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4pPr>
      <a:lvl5pPr marL="2592324"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576104" y="346031"/>
            <a:ext cx="10369868" cy="1440127"/>
          </a:xfrm>
          <a:prstGeom prst="rect">
            <a:avLst/>
          </a:prstGeom>
        </p:spPr>
        <p:txBody>
          <a:bodyPr vert="horz" lIns="115214" tIns="57607" rIns="115214" bIns="57607"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2016179"/>
            <a:ext cx="10369868" cy="5702504"/>
          </a:xfrm>
          <a:prstGeom prst="rect">
            <a:avLst/>
          </a:prstGeom>
        </p:spPr>
        <p:txBody>
          <a:bodyPr vert="horz" lIns="115214" tIns="57607" rIns="115214" bIns="57607"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a:defRPr sz="15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2019/8/30</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a:defRPr sz="15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a:defRPr sz="15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1152144" rtl="0" eaLnBrk="1" latinLnBrk="0" hangingPunct="1">
        <a:spcBef>
          <a:spcPct val="0"/>
        </a:spcBef>
        <a:buNone/>
        <a:defRPr sz="5500" kern="1200">
          <a:solidFill>
            <a:schemeClr val="tx1"/>
          </a:solidFill>
          <a:latin typeface="+mj-lt"/>
          <a:ea typeface="+mj-ea"/>
          <a:cs typeface="+mj-cs"/>
        </a:defRPr>
      </a:lvl1pPr>
    </p:titleStyle>
    <p:bodyStyle>
      <a:lvl1pPr marL="432054" indent="-432054" algn="l" defTabSz="1152144"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6117" indent="-360045" algn="l" defTabSz="1152144"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40180" indent="-288036" algn="l" defTabSz="1152144"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1625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92324"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7.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48"/>
          <p:cNvSpPr txBox="1"/>
          <p:nvPr/>
        </p:nvSpPr>
        <p:spPr>
          <a:xfrm>
            <a:off x="4007768" y="1021451"/>
            <a:ext cx="3888432" cy="646331"/>
          </a:xfrm>
          <a:prstGeom prst="rect">
            <a:avLst/>
          </a:prstGeom>
          <a:noFill/>
        </p:spPr>
        <p:txBody>
          <a:bodyPr wrap="square" rtlCol="0">
            <a:spAutoFit/>
          </a:bodyPr>
          <a:lstStyle/>
          <a:p>
            <a:pPr algn="ctr">
              <a:spcBef>
                <a:spcPct val="0"/>
              </a:spcBef>
            </a:pPr>
            <a:r>
              <a:rPr lang="zh-CN" altLang="en-US" sz="2400" dirty="0">
                <a:solidFill>
                  <a:srgbClr val="CCBA2F"/>
                </a:solidFill>
                <a:latin typeface="微软雅黑" panose="020B0503020204020204" pitchFamily="34" charset="-122"/>
                <a:ea typeface="微软雅黑" panose="020B0503020204020204" pitchFamily="34" charset="-122"/>
              </a:rPr>
              <a:t>在这里补充本页标题</a:t>
            </a:r>
            <a:r>
              <a:rPr lang="en-US" altLang="zh-CN" sz="4800" dirty="0">
                <a:solidFill>
                  <a:srgbClr val="384254"/>
                </a:solidFill>
                <a:latin typeface="微软雅黑" panose="020B0503020204020204" pitchFamily="34" charset="-122"/>
                <a:ea typeface="微软雅黑" panose="020B0503020204020204" pitchFamily="34" charset="-122"/>
              </a:rPr>
              <a:t/>
            </a:r>
            <a:br>
              <a:rPr lang="en-US" altLang="zh-CN" sz="4800" dirty="0">
                <a:solidFill>
                  <a:srgbClr val="384254"/>
                </a:solidFill>
                <a:latin typeface="微软雅黑" panose="020B0503020204020204" pitchFamily="34" charset="-122"/>
                <a:ea typeface="微软雅黑" panose="020B0503020204020204" pitchFamily="34" charset="-122"/>
              </a:rPr>
            </a:br>
            <a:r>
              <a:rPr lang="en-US" altLang="zh-CN" sz="1200" dirty="0">
                <a:solidFill>
                  <a:srgbClr val="8D8F94"/>
                </a:solidFill>
                <a:latin typeface="Arial" panose="020B0604020202020204" pitchFamily="34" charset="0"/>
                <a:ea typeface="Arial Unicode MS" panose="020B0604020202020204" pitchFamily="34" charset="-122"/>
                <a:cs typeface="Arial" panose="020B0604020202020204" pitchFamily="34" charset="0"/>
              </a:rPr>
              <a:t>Click here to add your </a:t>
            </a:r>
            <a:r>
              <a:rPr lang="en-US" altLang="zh-CN" sz="1200" dirty="0" err="1">
                <a:solidFill>
                  <a:srgbClr val="8D8F94"/>
                </a:solidFill>
                <a:latin typeface="Arial" panose="020B0604020202020204" pitchFamily="34" charset="0"/>
                <a:ea typeface="Arial Unicode MS" panose="020B0604020202020204" pitchFamily="34" charset="-122"/>
                <a:cs typeface="Arial" panose="020B0604020202020204" pitchFamily="34" charset="0"/>
              </a:rPr>
              <a:t>titleClick</a:t>
            </a:r>
            <a:r>
              <a:rPr lang="en-US" altLang="zh-CN" sz="1200" dirty="0">
                <a:solidFill>
                  <a:srgbClr val="8D8F94"/>
                </a:solidFill>
                <a:latin typeface="Arial" panose="020B0604020202020204" pitchFamily="34" charset="0"/>
                <a:ea typeface="Arial Unicode MS" panose="020B0604020202020204" pitchFamily="34" charset="-122"/>
                <a:cs typeface="Arial" panose="020B0604020202020204" pitchFamily="34" charset="0"/>
              </a:rPr>
              <a:t> here to add your title</a:t>
            </a:r>
            <a:endParaRPr lang="zh-CN" altLang="en-US" sz="1200" dirty="0">
              <a:solidFill>
                <a:srgbClr val="8D8F94"/>
              </a:solidFill>
              <a:latin typeface="Arial" panose="020B0604020202020204" pitchFamily="34" charset="0"/>
              <a:ea typeface="Arial Unicode MS" panose="020B0604020202020204" pitchFamily="34" charset="-122"/>
              <a:cs typeface="Arial" panose="020B0604020202020204" pitchFamily="34" charset="0"/>
            </a:endParaRPr>
          </a:p>
        </p:txBody>
      </p:sp>
      <p:grpSp>
        <p:nvGrpSpPr>
          <p:cNvPr id="3" name="组合 2"/>
          <p:cNvGrpSpPr/>
          <p:nvPr/>
        </p:nvGrpSpPr>
        <p:grpSpPr>
          <a:xfrm>
            <a:off x="2404140" y="1855454"/>
            <a:ext cx="7580292" cy="5705287"/>
            <a:chOff x="2253108" y="859606"/>
            <a:chExt cx="7580292" cy="5705287"/>
          </a:xfrm>
        </p:grpSpPr>
        <p:grpSp>
          <p:nvGrpSpPr>
            <p:cNvPr id="4" name="组合 3"/>
            <p:cNvGrpSpPr/>
            <p:nvPr/>
          </p:nvGrpSpPr>
          <p:grpSpPr>
            <a:xfrm>
              <a:off x="2253108" y="859606"/>
              <a:ext cx="7580292" cy="5705287"/>
              <a:chOff x="1987861" y="992090"/>
              <a:chExt cx="7580292" cy="5705287"/>
            </a:xfrm>
          </p:grpSpPr>
          <p:grpSp>
            <p:nvGrpSpPr>
              <p:cNvPr id="22" name="组合 21"/>
              <p:cNvGrpSpPr/>
              <p:nvPr/>
            </p:nvGrpSpPr>
            <p:grpSpPr>
              <a:xfrm>
                <a:off x="4007768" y="1985773"/>
                <a:ext cx="3938834" cy="4042189"/>
                <a:chOff x="6224959" y="1357746"/>
                <a:chExt cx="5496152" cy="5640371"/>
              </a:xfrm>
            </p:grpSpPr>
            <p:sp>
              <p:nvSpPr>
                <p:cNvPr id="28" name="Freeform 23"/>
                <p:cNvSpPr>
                  <a:spLocks/>
                </p:cNvSpPr>
                <p:nvPr/>
              </p:nvSpPr>
              <p:spPr bwMode="auto">
                <a:xfrm rot="6776806">
                  <a:off x="6736928" y="3569664"/>
                  <a:ext cx="2209800" cy="3233738"/>
                </a:xfrm>
                <a:custGeom>
                  <a:avLst/>
                  <a:gdLst>
                    <a:gd name="T0" fmla="*/ 0 w 1726"/>
                    <a:gd name="T1" fmla="*/ 0 h 2528"/>
                    <a:gd name="T2" fmla="*/ 1423 w 1726"/>
                    <a:gd name="T3" fmla="*/ 908 h 2528"/>
                    <a:gd name="T4" fmla="*/ 1419 w 1726"/>
                    <a:gd name="T5" fmla="*/ 2528 h 2528"/>
                    <a:gd name="T6" fmla="*/ 1130 w 1726"/>
                    <a:gd name="T7" fmla="*/ 2399 h 2528"/>
                    <a:gd name="T8" fmla="*/ 715 w 1726"/>
                    <a:gd name="T9" fmla="*/ 2209 h 2528"/>
                    <a:gd name="T10" fmla="*/ 668 w 1726"/>
                    <a:gd name="T11" fmla="*/ 2189 h 2528"/>
                    <a:gd name="T12" fmla="*/ 685 w 1726"/>
                    <a:gd name="T13" fmla="*/ 2135 h 2528"/>
                    <a:gd name="T14" fmla="*/ 809 w 1726"/>
                    <a:gd name="T15" fmla="*/ 1434 h 2528"/>
                    <a:gd name="T16" fmla="*/ 467 w 1726"/>
                    <a:gd name="T17" fmla="*/ 469 h 2528"/>
                    <a:gd name="T18" fmla="*/ 0 w 1726"/>
                    <a:gd name="T19" fmla="*/ 0 h 2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26" h="2528">
                      <a:moveTo>
                        <a:pt x="0" y="0"/>
                      </a:moveTo>
                      <a:cubicBezTo>
                        <a:pt x="636" y="45"/>
                        <a:pt x="1112" y="356"/>
                        <a:pt x="1423" y="908"/>
                      </a:cubicBezTo>
                      <a:cubicBezTo>
                        <a:pt x="1726" y="1442"/>
                        <a:pt x="1679" y="1985"/>
                        <a:pt x="1419" y="2528"/>
                      </a:cubicBezTo>
                      <a:cubicBezTo>
                        <a:pt x="1355" y="2500"/>
                        <a:pt x="1261" y="2459"/>
                        <a:pt x="1130" y="2399"/>
                      </a:cubicBezTo>
                      <a:cubicBezTo>
                        <a:pt x="991" y="2337"/>
                        <a:pt x="854" y="2269"/>
                        <a:pt x="715" y="2209"/>
                      </a:cubicBezTo>
                      <a:cubicBezTo>
                        <a:pt x="694" y="2201"/>
                        <a:pt x="668" y="2189"/>
                        <a:pt x="668" y="2189"/>
                      </a:cubicBezTo>
                      <a:cubicBezTo>
                        <a:pt x="668" y="2189"/>
                        <a:pt x="677" y="2154"/>
                        <a:pt x="685" y="2135"/>
                      </a:cubicBezTo>
                      <a:cubicBezTo>
                        <a:pt x="765" y="1908"/>
                        <a:pt x="814" y="1676"/>
                        <a:pt x="809" y="1434"/>
                      </a:cubicBezTo>
                      <a:cubicBezTo>
                        <a:pt x="805" y="1073"/>
                        <a:pt x="683" y="754"/>
                        <a:pt x="467" y="469"/>
                      </a:cubicBezTo>
                      <a:cubicBezTo>
                        <a:pt x="333" y="294"/>
                        <a:pt x="170" y="143"/>
                        <a:pt x="0" y="0"/>
                      </a:cubicBezTo>
                      <a:close/>
                    </a:path>
                  </a:pathLst>
                </a:custGeom>
                <a:solidFill>
                  <a:srgbClr val="3BC7E2"/>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29" name="组合 28"/>
                <p:cNvGrpSpPr/>
                <p:nvPr/>
              </p:nvGrpSpPr>
              <p:grpSpPr>
                <a:xfrm>
                  <a:off x="6399076" y="1357746"/>
                  <a:ext cx="5322035" cy="5640371"/>
                  <a:chOff x="6399076" y="1357746"/>
                  <a:chExt cx="5322035" cy="5640371"/>
                </a:xfrm>
              </p:grpSpPr>
              <p:sp>
                <p:nvSpPr>
                  <p:cNvPr id="30" name="Freeform 23"/>
                  <p:cNvSpPr>
                    <a:spLocks/>
                  </p:cNvSpPr>
                  <p:nvPr/>
                </p:nvSpPr>
                <p:spPr bwMode="auto">
                  <a:xfrm rot="20170633">
                    <a:off x="9511311" y="2221087"/>
                    <a:ext cx="2209800" cy="3233738"/>
                  </a:xfrm>
                  <a:custGeom>
                    <a:avLst/>
                    <a:gdLst>
                      <a:gd name="T0" fmla="*/ 0 w 1726"/>
                      <a:gd name="T1" fmla="*/ 0 h 2528"/>
                      <a:gd name="T2" fmla="*/ 1423 w 1726"/>
                      <a:gd name="T3" fmla="*/ 908 h 2528"/>
                      <a:gd name="T4" fmla="*/ 1419 w 1726"/>
                      <a:gd name="T5" fmla="*/ 2528 h 2528"/>
                      <a:gd name="T6" fmla="*/ 1130 w 1726"/>
                      <a:gd name="T7" fmla="*/ 2399 h 2528"/>
                      <a:gd name="T8" fmla="*/ 715 w 1726"/>
                      <a:gd name="T9" fmla="*/ 2209 h 2528"/>
                      <a:gd name="T10" fmla="*/ 668 w 1726"/>
                      <a:gd name="T11" fmla="*/ 2189 h 2528"/>
                      <a:gd name="T12" fmla="*/ 685 w 1726"/>
                      <a:gd name="T13" fmla="*/ 2135 h 2528"/>
                      <a:gd name="T14" fmla="*/ 809 w 1726"/>
                      <a:gd name="T15" fmla="*/ 1434 h 2528"/>
                      <a:gd name="T16" fmla="*/ 467 w 1726"/>
                      <a:gd name="T17" fmla="*/ 469 h 2528"/>
                      <a:gd name="T18" fmla="*/ 0 w 1726"/>
                      <a:gd name="T19" fmla="*/ 0 h 2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26" h="2528">
                        <a:moveTo>
                          <a:pt x="0" y="0"/>
                        </a:moveTo>
                        <a:cubicBezTo>
                          <a:pt x="636" y="45"/>
                          <a:pt x="1112" y="356"/>
                          <a:pt x="1423" y="908"/>
                        </a:cubicBezTo>
                        <a:cubicBezTo>
                          <a:pt x="1726" y="1442"/>
                          <a:pt x="1679" y="1985"/>
                          <a:pt x="1419" y="2528"/>
                        </a:cubicBezTo>
                        <a:cubicBezTo>
                          <a:pt x="1355" y="2500"/>
                          <a:pt x="1261" y="2459"/>
                          <a:pt x="1130" y="2399"/>
                        </a:cubicBezTo>
                        <a:cubicBezTo>
                          <a:pt x="991" y="2337"/>
                          <a:pt x="854" y="2269"/>
                          <a:pt x="715" y="2209"/>
                        </a:cubicBezTo>
                        <a:cubicBezTo>
                          <a:pt x="694" y="2201"/>
                          <a:pt x="668" y="2189"/>
                          <a:pt x="668" y="2189"/>
                        </a:cubicBezTo>
                        <a:cubicBezTo>
                          <a:pt x="668" y="2189"/>
                          <a:pt x="677" y="2154"/>
                          <a:pt x="685" y="2135"/>
                        </a:cubicBezTo>
                        <a:cubicBezTo>
                          <a:pt x="765" y="1908"/>
                          <a:pt x="814" y="1676"/>
                          <a:pt x="809" y="1434"/>
                        </a:cubicBezTo>
                        <a:cubicBezTo>
                          <a:pt x="805" y="1073"/>
                          <a:pt x="683" y="754"/>
                          <a:pt x="467" y="469"/>
                        </a:cubicBezTo>
                        <a:cubicBezTo>
                          <a:pt x="333" y="294"/>
                          <a:pt x="170" y="143"/>
                          <a:pt x="0" y="0"/>
                        </a:cubicBezTo>
                        <a:close/>
                      </a:path>
                    </a:pathLst>
                  </a:custGeom>
                  <a:solidFill>
                    <a:srgbClr val="4B9F47"/>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1" name="Freeform 23"/>
                  <p:cNvSpPr>
                    <a:spLocks/>
                  </p:cNvSpPr>
                  <p:nvPr/>
                </p:nvSpPr>
                <p:spPr bwMode="auto">
                  <a:xfrm rot="2504954">
                    <a:off x="8611381" y="3764379"/>
                    <a:ext cx="2209800" cy="3233738"/>
                  </a:xfrm>
                  <a:custGeom>
                    <a:avLst/>
                    <a:gdLst>
                      <a:gd name="T0" fmla="*/ 0 w 1726"/>
                      <a:gd name="T1" fmla="*/ 0 h 2528"/>
                      <a:gd name="T2" fmla="*/ 1423 w 1726"/>
                      <a:gd name="T3" fmla="*/ 908 h 2528"/>
                      <a:gd name="T4" fmla="*/ 1419 w 1726"/>
                      <a:gd name="T5" fmla="*/ 2528 h 2528"/>
                      <a:gd name="T6" fmla="*/ 1130 w 1726"/>
                      <a:gd name="T7" fmla="*/ 2399 h 2528"/>
                      <a:gd name="T8" fmla="*/ 715 w 1726"/>
                      <a:gd name="T9" fmla="*/ 2209 h 2528"/>
                      <a:gd name="T10" fmla="*/ 668 w 1726"/>
                      <a:gd name="T11" fmla="*/ 2189 h 2528"/>
                      <a:gd name="T12" fmla="*/ 685 w 1726"/>
                      <a:gd name="T13" fmla="*/ 2135 h 2528"/>
                      <a:gd name="T14" fmla="*/ 809 w 1726"/>
                      <a:gd name="T15" fmla="*/ 1434 h 2528"/>
                      <a:gd name="T16" fmla="*/ 467 w 1726"/>
                      <a:gd name="T17" fmla="*/ 469 h 2528"/>
                      <a:gd name="T18" fmla="*/ 0 w 1726"/>
                      <a:gd name="T19" fmla="*/ 0 h 2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26" h="2528">
                        <a:moveTo>
                          <a:pt x="0" y="0"/>
                        </a:moveTo>
                        <a:cubicBezTo>
                          <a:pt x="636" y="45"/>
                          <a:pt x="1112" y="356"/>
                          <a:pt x="1423" y="908"/>
                        </a:cubicBezTo>
                        <a:cubicBezTo>
                          <a:pt x="1726" y="1442"/>
                          <a:pt x="1679" y="1985"/>
                          <a:pt x="1419" y="2528"/>
                        </a:cubicBezTo>
                        <a:cubicBezTo>
                          <a:pt x="1355" y="2500"/>
                          <a:pt x="1261" y="2459"/>
                          <a:pt x="1130" y="2399"/>
                        </a:cubicBezTo>
                        <a:cubicBezTo>
                          <a:pt x="991" y="2337"/>
                          <a:pt x="854" y="2269"/>
                          <a:pt x="715" y="2209"/>
                        </a:cubicBezTo>
                        <a:cubicBezTo>
                          <a:pt x="694" y="2201"/>
                          <a:pt x="668" y="2189"/>
                          <a:pt x="668" y="2189"/>
                        </a:cubicBezTo>
                        <a:cubicBezTo>
                          <a:pt x="668" y="2189"/>
                          <a:pt x="677" y="2154"/>
                          <a:pt x="685" y="2135"/>
                        </a:cubicBezTo>
                        <a:cubicBezTo>
                          <a:pt x="765" y="1908"/>
                          <a:pt x="814" y="1676"/>
                          <a:pt x="809" y="1434"/>
                        </a:cubicBezTo>
                        <a:cubicBezTo>
                          <a:pt x="805" y="1073"/>
                          <a:pt x="683" y="754"/>
                          <a:pt x="467" y="469"/>
                        </a:cubicBezTo>
                        <a:cubicBezTo>
                          <a:pt x="333" y="294"/>
                          <a:pt x="170" y="143"/>
                          <a:pt x="0" y="0"/>
                        </a:cubicBezTo>
                        <a:close/>
                      </a:path>
                    </a:pathLst>
                  </a:custGeom>
                  <a:solidFill>
                    <a:srgbClr val="F54B7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2" name="Freeform 23"/>
                  <p:cNvSpPr>
                    <a:spLocks/>
                  </p:cNvSpPr>
                  <p:nvPr/>
                </p:nvSpPr>
                <p:spPr bwMode="auto">
                  <a:xfrm rot="11197379">
                    <a:off x="6399076" y="1725117"/>
                    <a:ext cx="2209800" cy="3233738"/>
                  </a:xfrm>
                  <a:custGeom>
                    <a:avLst/>
                    <a:gdLst>
                      <a:gd name="T0" fmla="*/ 0 w 1726"/>
                      <a:gd name="T1" fmla="*/ 0 h 2528"/>
                      <a:gd name="T2" fmla="*/ 1423 w 1726"/>
                      <a:gd name="T3" fmla="*/ 908 h 2528"/>
                      <a:gd name="T4" fmla="*/ 1419 w 1726"/>
                      <a:gd name="T5" fmla="*/ 2528 h 2528"/>
                      <a:gd name="T6" fmla="*/ 1130 w 1726"/>
                      <a:gd name="T7" fmla="*/ 2399 h 2528"/>
                      <a:gd name="T8" fmla="*/ 715 w 1726"/>
                      <a:gd name="T9" fmla="*/ 2209 h 2528"/>
                      <a:gd name="T10" fmla="*/ 668 w 1726"/>
                      <a:gd name="T11" fmla="*/ 2189 h 2528"/>
                      <a:gd name="T12" fmla="*/ 685 w 1726"/>
                      <a:gd name="T13" fmla="*/ 2135 h 2528"/>
                      <a:gd name="T14" fmla="*/ 809 w 1726"/>
                      <a:gd name="T15" fmla="*/ 1434 h 2528"/>
                      <a:gd name="T16" fmla="*/ 467 w 1726"/>
                      <a:gd name="T17" fmla="*/ 469 h 2528"/>
                      <a:gd name="T18" fmla="*/ 0 w 1726"/>
                      <a:gd name="T19" fmla="*/ 0 h 2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26" h="2528">
                        <a:moveTo>
                          <a:pt x="0" y="0"/>
                        </a:moveTo>
                        <a:cubicBezTo>
                          <a:pt x="636" y="45"/>
                          <a:pt x="1112" y="356"/>
                          <a:pt x="1423" y="908"/>
                        </a:cubicBezTo>
                        <a:cubicBezTo>
                          <a:pt x="1726" y="1442"/>
                          <a:pt x="1679" y="1985"/>
                          <a:pt x="1419" y="2528"/>
                        </a:cubicBezTo>
                        <a:cubicBezTo>
                          <a:pt x="1355" y="2500"/>
                          <a:pt x="1261" y="2459"/>
                          <a:pt x="1130" y="2399"/>
                        </a:cubicBezTo>
                        <a:cubicBezTo>
                          <a:pt x="991" y="2337"/>
                          <a:pt x="854" y="2269"/>
                          <a:pt x="715" y="2209"/>
                        </a:cubicBezTo>
                        <a:cubicBezTo>
                          <a:pt x="694" y="2201"/>
                          <a:pt x="668" y="2189"/>
                          <a:pt x="668" y="2189"/>
                        </a:cubicBezTo>
                        <a:cubicBezTo>
                          <a:pt x="668" y="2189"/>
                          <a:pt x="677" y="2154"/>
                          <a:pt x="685" y="2135"/>
                        </a:cubicBezTo>
                        <a:cubicBezTo>
                          <a:pt x="765" y="1908"/>
                          <a:pt x="814" y="1676"/>
                          <a:pt x="809" y="1434"/>
                        </a:cubicBezTo>
                        <a:cubicBezTo>
                          <a:pt x="805" y="1073"/>
                          <a:pt x="683" y="754"/>
                          <a:pt x="467" y="469"/>
                        </a:cubicBezTo>
                        <a:cubicBezTo>
                          <a:pt x="333" y="294"/>
                          <a:pt x="170" y="143"/>
                          <a:pt x="0" y="0"/>
                        </a:cubicBezTo>
                        <a:close/>
                      </a:path>
                    </a:pathLst>
                  </a:custGeom>
                  <a:solidFill>
                    <a:srgbClr val="2AC2AD"/>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3" name="Freeform 23"/>
                  <p:cNvSpPr>
                    <a:spLocks/>
                  </p:cNvSpPr>
                  <p:nvPr/>
                </p:nvSpPr>
                <p:spPr bwMode="auto">
                  <a:xfrm rot="15584180">
                    <a:off x="8077100" y="845777"/>
                    <a:ext cx="2209800" cy="3233738"/>
                  </a:xfrm>
                  <a:custGeom>
                    <a:avLst/>
                    <a:gdLst>
                      <a:gd name="T0" fmla="*/ 0 w 1726"/>
                      <a:gd name="T1" fmla="*/ 0 h 2528"/>
                      <a:gd name="T2" fmla="*/ 1423 w 1726"/>
                      <a:gd name="T3" fmla="*/ 908 h 2528"/>
                      <a:gd name="T4" fmla="*/ 1419 w 1726"/>
                      <a:gd name="T5" fmla="*/ 2528 h 2528"/>
                      <a:gd name="T6" fmla="*/ 1130 w 1726"/>
                      <a:gd name="T7" fmla="*/ 2399 h 2528"/>
                      <a:gd name="T8" fmla="*/ 715 w 1726"/>
                      <a:gd name="T9" fmla="*/ 2209 h 2528"/>
                      <a:gd name="T10" fmla="*/ 668 w 1726"/>
                      <a:gd name="T11" fmla="*/ 2189 h 2528"/>
                      <a:gd name="T12" fmla="*/ 685 w 1726"/>
                      <a:gd name="T13" fmla="*/ 2135 h 2528"/>
                      <a:gd name="T14" fmla="*/ 809 w 1726"/>
                      <a:gd name="T15" fmla="*/ 1434 h 2528"/>
                      <a:gd name="T16" fmla="*/ 467 w 1726"/>
                      <a:gd name="T17" fmla="*/ 469 h 2528"/>
                      <a:gd name="T18" fmla="*/ 0 w 1726"/>
                      <a:gd name="T19" fmla="*/ 0 h 2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26" h="2528">
                        <a:moveTo>
                          <a:pt x="0" y="0"/>
                        </a:moveTo>
                        <a:cubicBezTo>
                          <a:pt x="636" y="45"/>
                          <a:pt x="1112" y="356"/>
                          <a:pt x="1423" y="908"/>
                        </a:cubicBezTo>
                        <a:cubicBezTo>
                          <a:pt x="1726" y="1442"/>
                          <a:pt x="1679" y="1985"/>
                          <a:pt x="1419" y="2528"/>
                        </a:cubicBezTo>
                        <a:cubicBezTo>
                          <a:pt x="1355" y="2500"/>
                          <a:pt x="1261" y="2459"/>
                          <a:pt x="1130" y="2399"/>
                        </a:cubicBezTo>
                        <a:cubicBezTo>
                          <a:pt x="991" y="2337"/>
                          <a:pt x="854" y="2269"/>
                          <a:pt x="715" y="2209"/>
                        </a:cubicBezTo>
                        <a:cubicBezTo>
                          <a:pt x="694" y="2201"/>
                          <a:pt x="668" y="2189"/>
                          <a:pt x="668" y="2189"/>
                        </a:cubicBezTo>
                        <a:cubicBezTo>
                          <a:pt x="668" y="2189"/>
                          <a:pt x="677" y="2154"/>
                          <a:pt x="685" y="2135"/>
                        </a:cubicBezTo>
                        <a:cubicBezTo>
                          <a:pt x="765" y="1908"/>
                          <a:pt x="814" y="1676"/>
                          <a:pt x="809" y="1434"/>
                        </a:cubicBezTo>
                        <a:cubicBezTo>
                          <a:pt x="805" y="1073"/>
                          <a:pt x="683" y="754"/>
                          <a:pt x="467" y="469"/>
                        </a:cubicBezTo>
                        <a:cubicBezTo>
                          <a:pt x="333" y="294"/>
                          <a:pt x="170" y="143"/>
                          <a:pt x="0" y="0"/>
                        </a:cubicBezTo>
                        <a:close/>
                      </a:path>
                    </a:pathLst>
                  </a:custGeom>
                  <a:solidFill>
                    <a:srgbClr val="E1C000"/>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sp>
            <p:nvSpPr>
              <p:cNvPr id="23" name="矩形 22"/>
              <p:cNvSpPr/>
              <p:nvPr/>
            </p:nvSpPr>
            <p:spPr>
              <a:xfrm>
                <a:off x="7196765" y="2040576"/>
                <a:ext cx="2371388" cy="1338828"/>
              </a:xfrm>
              <a:prstGeom prst="rect">
                <a:avLst/>
              </a:prstGeom>
            </p:spPr>
            <p:txBody>
              <a:bodyPr wrap="square">
                <a:spAutoFit/>
              </a:bodyPr>
              <a:lstStyle/>
              <a:p>
                <a:pPr algn="ctr">
                  <a:lnSpc>
                    <a:spcPct val="150000"/>
                  </a:lnSpc>
                  <a:spcBef>
                    <a:spcPct val="0"/>
                  </a:spcBef>
                </a:pPr>
                <a:r>
                  <a:rPr lang="zh-CN" altLang="en-US" b="1" dirty="0" smtClean="0">
                    <a:solidFill>
                      <a:srgbClr val="4B9F47"/>
                    </a:solidFill>
                    <a:latin typeface="微软雅黑" panose="020B0503020204020204" pitchFamily="34" charset="-122"/>
                    <a:ea typeface="微软雅黑" panose="020B0503020204020204" pitchFamily="34" charset="-122"/>
                    <a:cs typeface="Arial" panose="020B0604020202020204" pitchFamily="34" charset="0"/>
                  </a:rPr>
                  <a:t>点击添加标题</a:t>
                </a:r>
                <a:endParaRPr lang="en-US" altLang="zh-CN" b="1" dirty="0">
                  <a:solidFill>
                    <a:srgbClr val="4B9F47"/>
                  </a:solidFill>
                  <a:latin typeface="微软雅黑" panose="020B0503020204020204" pitchFamily="34" charset="-122"/>
                  <a:ea typeface="微软雅黑" panose="020B0503020204020204" pitchFamily="34" charset="-122"/>
                  <a:cs typeface="Arial" panose="020B0604020202020204" pitchFamily="34" charset="0"/>
                </a:endParaRPr>
              </a:p>
              <a:p>
                <a:pPr algn="ctr">
                  <a:lnSpc>
                    <a:spcPct val="150000"/>
                  </a:lnSpc>
                  <a:spcBef>
                    <a:spcPct val="0"/>
                  </a:spcBef>
                </a:pPr>
                <a:r>
                  <a:rPr lang="zh-CN" altLang="en-US" sz="1200" dirty="0">
                    <a:solidFill>
                      <a:srgbClr val="8D8F94"/>
                    </a:solidFill>
                    <a:latin typeface="微软雅黑" panose="020B0503020204020204" pitchFamily="34" charset="-122"/>
                    <a:ea typeface="微软雅黑" panose="020B0503020204020204" pitchFamily="34" charset="-122"/>
                    <a:cs typeface="Arial" panose="020B0604020202020204" pitchFamily="34" charset="0"/>
                  </a:rPr>
                  <a:t>点击添加文本内容点击添加文本内容点击添加文本内容点击添加文本</a:t>
                </a:r>
                <a:r>
                  <a:rPr lang="zh-CN" altLang="en-US" sz="1200" dirty="0" smtClean="0">
                    <a:solidFill>
                      <a:srgbClr val="8D8F94"/>
                    </a:solidFill>
                    <a:latin typeface="微软雅黑" panose="020B0503020204020204" pitchFamily="34" charset="-122"/>
                    <a:ea typeface="微软雅黑" panose="020B0503020204020204" pitchFamily="34" charset="-122"/>
                    <a:cs typeface="Arial" panose="020B0604020202020204" pitchFamily="34" charset="0"/>
                  </a:rPr>
                  <a:t>内容</a:t>
                </a:r>
                <a:endParaRPr lang="en-US" altLang="zh-CN" sz="1200" b="1" dirty="0">
                  <a:solidFill>
                    <a:schemeClr val="bg1"/>
                  </a:solidFill>
                  <a:latin typeface="微软雅黑" panose="020B0503020204020204" pitchFamily="34" charset="-122"/>
                  <a:ea typeface="微软雅黑" panose="020B0503020204020204" pitchFamily="34" charset="-122"/>
                </a:endParaRPr>
              </a:p>
            </p:txBody>
          </p:sp>
          <p:sp>
            <p:nvSpPr>
              <p:cNvPr id="24" name="矩形 23"/>
              <p:cNvSpPr/>
              <p:nvPr/>
            </p:nvSpPr>
            <p:spPr>
              <a:xfrm>
                <a:off x="7073480" y="4857316"/>
                <a:ext cx="2371388" cy="1338828"/>
              </a:xfrm>
              <a:prstGeom prst="rect">
                <a:avLst/>
              </a:prstGeom>
            </p:spPr>
            <p:txBody>
              <a:bodyPr wrap="square">
                <a:spAutoFit/>
              </a:bodyPr>
              <a:lstStyle/>
              <a:p>
                <a:pPr algn="ctr">
                  <a:lnSpc>
                    <a:spcPct val="150000"/>
                  </a:lnSpc>
                  <a:spcBef>
                    <a:spcPct val="0"/>
                  </a:spcBef>
                </a:pPr>
                <a:r>
                  <a:rPr lang="zh-CN" altLang="en-US" b="1" dirty="0" smtClean="0">
                    <a:solidFill>
                      <a:srgbClr val="435468"/>
                    </a:solidFill>
                    <a:latin typeface="微软雅黑" panose="020B0503020204020204" pitchFamily="34" charset="-122"/>
                    <a:ea typeface="微软雅黑" panose="020B0503020204020204" pitchFamily="34" charset="-122"/>
                    <a:cs typeface="Arial" panose="020B0604020202020204" pitchFamily="34" charset="0"/>
                  </a:rPr>
                  <a:t>点击添加标题</a:t>
                </a:r>
                <a:endParaRPr lang="en-US" altLang="zh-CN" b="1" dirty="0">
                  <a:solidFill>
                    <a:srgbClr val="435468"/>
                  </a:solidFill>
                  <a:latin typeface="微软雅黑" panose="020B0503020204020204" pitchFamily="34" charset="-122"/>
                  <a:ea typeface="微软雅黑" panose="020B0503020204020204" pitchFamily="34" charset="-122"/>
                  <a:cs typeface="Arial" panose="020B0604020202020204" pitchFamily="34" charset="0"/>
                </a:endParaRPr>
              </a:p>
              <a:p>
                <a:pPr algn="ctr">
                  <a:lnSpc>
                    <a:spcPct val="150000"/>
                  </a:lnSpc>
                  <a:spcBef>
                    <a:spcPct val="0"/>
                  </a:spcBef>
                </a:pPr>
                <a:r>
                  <a:rPr lang="zh-CN" altLang="en-US" sz="1200" dirty="0">
                    <a:solidFill>
                      <a:srgbClr val="8D8F94"/>
                    </a:solidFill>
                    <a:latin typeface="微软雅黑" panose="020B0503020204020204" pitchFamily="34" charset="-122"/>
                    <a:ea typeface="微软雅黑" panose="020B0503020204020204" pitchFamily="34" charset="-122"/>
                    <a:cs typeface="Arial" panose="020B0604020202020204" pitchFamily="34" charset="0"/>
                  </a:rPr>
                  <a:t>点击添加文本内容点击添加文本内容点击添加文本内容点击添加文本</a:t>
                </a:r>
                <a:r>
                  <a:rPr lang="zh-CN" altLang="en-US" sz="1200" dirty="0" smtClean="0">
                    <a:solidFill>
                      <a:srgbClr val="8D8F94"/>
                    </a:solidFill>
                    <a:latin typeface="微软雅黑" panose="020B0503020204020204" pitchFamily="34" charset="-122"/>
                    <a:ea typeface="微软雅黑" panose="020B0503020204020204" pitchFamily="34" charset="-122"/>
                    <a:cs typeface="Arial" panose="020B0604020202020204" pitchFamily="34" charset="0"/>
                  </a:rPr>
                  <a:t>内容</a:t>
                </a:r>
                <a:endParaRPr lang="en-US" altLang="zh-CN" sz="1200" b="1" dirty="0">
                  <a:solidFill>
                    <a:schemeClr val="bg1"/>
                  </a:solidFill>
                  <a:latin typeface="微软雅黑" panose="020B0503020204020204" pitchFamily="34" charset="-122"/>
                  <a:ea typeface="微软雅黑" panose="020B0503020204020204" pitchFamily="34" charset="-122"/>
                </a:endParaRPr>
              </a:p>
            </p:txBody>
          </p:sp>
          <p:sp>
            <p:nvSpPr>
              <p:cNvPr id="25" name="矩形 24"/>
              <p:cNvSpPr/>
              <p:nvPr/>
            </p:nvSpPr>
            <p:spPr>
              <a:xfrm>
                <a:off x="1987861" y="3222059"/>
                <a:ext cx="2371388" cy="1338828"/>
              </a:xfrm>
              <a:prstGeom prst="rect">
                <a:avLst/>
              </a:prstGeom>
            </p:spPr>
            <p:txBody>
              <a:bodyPr wrap="square">
                <a:spAutoFit/>
              </a:bodyPr>
              <a:lstStyle/>
              <a:p>
                <a:pPr algn="ctr">
                  <a:lnSpc>
                    <a:spcPct val="150000"/>
                  </a:lnSpc>
                  <a:spcBef>
                    <a:spcPct val="0"/>
                  </a:spcBef>
                </a:pPr>
                <a:r>
                  <a:rPr lang="zh-CN" altLang="en-US" b="1" dirty="0" smtClean="0">
                    <a:solidFill>
                      <a:srgbClr val="3CC5DF"/>
                    </a:solidFill>
                    <a:latin typeface="微软雅黑" panose="020B0503020204020204" pitchFamily="34" charset="-122"/>
                    <a:ea typeface="微软雅黑" panose="020B0503020204020204" pitchFamily="34" charset="-122"/>
                    <a:cs typeface="Arial" panose="020B0604020202020204" pitchFamily="34" charset="0"/>
                  </a:rPr>
                  <a:t>点击添加标题</a:t>
                </a:r>
                <a:endParaRPr lang="en-US" altLang="zh-CN" b="1" dirty="0">
                  <a:solidFill>
                    <a:srgbClr val="3CC5DF"/>
                  </a:solidFill>
                  <a:latin typeface="微软雅黑" panose="020B0503020204020204" pitchFamily="34" charset="-122"/>
                  <a:ea typeface="微软雅黑" panose="020B0503020204020204" pitchFamily="34" charset="-122"/>
                  <a:cs typeface="Arial" panose="020B0604020202020204" pitchFamily="34" charset="0"/>
                </a:endParaRPr>
              </a:p>
              <a:p>
                <a:pPr algn="ctr">
                  <a:lnSpc>
                    <a:spcPct val="150000"/>
                  </a:lnSpc>
                  <a:spcBef>
                    <a:spcPct val="0"/>
                  </a:spcBef>
                </a:pPr>
                <a:r>
                  <a:rPr lang="zh-CN" altLang="en-US" sz="1200" dirty="0">
                    <a:solidFill>
                      <a:srgbClr val="8D8F94"/>
                    </a:solidFill>
                    <a:latin typeface="微软雅黑" panose="020B0503020204020204" pitchFamily="34" charset="-122"/>
                    <a:ea typeface="微软雅黑" panose="020B0503020204020204" pitchFamily="34" charset="-122"/>
                    <a:cs typeface="Arial" panose="020B0604020202020204" pitchFamily="34" charset="0"/>
                  </a:rPr>
                  <a:t>点击添加文本内容点击添加文本内容点击添加文本内容点击添加文本</a:t>
                </a:r>
                <a:r>
                  <a:rPr lang="zh-CN" altLang="en-US" sz="1200" dirty="0" smtClean="0">
                    <a:solidFill>
                      <a:srgbClr val="8D8F94"/>
                    </a:solidFill>
                    <a:latin typeface="微软雅黑" panose="020B0503020204020204" pitchFamily="34" charset="-122"/>
                    <a:ea typeface="微软雅黑" panose="020B0503020204020204" pitchFamily="34" charset="-122"/>
                    <a:cs typeface="Arial" panose="020B0604020202020204" pitchFamily="34" charset="0"/>
                  </a:rPr>
                  <a:t>内容</a:t>
                </a:r>
                <a:endParaRPr lang="en-US" altLang="zh-CN" sz="1200" b="1" dirty="0">
                  <a:solidFill>
                    <a:schemeClr val="bg1"/>
                  </a:solidFill>
                  <a:latin typeface="微软雅黑" panose="020B0503020204020204" pitchFamily="34" charset="-122"/>
                  <a:ea typeface="微软雅黑" panose="020B0503020204020204" pitchFamily="34" charset="-122"/>
                </a:endParaRPr>
              </a:p>
            </p:txBody>
          </p:sp>
          <p:sp>
            <p:nvSpPr>
              <p:cNvPr id="26" name="矩形 25"/>
              <p:cNvSpPr/>
              <p:nvPr/>
            </p:nvSpPr>
            <p:spPr>
              <a:xfrm>
                <a:off x="4149395" y="992090"/>
                <a:ext cx="2371388" cy="1338828"/>
              </a:xfrm>
              <a:prstGeom prst="rect">
                <a:avLst/>
              </a:prstGeom>
            </p:spPr>
            <p:txBody>
              <a:bodyPr wrap="square">
                <a:spAutoFit/>
              </a:bodyPr>
              <a:lstStyle/>
              <a:p>
                <a:pPr algn="ctr">
                  <a:lnSpc>
                    <a:spcPct val="150000"/>
                  </a:lnSpc>
                  <a:spcBef>
                    <a:spcPct val="0"/>
                  </a:spcBef>
                </a:pPr>
                <a:r>
                  <a:rPr lang="zh-CN" altLang="en-US" b="1" dirty="0" smtClean="0">
                    <a:solidFill>
                      <a:srgbClr val="E1C000"/>
                    </a:solidFill>
                    <a:latin typeface="微软雅黑" panose="020B0503020204020204" pitchFamily="34" charset="-122"/>
                    <a:ea typeface="微软雅黑" panose="020B0503020204020204" pitchFamily="34" charset="-122"/>
                    <a:cs typeface="Arial" panose="020B0604020202020204" pitchFamily="34" charset="0"/>
                  </a:rPr>
                  <a:t>点击添加标题</a:t>
                </a:r>
                <a:endParaRPr lang="en-US" altLang="zh-CN" b="1" dirty="0">
                  <a:solidFill>
                    <a:srgbClr val="E1C000"/>
                  </a:solidFill>
                  <a:latin typeface="微软雅黑" panose="020B0503020204020204" pitchFamily="34" charset="-122"/>
                  <a:ea typeface="微软雅黑" panose="020B0503020204020204" pitchFamily="34" charset="-122"/>
                  <a:cs typeface="Arial" panose="020B0604020202020204" pitchFamily="34" charset="0"/>
                </a:endParaRPr>
              </a:p>
              <a:p>
                <a:pPr algn="ctr">
                  <a:lnSpc>
                    <a:spcPct val="150000"/>
                  </a:lnSpc>
                  <a:spcBef>
                    <a:spcPct val="0"/>
                  </a:spcBef>
                </a:pPr>
                <a:r>
                  <a:rPr lang="zh-CN" altLang="en-US" sz="1200" dirty="0">
                    <a:solidFill>
                      <a:srgbClr val="8D8F94"/>
                    </a:solidFill>
                    <a:latin typeface="微软雅黑" panose="020B0503020204020204" pitchFamily="34" charset="-122"/>
                    <a:ea typeface="微软雅黑" panose="020B0503020204020204" pitchFamily="34" charset="-122"/>
                    <a:cs typeface="Arial" panose="020B0604020202020204" pitchFamily="34" charset="0"/>
                  </a:rPr>
                  <a:t>点击添加文本内容点击添加文本内容点击添加文本内容点击添加文本</a:t>
                </a:r>
                <a:r>
                  <a:rPr lang="zh-CN" altLang="en-US" sz="1200" dirty="0" smtClean="0">
                    <a:solidFill>
                      <a:srgbClr val="8D8F94"/>
                    </a:solidFill>
                    <a:latin typeface="微软雅黑" panose="020B0503020204020204" pitchFamily="34" charset="-122"/>
                    <a:ea typeface="微软雅黑" panose="020B0503020204020204" pitchFamily="34" charset="-122"/>
                    <a:cs typeface="Arial" panose="020B0604020202020204" pitchFamily="34" charset="0"/>
                  </a:rPr>
                  <a:t>内容</a:t>
                </a:r>
                <a:endParaRPr lang="en-US" altLang="zh-CN" sz="1200" b="1" dirty="0">
                  <a:solidFill>
                    <a:schemeClr val="bg1"/>
                  </a:solidFill>
                  <a:latin typeface="微软雅黑" panose="020B0503020204020204" pitchFamily="34" charset="-122"/>
                  <a:ea typeface="微软雅黑" panose="020B0503020204020204" pitchFamily="34" charset="-122"/>
                </a:endParaRPr>
              </a:p>
            </p:txBody>
          </p:sp>
          <p:sp>
            <p:nvSpPr>
              <p:cNvPr id="27" name="矩形 26"/>
              <p:cNvSpPr/>
              <p:nvPr/>
            </p:nvSpPr>
            <p:spPr>
              <a:xfrm>
                <a:off x="3580596" y="5358549"/>
                <a:ext cx="2371388" cy="1338828"/>
              </a:xfrm>
              <a:prstGeom prst="rect">
                <a:avLst/>
              </a:prstGeom>
            </p:spPr>
            <p:txBody>
              <a:bodyPr wrap="square">
                <a:spAutoFit/>
              </a:bodyPr>
              <a:lstStyle/>
              <a:p>
                <a:pPr algn="ctr">
                  <a:lnSpc>
                    <a:spcPct val="150000"/>
                  </a:lnSpc>
                  <a:spcBef>
                    <a:spcPct val="0"/>
                  </a:spcBef>
                </a:pPr>
                <a:r>
                  <a:rPr lang="zh-CN" altLang="en-US" b="1" dirty="0" smtClean="0">
                    <a:solidFill>
                      <a:srgbClr val="F44871"/>
                    </a:solidFill>
                    <a:latin typeface="微软雅黑" panose="020B0503020204020204" pitchFamily="34" charset="-122"/>
                    <a:ea typeface="微软雅黑" panose="020B0503020204020204" pitchFamily="34" charset="-122"/>
                    <a:cs typeface="Arial" panose="020B0604020202020204" pitchFamily="34" charset="0"/>
                  </a:rPr>
                  <a:t>点击添加标题</a:t>
                </a:r>
                <a:endParaRPr lang="en-US" altLang="zh-CN" b="1" dirty="0">
                  <a:solidFill>
                    <a:srgbClr val="F44871"/>
                  </a:solidFill>
                  <a:latin typeface="微软雅黑" panose="020B0503020204020204" pitchFamily="34" charset="-122"/>
                  <a:ea typeface="微软雅黑" panose="020B0503020204020204" pitchFamily="34" charset="-122"/>
                  <a:cs typeface="Arial" panose="020B0604020202020204" pitchFamily="34" charset="0"/>
                </a:endParaRPr>
              </a:p>
              <a:p>
                <a:pPr algn="ctr">
                  <a:lnSpc>
                    <a:spcPct val="150000"/>
                  </a:lnSpc>
                  <a:spcBef>
                    <a:spcPct val="0"/>
                  </a:spcBef>
                </a:pPr>
                <a:r>
                  <a:rPr lang="zh-CN" altLang="en-US" sz="1200" dirty="0">
                    <a:solidFill>
                      <a:srgbClr val="8D8F94"/>
                    </a:solidFill>
                    <a:latin typeface="微软雅黑" panose="020B0503020204020204" pitchFamily="34" charset="-122"/>
                    <a:ea typeface="微软雅黑" panose="020B0503020204020204" pitchFamily="34" charset="-122"/>
                    <a:cs typeface="Arial" panose="020B0604020202020204" pitchFamily="34" charset="0"/>
                  </a:rPr>
                  <a:t>点击添加文本内容点击添加文本内容点击添加文本内容点击添加文本</a:t>
                </a:r>
                <a:r>
                  <a:rPr lang="zh-CN" altLang="en-US" sz="1200" dirty="0" smtClean="0">
                    <a:solidFill>
                      <a:srgbClr val="8D8F94"/>
                    </a:solidFill>
                    <a:latin typeface="微软雅黑" panose="020B0503020204020204" pitchFamily="34" charset="-122"/>
                    <a:ea typeface="微软雅黑" panose="020B0503020204020204" pitchFamily="34" charset="-122"/>
                    <a:cs typeface="Arial" panose="020B0604020202020204" pitchFamily="34" charset="0"/>
                  </a:rPr>
                  <a:t>内容</a:t>
                </a:r>
                <a:endParaRPr lang="en-US" altLang="zh-CN" sz="1200" b="1" dirty="0">
                  <a:solidFill>
                    <a:schemeClr val="bg1"/>
                  </a:solidFill>
                  <a:latin typeface="微软雅黑" panose="020B0503020204020204" pitchFamily="34" charset="-122"/>
                  <a:ea typeface="微软雅黑" panose="020B0503020204020204" pitchFamily="34" charset="-122"/>
                </a:endParaRPr>
              </a:p>
            </p:txBody>
          </p:sp>
        </p:grpSp>
        <p:grpSp>
          <p:nvGrpSpPr>
            <p:cNvPr id="5" name="Group 85"/>
            <p:cNvGrpSpPr>
              <a:grpSpLocks noChangeAspect="1"/>
            </p:cNvGrpSpPr>
            <p:nvPr/>
          </p:nvGrpSpPr>
          <p:grpSpPr bwMode="auto">
            <a:xfrm>
              <a:off x="6640417" y="1988840"/>
              <a:ext cx="526853" cy="464429"/>
              <a:chOff x="2772" y="2067"/>
              <a:chExt cx="211" cy="186"/>
            </a:xfrm>
            <a:solidFill>
              <a:srgbClr val="FFFFFF"/>
            </a:solidFill>
          </p:grpSpPr>
          <p:sp>
            <p:nvSpPr>
              <p:cNvPr id="19" name="Freeform 87"/>
              <p:cNvSpPr>
                <a:spLocks/>
              </p:cNvSpPr>
              <p:nvPr/>
            </p:nvSpPr>
            <p:spPr bwMode="auto">
              <a:xfrm>
                <a:off x="2782" y="2172"/>
                <a:ext cx="191" cy="81"/>
              </a:xfrm>
              <a:custGeom>
                <a:avLst/>
                <a:gdLst>
                  <a:gd name="T0" fmla="*/ 0 w 79"/>
                  <a:gd name="T1" fmla="*/ 0 h 33"/>
                  <a:gd name="T2" fmla="*/ 28 w 79"/>
                  <a:gd name="T3" fmla="*/ 0 h 33"/>
                  <a:gd name="T4" fmla="*/ 28 w 79"/>
                  <a:gd name="T5" fmla="*/ 4 h 33"/>
                  <a:gd name="T6" fmla="*/ 51 w 79"/>
                  <a:gd name="T7" fmla="*/ 4 h 33"/>
                  <a:gd name="T8" fmla="*/ 51 w 79"/>
                  <a:gd name="T9" fmla="*/ 0 h 33"/>
                  <a:gd name="T10" fmla="*/ 79 w 79"/>
                  <a:gd name="T11" fmla="*/ 0 h 33"/>
                  <a:gd name="T12" fmla="*/ 79 w 79"/>
                  <a:gd name="T13" fmla="*/ 1 h 33"/>
                  <a:gd name="T14" fmla="*/ 79 w 79"/>
                  <a:gd name="T15" fmla="*/ 27 h 33"/>
                  <a:gd name="T16" fmla="*/ 74 w 79"/>
                  <a:gd name="T17" fmla="*/ 32 h 33"/>
                  <a:gd name="T18" fmla="*/ 73 w 79"/>
                  <a:gd name="T19" fmla="*/ 33 h 33"/>
                  <a:gd name="T20" fmla="*/ 6 w 79"/>
                  <a:gd name="T21" fmla="*/ 33 h 33"/>
                  <a:gd name="T22" fmla="*/ 0 w 79"/>
                  <a:gd name="T23" fmla="*/ 28 h 33"/>
                  <a:gd name="T24" fmla="*/ 0 w 79"/>
                  <a:gd name="T25" fmla="*/ 27 h 33"/>
                  <a:gd name="T26" fmla="*/ 0 w 79"/>
                  <a:gd name="T27" fmla="*/ 1 h 33"/>
                  <a:gd name="T28" fmla="*/ 0 w 79"/>
                  <a:gd name="T29"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9" h="33">
                    <a:moveTo>
                      <a:pt x="0" y="0"/>
                    </a:moveTo>
                    <a:cubicBezTo>
                      <a:pt x="10" y="0"/>
                      <a:pt x="19" y="0"/>
                      <a:pt x="28" y="0"/>
                    </a:cubicBezTo>
                    <a:cubicBezTo>
                      <a:pt x="28" y="1"/>
                      <a:pt x="28" y="3"/>
                      <a:pt x="28" y="4"/>
                    </a:cubicBezTo>
                    <a:cubicBezTo>
                      <a:pt x="36" y="4"/>
                      <a:pt x="44" y="4"/>
                      <a:pt x="51" y="4"/>
                    </a:cubicBezTo>
                    <a:cubicBezTo>
                      <a:pt x="51" y="3"/>
                      <a:pt x="51" y="1"/>
                      <a:pt x="51" y="0"/>
                    </a:cubicBezTo>
                    <a:cubicBezTo>
                      <a:pt x="61" y="0"/>
                      <a:pt x="70" y="0"/>
                      <a:pt x="79" y="0"/>
                    </a:cubicBezTo>
                    <a:cubicBezTo>
                      <a:pt x="79" y="0"/>
                      <a:pt x="79" y="0"/>
                      <a:pt x="79" y="1"/>
                    </a:cubicBezTo>
                    <a:cubicBezTo>
                      <a:pt x="79" y="9"/>
                      <a:pt x="79" y="18"/>
                      <a:pt x="79" y="27"/>
                    </a:cubicBezTo>
                    <a:cubicBezTo>
                      <a:pt x="79" y="30"/>
                      <a:pt x="77" y="32"/>
                      <a:pt x="74" y="32"/>
                    </a:cubicBezTo>
                    <a:cubicBezTo>
                      <a:pt x="74" y="33"/>
                      <a:pt x="73" y="33"/>
                      <a:pt x="73" y="33"/>
                    </a:cubicBezTo>
                    <a:cubicBezTo>
                      <a:pt x="51" y="33"/>
                      <a:pt x="29" y="33"/>
                      <a:pt x="6" y="33"/>
                    </a:cubicBezTo>
                    <a:cubicBezTo>
                      <a:pt x="3" y="33"/>
                      <a:pt x="1" y="31"/>
                      <a:pt x="0" y="28"/>
                    </a:cubicBezTo>
                    <a:cubicBezTo>
                      <a:pt x="0" y="28"/>
                      <a:pt x="0" y="27"/>
                      <a:pt x="0" y="27"/>
                    </a:cubicBezTo>
                    <a:cubicBezTo>
                      <a:pt x="0" y="18"/>
                      <a:pt x="0" y="9"/>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88"/>
              <p:cNvSpPr>
                <a:spLocks noEditPoints="1"/>
              </p:cNvSpPr>
              <p:nvPr/>
            </p:nvSpPr>
            <p:spPr bwMode="auto">
              <a:xfrm>
                <a:off x="2772" y="2067"/>
                <a:ext cx="211" cy="96"/>
              </a:xfrm>
              <a:custGeom>
                <a:avLst/>
                <a:gdLst>
                  <a:gd name="T0" fmla="*/ 55 w 87"/>
                  <a:gd name="T1" fmla="*/ 39 h 39"/>
                  <a:gd name="T2" fmla="*/ 55 w 87"/>
                  <a:gd name="T3" fmla="*/ 33 h 39"/>
                  <a:gd name="T4" fmla="*/ 32 w 87"/>
                  <a:gd name="T5" fmla="*/ 33 h 39"/>
                  <a:gd name="T6" fmla="*/ 32 w 87"/>
                  <a:gd name="T7" fmla="*/ 39 h 39"/>
                  <a:gd name="T8" fmla="*/ 31 w 87"/>
                  <a:gd name="T9" fmla="*/ 39 h 39"/>
                  <a:gd name="T10" fmla="*/ 6 w 87"/>
                  <a:gd name="T11" fmla="*/ 39 h 39"/>
                  <a:gd name="T12" fmla="*/ 1 w 87"/>
                  <a:gd name="T13" fmla="*/ 35 h 39"/>
                  <a:gd name="T14" fmla="*/ 0 w 87"/>
                  <a:gd name="T15" fmla="*/ 33 h 39"/>
                  <a:gd name="T16" fmla="*/ 0 w 87"/>
                  <a:gd name="T17" fmla="*/ 17 h 39"/>
                  <a:gd name="T18" fmla="*/ 6 w 87"/>
                  <a:gd name="T19" fmla="*/ 11 h 39"/>
                  <a:gd name="T20" fmla="*/ 27 w 87"/>
                  <a:gd name="T21" fmla="*/ 11 h 39"/>
                  <a:gd name="T22" fmla="*/ 28 w 87"/>
                  <a:gd name="T23" fmla="*/ 11 h 39"/>
                  <a:gd name="T24" fmla="*/ 28 w 87"/>
                  <a:gd name="T25" fmla="*/ 9 h 39"/>
                  <a:gd name="T26" fmla="*/ 32 w 87"/>
                  <a:gd name="T27" fmla="*/ 4 h 39"/>
                  <a:gd name="T28" fmla="*/ 41 w 87"/>
                  <a:gd name="T29" fmla="*/ 1 h 39"/>
                  <a:gd name="T30" fmla="*/ 51 w 87"/>
                  <a:gd name="T31" fmla="*/ 2 h 39"/>
                  <a:gd name="T32" fmla="*/ 57 w 87"/>
                  <a:gd name="T33" fmla="*/ 5 h 39"/>
                  <a:gd name="T34" fmla="*/ 59 w 87"/>
                  <a:gd name="T35" fmla="*/ 10 h 39"/>
                  <a:gd name="T36" fmla="*/ 59 w 87"/>
                  <a:gd name="T37" fmla="*/ 11 h 39"/>
                  <a:gd name="T38" fmla="*/ 60 w 87"/>
                  <a:gd name="T39" fmla="*/ 11 h 39"/>
                  <a:gd name="T40" fmla="*/ 81 w 87"/>
                  <a:gd name="T41" fmla="*/ 11 h 39"/>
                  <a:gd name="T42" fmla="*/ 87 w 87"/>
                  <a:gd name="T43" fmla="*/ 15 h 39"/>
                  <a:gd name="T44" fmla="*/ 87 w 87"/>
                  <a:gd name="T45" fmla="*/ 17 h 39"/>
                  <a:gd name="T46" fmla="*/ 87 w 87"/>
                  <a:gd name="T47" fmla="*/ 33 h 39"/>
                  <a:gd name="T48" fmla="*/ 81 w 87"/>
                  <a:gd name="T49" fmla="*/ 39 h 39"/>
                  <a:gd name="T50" fmla="*/ 56 w 87"/>
                  <a:gd name="T51" fmla="*/ 39 h 39"/>
                  <a:gd name="T52" fmla="*/ 55 w 87"/>
                  <a:gd name="T53" fmla="*/ 39 h 39"/>
                  <a:gd name="T54" fmla="*/ 32 w 87"/>
                  <a:gd name="T55" fmla="*/ 11 h 39"/>
                  <a:gd name="T56" fmla="*/ 55 w 87"/>
                  <a:gd name="T57" fmla="*/ 11 h 39"/>
                  <a:gd name="T58" fmla="*/ 54 w 87"/>
                  <a:gd name="T59" fmla="*/ 8 h 39"/>
                  <a:gd name="T60" fmla="*/ 50 w 87"/>
                  <a:gd name="T61" fmla="*/ 6 h 39"/>
                  <a:gd name="T62" fmla="*/ 39 w 87"/>
                  <a:gd name="T63" fmla="*/ 5 h 39"/>
                  <a:gd name="T64" fmla="*/ 33 w 87"/>
                  <a:gd name="T65" fmla="*/ 8 h 39"/>
                  <a:gd name="T66" fmla="*/ 32 w 87"/>
                  <a:gd name="T67" fmla="*/ 11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7" h="39">
                    <a:moveTo>
                      <a:pt x="55" y="39"/>
                    </a:moveTo>
                    <a:cubicBezTo>
                      <a:pt x="55" y="37"/>
                      <a:pt x="55" y="35"/>
                      <a:pt x="55" y="33"/>
                    </a:cubicBezTo>
                    <a:cubicBezTo>
                      <a:pt x="48" y="33"/>
                      <a:pt x="40" y="33"/>
                      <a:pt x="32" y="33"/>
                    </a:cubicBezTo>
                    <a:cubicBezTo>
                      <a:pt x="32" y="35"/>
                      <a:pt x="32" y="37"/>
                      <a:pt x="32" y="39"/>
                    </a:cubicBezTo>
                    <a:cubicBezTo>
                      <a:pt x="32" y="39"/>
                      <a:pt x="31" y="39"/>
                      <a:pt x="31" y="39"/>
                    </a:cubicBezTo>
                    <a:cubicBezTo>
                      <a:pt x="23" y="39"/>
                      <a:pt x="15" y="39"/>
                      <a:pt x="6" y="39"/>
                    </a:cubicBezTo>
                    <a:cubicBezTo>
                      <a:pt x="3" y="39"/>
                      <a:pt x="1" y="37"/>
                      <a:pt x="1" y="35"/>
                    </a:cubicBezTo>
                    <a:cubicBezTo>
                      <a:pt x="0" y="34"/>
                      <a:pt x="0" y="34"/>
                      <a:pt x="0" y="33"/>
                    </a:cubicBezTo>
                    <a:cubicBezTo>
                      <a:pt x="0" y="28"/>
                      <a:pt x="0" y="22"/>
                      <a:pt x="0" y="17"/>
                    </a:cubicBezTo>
                    <a:cubicBezTo>
                      <a:pt x="0" y="13"/>
                      <a:pt x="3" y="11"/>
                      <a:pt x="6" y="11"/>
                    </a:cubicBezTo>
                    <a:cubicBezTo>
                      <a:pt x="13" y="11"/>
                      <a:pt x="20" y="11"/>
                      <a:pt x="27" y="11"/>
                    </a:cubicBezTo>
                    <a:cubicBezTo>
                      <a:pt x="27" y="11"/>
                      <a:pt x="28" y="11"/>
                      <a:pt x="28" y="11"/>
                    </a:cubicBezTo>
                    <a:cubicBezTo>
                      <a:pt x="28" y="10"/>
                      <a:pt x="28" y="10"/>
                      <a:pt x="28" y="9"/>
                    </a:cubicBezTo>
                    <a:cubicBezTo>
                      <a:pt x="29" y="7"/>
                      <a:pt x="30" y="5"/>
                      <a:pt x="32" y="4"/>
                    </a:cubicBezTo>
                    <a:cubicBezTo>
                      <a:pt x="34" y="2"/>
                      <a:pt x="38" y="1"/>
                      <a:pt x="41" y="1"/>
                    </a:cubicBezTo>
                    <a:cubicBezTo>
                      <a:pt x="44" y="0"/>
                      <a:pt x="48" y="1"/>
                      <a:pt x="51" y="2"/>
                    </a:cubicBezTo>
                    <a:cubicBezTo>
                      <a:pt x="53" y="2"/>
                      <a:pt x="55" y="4"/>
                      <a:pt x="57" y="5"/>
                    </a:cubicBezTo>
                    <a:cubicBezTo>
                      <a:pt x="59" y="7"/>
                      <a:pt x="59" y="8"/>
                      <a:pt x="59" y="10"/>
                    </a:cubicBezTo>
                    <a:cubicBezTo>
                      <a:pt x="59" y="10"/>
                      <a:pt x="59" y="10"/>
                      <a:pt x="59" y="11"/>
                    </a:cubicBezTo>
                    <a:cubicBezTo>
                      <a:pt x="60" y="11"/>
                      <a:pt x="60" y="11"/>
                      <a:pt x="60" y="11"/>
                    </a:cubicBezTo>
                    <a:cubicBezTo>
                      <a:pt x="67" y="11"/>
                      <a:pt x="74" y="11"/>
                      <a:pt x="81" y="11"/>
                    </a:cubicBezTo>
                    <a:cubicBezTo>
                      <a:pt x="84" y="11"/>
                      <a:pt x="86" y="12"/>
                      <a:pt x="87" y="15"/>
                    </a:cubicBezTo>
                    <a:cubicBezTo>
                      <a:pt x="87" y="16"/>
                      <a:pt x="87" y="16"/>
                      <a:pt x="87" y="17"/>
                    </a:cubicBezTo>
                    <a:cubicBezTo>
                      <a:pt x="87" y="22"/>
                      <a:pt x="87" y="28"/>
                      <a:pt x="87" y="33"/>
                    </a:cubicBezTo>
                    <a:cubicBezTo>
                      <a:pt x="87" y="37"/>
                      <a:pt x="85" y="39"/>
                      <a:pt x="81" y="39"/>
                    </a:cubicBezTo>
                    <a:cubicBezTo>
                      <a:pt x="73" y="39"/>
                      <a:pt x="64" y="39"/>
                      <a:pt x="56" y="39"/>
                    </a:cubicBezTo>
                    <a:cubicBezTo>
                      <a:pt x="56" y="39"/>
                      <a:pt x="56" y="39"/>
                      <a:pt x="55" y="39"/>
                    </a:cubicBezTo>
                    <a:close/>
                    <a:moveTo>
                      <a:pt x="32" y="11"/>
                    </a:moveTo>
                    <a:cubicBezTo>
                      <a:pt x="40" y="11"/>
                      <a:pt x="48" y="11"/>
                      <a:pt x="55" y="11"/>
                    </a:cubicBezTo>
                    <a:cubicBezTo>
                      <a:pt x="55" y="10"/>
                      <a:pt x="55" y="9"/>
                      <a:pt x="54" y="8"/>
                    </a:cubicBezTo>
                    <a:cubicBezTo>
                      <a:pt x="53" y="7"/>
                      <a:pt x="52" y="6"/>
                      <a:pt x="50" y="6"/>
                    </a:cubicBezTo>
                    <a:cubicBezTo>
                      <a:pt x="47" y="4"/>
                      <a:pt x="43" y="4"/>
                      <a:pt x="39" y="5"/>
                    </a:cubicBezTo>
                    <a:cubicBezTo>
                      <a:pt x="37" y="5"/>
                      <a:pt x="35" y="6"/>
                      <a:pt x="33" y="8"/>
                    </a:cubicBezTo>
                    <a:cubicBezTo>
                      <a:pt x="33" y="8"/>
                      <a:pt x="32" y="9"/>
                      <a:pt x="3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89"/>
              <p:cNvSpPr>
                <a:spLocks/>
              </p:cNvSpPr>
              <p:nvPr/>
            </p:nvSpPr>
            <p:spPr bwMode="auto">
              <a:xfrm>
                <a:off x="2859" y="2158"/>
                <a:ext cx="39" cy="14"/>
              </a:xfrm>
              <a:custGeom>
                <a:avLst/>
                <a:gdLst>
                  <a:gd name="T0" fmla="*/ 16 w 16"/>
                  <a:gd name="T1" fmla="*/ 0 h 6"/>
                  <a:gd name="T2" fmla="*/ 16 w 16"/>
                  <a:gd name="T3" fmla="*/ 6 h 6"/>
                  <a:gd name="T4" fmla="*/ 0 w 16"/>
                  <a:gd name="T5" fmla="*/ 6 h 6"/>
                  <a:gd name="T6" fmla="*/ 0 w 16"/>
                  <a:gd name="T7" fmla="*/ 0 h 6"/>
                  <a:gd name="T8" fmla="*/ 16 w 16"/>
                  <a:gd name="T9" fmla="*/ 0 h 6"/>
                </a:gdLst>
                <a:ahLst/>
                <a:cxnLst>
                  <a:cxn ang="0">
                    <a:pos x="T0" y="T1"/>
                  </a:cxn>
                  <a:cxn ang="0">
                    <a:pos x="T2" y="T3"/>
                  </a:cxn>
                  <a:cxn ang="0">
                    <a:pos x="T4" y="T5"/>
                  </a:cxn>
                  <a:cxn ang="0">
                    <a:pos x="T6" y="T7"/>
                  </a:cxn>
                  <a:cxn ang="0">
                    <a:pos x="T8" y="T9"/>
                  </a:cxn>
                </a:cxnLst>
                <a:rect l="0" t="0" r="r" b="b"/>
                <a:pathLst>
                  <a:path w="16" h="6">
                    <a:moveTo>
                      <a:pt x="16" y="0"/>
                    </a:moveTo>
                    <a:cubicBezTo>
                      <a:pt x="16" y="2"/>
                      <a:pt x="16" y="4"/>
                      <a:pt x="16" y="6"/>
                    </a:cubicBezTo>
                    <a:cubicBezTo>
                      <a:pt x="10" y="6"/>
                      <a:pt x="5" y="6"/>
                      <a:pt x="0" y="6"/>
                    </a:cubicBezTo>
                    <a:cubicBezTo>
                      <a:pt x="0" y="4"/>
                      <a:pt x="0" y="2"/>
                      <a:pt x="0" y="0"/>
                    </a:cubicBezTo>
                    <a:cubicBezTo>
                      <a:pt x="5" y="0"/>
                      <a:pt x="10" y="0"/>
                      <a:pt x="1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6" name="Group 70"/>
            <p:cNvGrpSpPr>
              <a:grpSpLocks noChangeAspect="1"/>
            </p:cNvGrpSpPr>
            <p:nvPr/>
          </p:nvGrpSpPr>
          <p:grpSpPr bwMode="auto">
            <a:xfrm>
              <a:off x="4520458" y="4360458"/>
              <a:ext cx="361075" cy="469739"/>
              <a:chOff x="1122" y="2793"/>
              <a:chExt cx="319" cy="415"/>
            </a:xfrm>
            <a:solidFill>
              <a:srgbClr val="FFFFFF"/>
            </a:solidFill>
          </p:grpSpPr>
          <p:sp>
            <p:nvSpPr>
              <p:cNvPr id="17" name="Freeform 72"/>
              <p:cNvSpPr>
                <a:spLocks noEditPoints="1"/>
              </p:cNvSpPr>
              <p:nvPr/>
            </p:nvSpPr>
            <p:spPr bwMode="auto">
              <a:xfrm>
                <a:off x="1122" y="2793"/>
                <a:ext cx="319" cy="338"/>
              </a:xfrm>
              <a:custGeom>
                <a:avLst/>
                <a:gdLst>
                  <a:gd name="T0" fmla="*/ 110 w 133"/>
                  <a:gd name="T1" fmla="*/ 91 h 141"/>
                  <a:gd name="T2" fmla="*/ 117 w 133"/>
                  <a:gd name="T3" fmla="*/ 91 h 141"/>
                  <a:gd name="T4" fmla="*/ 117 w 133"/>
                  <a:gd name="T5" fmla="*/ 95 h 141"/>
                  <a:gd name="T6" fmla="*/ 120 w 133"/>
                  <a:gd name="T7" fmla="*/ 104 h 141"/>
                  <a:gd name="T8" fmla="*/ 132 w 133"/>
                  <a:gd name="T9" fmla="*/ 119 h 141"/>
                  <a:gd name="T10" fmla="*/ 133 w 133"/>
                  <a:gd name="T11" fmla="*/ 124 h 141"/>
                  <a:gd name="T12" fmla="*/ 133 w 133"/>
                  <a:gd name="T13" fmla="*/ 133 h 141"/>
                  <a:gd name="T14" fmla="*/ 125 w 133"/>
                  <a:gd name="T15" fmla="*/ 141 h 141"/>
                  <a:gd name="T16" fmla="*/ 124 w 133"/>
                  <a:gd name="T17" fmla="*/ 141 h 141"/>
                  <a:gd name="T18" fmla="*/ 10 w 133"/>
                  <a:gd name="T19" fmla="*/ 141 h 141"/>
                  <a:gd name="T20" fmla="*/ 1 w 133"/>
                  <a:gd name="T21" fmla="*/ 137 h 141"/>
                  <a:gd name="T22" fmla="*/ 0 w 133"/>
                  <a:gd name="T23" fmla="*/ 133 h 141"/>
                  <a:gd name="T24" fmla="*/ 0 w 133"/>
                  <a:gd name="T25" fmla="*/ 123 h 141"/>
                  <a:gd name="T26" fmla="*/ 2 w 133"/>
                  <a:gd name="T27" fmla="*/ 119 h 141"/>
                  <a:gd name="T28" fmla="*/ 16 w 133"/>
                  <a:gd name="T29" fmla="*/ 101 h 141"/>
                  <a:gd name="T30" fmla="*/ 16 w 133"/>
                  <a:gd name="T31" fmla="*/ 99 h 141"/>
                  <a:gd name="T32" fmla="*/ 16 w 133"/>
                  <a:gd name="T33" fmla="*/ 67 h 141"/>
                  <a:gd name="T34" fmla="*/ 23 w 133"/>
                  <a:gd name="T35" fmla="*/ 39 h 141"/>
                  <a:gd name="T36" fmla="*/ 49 w 133"/>
                  <a:gd name="T37" fmla="*/ 16 h 141"/>
                  <a:gd name="T38" fmla="*/ 51 w 133"/>
                  <a:gd name="T39" fmla="*/ 14 h 141"/>
                  <a:gd name="T40" fmla="*/ 69 w 133"/>
                  <a:gd name="T41" fmla="*/ 1 h 141"/>
                  <a:gd name="T42" fmla="*/ 83 w 133"/>
                  <a:gd name="T43" fmla="*/ 15 h 141"/>
                  <a:gd name="T44" fmla="*/ 84 w 133"/>
                  <a:gd name="T45" fmla="*/ 16 h 141"/>
                  <a:gd name="T46" fmla="*/ 97 w 133"/>
                  <a:gd name="T47" fmla="*/ 23 h 141"/>
                  <a:gd name="T48" fmla="*/ 115 w 133"/>
                  <a:gd name="T49" fmla="*/ 50 h 141"/>
                  <a:gd name="T50" fmla="*/ 117 w 133"/>
                  <a:gd name="T51" fmla="*/ 67 h 141"/>
                  <a:gd name="T52" fmla="*/ 117 w 133"/>
                  <a:gd name="T53" fmla="*/ 74 h 141"/>
                  <a:gd name="T54" fmla="*/ 117 w 133"/>
                  <a:gd name="T55" fmla="*/ 75 h 141"/>
                  <a:gd name="T56" fmla="*/ 110 w 133"/>
                  <a:gd name="T57" fmla="*/ 75 h 141"/>
                  <a:gd name="T58" fmla="*/ 110 w 133"/>
                  <a:gd name="T59" fmla="*/ 73 h 141"/>
                  <a:gd name="T60" fmla="*/ 110 w 133"/>
                  <a:gd name="T61" fmla="*/ 61 h 141"/>
                  <a:gd name="T62" fmla="*/ 99 w 133"/>
                  <a:gd name="T63" fmla="*/ 34 h 141"/>
                  <a:gd name="T64" fmla="*/ 72 w 133"/>
                  <a:gd name="T65" fmla="*/ 20 h 141"/>
                  <a:gd name="T66" fmla="*/ 47 w 133"/>
                  <a:gd name="T67" fmla="*/ 24 h 141"/>
                  <a:gd name="T68" fmla="*/ 27 w 133"/>
                  <a:gd name="T69" fmla="*/ 47 h 141"/>
                  <a:gd name="T70" fmla="*/ 23 w 133"/>
                  <a:gd name="T71" fmla="*/ 67 h 141"/>
                  <a:gd name="T72" fmla="*/ 23 w 133"/>
                  <a:gd name="T73" fmla="*/ 98 h 141"/>
                  <a:gd name="T74" fmla="*/ 21 w 133"/>
                  <a:gd name="T75" fmla="*/ 106 h 141"/>
                  <a:gd name="T76" fmla="*/ 8 w 133"/>
                  <a:gd name="T77" fmla="*/ 123 h 141"/>
                  <a:gd name="T78" fmla="*/ 7 w 133"/>
                  <a:gd name="T79" fmla="*/ 125 h 141"/>
                  <a:gd name="T80" fmla="*/ 7 w 133"/>
                  <a:gd name="T81" fmla="*/ 132 h 141"/>
                  <a:gd name="T82" fmla="*/ 10 w 133"/>
                  <a:gd name="T83" fmla="*/ 135 h 141"/>
                  <a:gd name="T84" fmla="*/ 88 w 133"/>
                  <a:gd name="T85" fmla="*/ 135 h 141"/>
                  <a:gd name="T86" fmla="*/ 124 w 133"/>
                  <a:gd name="T87" fmla="*/ 135 h 141"/>
                  <a:gd name="T88" fmla="*/ 126 w 133"/>
                  <a:gd name="T89" fmla="*/ 132 h 141"/>
                  <a:gd name="T90" fmla="*/ 126 w 133"/>
                  <a:gd name="T91" fmla="*/ 125 h 141"/>
                  <a:gd name="T92" fmla="*/ 126 w 133"/>
                  <a:gd name="T93" fmla="*/ 123 h 141"/>
                  <a:gd name="T94" fmla="*/ 112 w 133"/>
                  <a:gd name="T95" fmla="*/ 104 h 141"/>
                  <a:gd name="T96" fmla="*/ 110 w 133"/>
                  <a:gd name="T97" fmla="*/ 100 h 141"/>
                  <a:gd name="T98" fmla="*/ 110 w 133"/>
                  <a:gd name="T99" fmla="*/ 91 h 141"/>
                  <a:gd name="T100" fmla="*/ 58 w 133"/>
                  <a:gd name="T101" fmla="*/ 13 h 141"/>
                  <a:gd name="T102" fmla="*/ 67 w 133"/>
                  <a:gd name="T103" fmla="*/ 13 h 141"/>
                  <a:gd name="T104" fmla="*/ 76 w 133"/>
                  <a:gd name="T105" fmla="*/ 13 h 141"/>
                  <a:gd name="T106" fmla="*/ 67 w 133"/>
                  <a:gd name="T107" fmla="*/ 8 h 141"/>
                  <a:gd name="T108" fmla="*/ 58 w 133"/>
                  <a:gd name="T109" fmla="*/ 13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3" h="141">
                    <a:moveTo>
                      <a:pt x="110" y="91"/>
                    </a:moveTo>
                    <a:cubicBezTo>
                      <a:pt x="113" y="91"/>
                      <a:pt x="115" y="91"/>
                      <a:pt x="117" y="91"/>
                    </a:cubicBezTo>
                    <a:cubicBezTo>
                      <a:pt x="117" y="92"/>
                      <a:pt x="117" y="94"/>
                      <a:pt x="117" y="95"/>
                    </a:cubicBezTo>
                    <a:cubicBezTo>
                      <a:pt x="117" y="98"/>
                      <a:pt x="118" y="101"/>
                      <a:pt x="120" y="104"/>
                    </a:cubicBezTo>
                    <a:cubicBezTo>
                      <a:pt x="124" y="109"/>
                      <a:pt x="128" y="114"/>
                      <a:pt x="132" y="119"/>
                    </a:cubicBezTo>
                    <a:cubicBezTo>
                      <a:pt x="133" y="121"/>
                      <a:pt x="133" y="122"/>
                      <a:pt x="133" y="124"/>
                    </a:cubicBezTo>
                    <a:cubicBezTo>
                      <a:pt x="133" y="127"/>
                      <a:pt x="133" y="130"/>
                      <a:pt x="133" y="133"/>
                    </a:cubicBezTo>
                    <a:cubicBezTo>
                      <a:pt x="133" y="138"/>
                      <a:pt x="130" y="141"/>
                      <a:pt x="125" y="141"/>
                    </a:cubicBezTo>
                    <a:cubicBezTo>
                      <a:pt x="125" y="141"/>
                      <a:pt x="124" y="141"/>
                      <a:pt x="124" y="141"/>
                    </a:cubicBezTo>
                    <a:cubicBezTo>
                      <a:pt x="86" y="141"/>
                      <a:pt x="48" y="141"/>
                      <a:pt x="10" y="141"/>
                    </a:cubicBezTo>
                    <a:cubicBezTo>
                      <a:pt x="6" y="141"/>
                      <a:pt x="3" y="140"/>
                      <a:pt x="1" y="137"/>
                    </a:cubicBezTo>
                    <a:cubicBezTo>
                      <a:pt x="1" y="135"/>
                      <a:pt x="0" y="134"/>
                      <a:pt x="0" y="133"/>
                    </a:cubicBezTo>
                    <a:cubicBezTo>
                      <a:pt x="0" y="130"/>
                      <a:pt x="0" y="126"/>
                      <a:pt x="0" y="123"/>
                    </a:cubicBezTo>
                    <a:cubicBezTo>
                      <a:pt x="0" y="122"/>
                      <a:pt x="1" y="120"/>
                      <a:pt x="2" y="119"/>
                    </a:cubicBezTo>
                    <a:cubicBezTo>
                      <a:pt x="7" y="113"/>
                      <a:pt x="11" y="107"/>
                      <a:pt x="16" y="101"/>
                    </a:cubicBezTo>
                    <a:cubicBezTo>
                      <a:pt x="16" y="100"/>
                      <a:pt x="16" y="99"/>
                      <a:pt x="16" y="99"/>
                    </a:cubicBezTo>
                    <a:cubicBezTo>
                      <a:pt x="16" y="88"/>
                      <a:pt x="16" y="78"/>
                      <a:pt x="16" y="67"/>
                    </a:cubicBezTo>
                    <a:cubicBezTo>
                      <a:pt x="16" y="57"/>
                      <a:pt x="18" y="48"/>
                      <a:pt x="23" y="39"/>
                    </a:cubicBezTo>
                    <a:cubicBezTo>
                      <a:pt x="29" y="28"/>
                      <a:pt x="37" y="20"/>
                      <a:pt x="49" y="16"/>
                    </a:cubicBezTo>
                    <a:cubicBezTo>
                      <a:pt x="50" y="16"/>
                      <a:pt x="50" y="15"/>
                      <a:pt x="51" y="14"/>
                    </a:cubicBezTo>
                    <a:cubicBezTo>
                      <a:pt x="52" y="6"/>
                      <a:pt x="60" y="0"/>
                      <a:pt x="69" y="1"/>
                    </a:cubicBezTo>
                    <a:cubicBezTo>
                      <a:pt x="76" y="2"/>
                      <a:pt x="82" y="7"/>
                      <a:pt x="83" y="15"/>
                    </a:cubicBezTo>
                    <a:cubicBezTo>
                      <a:pt x="83" y="15"/>
                      <a:pt x="84" y="16"/>
                      <a:pt x="84" y="16"/>
                    </a:cubicBezTo>
                    <a:cubicBezTo>
                      <a:pt x="89" y="17"/>
                      <a:pt x="93" y="20"/>
                      <a:pt x="97" y="23"/>
                    </a:cubicBezTo>
                    <a:cubicBezTo>
                      <a:pt x="106" y="30"/>
                      <a:pt x="112" y="39"/>
                      <a:pt x="115" y="50"/>
                    </a:cubicBezTo>
                    <a:cubicBezTo>
                      <a:pt x="117" y="55"/>
                      <a:pt x="117" y="61"/>
                      <a:pt x="117" y="67"/>
                    </a:cubicBezTo>
                    <a:cubicBezTo>
                      <a:pt x="117" y="69"/>
                      <a:pt x="117" y="72"/>
                      <a:pt x="117" y="74"/>
                    </a:cubicBezTo>
                    <a:cubicBezTo>
                      <a:pt x="117" y="74"/>
                      <a:pt x="117" y="75"/>
                      <a:pt x="117" y="75"/>
                    </a:cubicBezTo>
                    <a:cubicBezTo>
                      <a:pt x="115" y="75"/>
                      <a:pt x="113" y="75"/>
                      <a:pt x="110" y="75"/>
                    </a:cubicBezTo>
                    <a:cubicBezTo>
                      <a:pt x="110" y="74"/>
                      <a:pt x="110" y="74"/>
                      <a:pt x="110" y="73"/>
                    </a:cubicBezTo>
                    <a:cubicBezTo>
                      <a:pt x="110" y="69"/>
                      <a:pt x="110" y="65"/>
                      <a:pt x="110" y="61"/>
                    </a:cubicBezTo>
                    <a:cubicBezTo>
                      <a:pt x="109" y="51"/>
                      <a:pt x="105" y="42"/>
                      <a:pt x="99" y="34"/>
                    </a:cubicBezTo>
                    <a:cubicBezTo>
                      <a:pt x="92" y="26"/>
                      <a:pt x="82" y="21"/>
                      <a:pt x="72" y="20"/>
                    </a:cubicBezTo>
                    <a:cubicBezTo>
                      <a:pt x="63" y="19"/>
                      <a:pt x="55" y="20"/>
                      <a:pt x="47" y="24"/>
                    </a:cubicBezTo>
                    <a:cubicBezTo>
                      <a:pt x="38" y="29"/>
                      <a:pt x="31" y="37"/>
                      <a:pt x="27" y="47"/>
                    </a:cubicBezTo>
                    <a:cubicBezTo>
                      <a:pt x="24" y="53"/>
                      <a:pt x="23" y="60"/>
                      <a:pt x="23" y="67"/>
                    </a:cubicBezTo>
                    <a:cubicBezTo>
                      <a:pt x="23" y="78"/>
                      <a:pt x="23" y="88"/>
                      <a:pt x="23" y="98"/>
                    </a:cubicBezTo>
                    <a:cubicBezTo>
                      <a:pt x="23" y="101"/>
                      <a:pt x="23" y="103"/>
                      <a:pt x="21" y="106"/>
                    </a:cubicBezTo>
                    <a:cubicBezTo>
                      <a:pt x="16" y="111"/>
                      <a:pt x="12" y="117"/>
                      <a:pt x="8" y="123"/>
                    </a:cubicBezTo>
                    <a:cubicBezTo>
                      <a:pt x="7" y="123"/>
                      <a:pt x="7" y="124"/>
                      <a:pt x="7" y="125"/>
                    </a:cubicBezTo>
                    <a:cubicBezTo>
                      <a:pt x="7" y="127"/>
                      <a:pt x="7" y="130"/>
                      <a:pt x="7" y="132"/>
                    </a:cubicBezTo>
                    <a:cubicBezTo>
                      <a:pt x="7" y="134"/>
                      <a:pt x="8" y="135"/>
                      <a:pt x="10" y="135"/>
                    </a:cubicBezTo>
                    <a:cubicBezTo>
                      <a:pt x="36" y="135"/>
                      <a:pt x="62" y="135"/>
                      <a:pt x="88" y="135"/>
                    </a:cubicBezTo>
                    <a:cubicBezTo>
                      <a:pt x="100" y="135"/>
                      <a:pt x="112" y="135"/>
                      <a:pt x="124" y="135"/>
                    </a:cubicBezTo>
                    <a:cubicBezTo>
                      <a:pt x="126" y="135"/>
                      <a:pt x="126" y="134"/>
                      <a:pt x="126" y="132"/>
                    </a:cubicBezTo>
                    <a:cubicBezTo>
                      <a:pt x="126" y="130"/>
                      <a:pt x="127" y="127"/>
                      <a:pt x="126" y="125"/>
                    </a:cubicBezTo>
                    <a:cubicBezTo>
                      <a:pt x="126" y="124"/>
                      <a:pt x="126" y="123"/>
                      <a:pt x="126" y="123"/>
                    </a:cubicBezTo>
                    <a:cubicBezTo>
                      <a:pt x="121" y="117"/>
                      <a:pt x="117" y="110"/>
                      <a:pt x="112" y="104"/>
                    </a:cubicBezTo>
                    <a:cubicBezTo>
                      <a:pt x="111" y="103"/>
                      <a:pt x="110" y="102"/>
                      <a:pt x="110" y="100"/>
                    </a:cubicBezTo>
                    <a:cubicBezTo>
                      <a:pt x="110" y="97"/>
                      <a:pt x="110" y="94"/>
                      <a:pt x="110" y="91"/>
                    </a:cubicBezTo>
                    <a:close/>
                    <a:moveTo>
                      <a:pt x="58" y="13"/>
                    </a:moveTo>
                    <a:cubicBezTo>
                      <a:pt x="61" y="13"/>
                      <a:pt x="64" y="13"/>
                      <a:pt x="67" y="13"/>
                    </a:cubicBezTo>
                    <a:cubicBezTo>
                      <a:pt x="70" y="13"/>
                      <a:pt x="73" y="13"/>
                      <a:pt x="76" y="13"/>
                    </a:cubicBezTo>
                    <a:cubicBezTo>
                      <a:pt x="75" y="10"/>
                      <a:pt x="71" y="8"/>
                      <a:pt x="67" y="8"/>
                    </a:cubicBezTo>
                    <a:cubicBezTo>
                      <a:pt x="63" y="8"/>
                      <a:pt x="59" y="10"/>
                      <a:pt x="58"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73"/>
              <p:cNvSpPr>
                <a:spLocks noEditPoints="1"/>
              </p:cNvSpPr>
              <p:nvPr/>
            </p:nvSpPr>
            <p:spPr bwMode="auto">
              <a:xfrm>
                <a:off x="1225" y="3138"/>
                <a:ext cx="113" cy="70"/>
              </a:xfrm>
              <a:custGeom>
                <a:avLst/>
                <a:gdLst>
                  <a:gd name="T0" fmla="*/ 24 w 47"/>
                  <a:gd name="T1" fmla="*/ 0 h 29"/>
                  <a:gd name="T2" fmla="*/ 41 w 47"/>
                  <a:gd name="T3" fmla="*/ 0 h 29"/>
                  <a:gd name="T4" fmla="*/ 47 w 47"/>
                  <a:gd name="T5" fmla="*/ 7 h 29"/>
                  <a:gd name="T6" fmla="*/ 20 w 47"/>
                  <a:gd name="T7" fmla="*/ 27 h 29"/>
                  <a:gd name="T8" fmla="*/ 1 w 47"/>
                  <a:gd name="T9" fmla="*/ 7 h 29"/>
                  <a:gd name="T10" fmla="*/ 7 w 47"/>
                  <a:gd name="T11" fmla="*/ 0 h 29"/>
                  <a:gd name="T12" fmla="*/ 24 w 47"/>
                  <a:gd name="T13" fmla="*/ 0 h 29"/>
                  <a:gd name="T14" fmla="*/ 8 w 47"/>
                  <a:gd name="T15" fmla="*/ 7 h 29"/>
                  <a:gd name="T16" fmla="*/ 25 w 47"/>
                  <a:gd name="T17" fmla="*/ 20 h 29"/>
                  <a:gd name="T18" fmla="*/ 40 w 47"/>
                  <a:gd name="T19" fmla="*/ 7 h 29"/>
                  <a:gd name="T20" fmla="*/ 8 w 47"/>
                  <a:gd name="T21"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 h="29">
                    <a:moveTo>
                      <a:pt x="24" y="0"/>
                    </a:moveTo>
                    <a:cubicBezTo>
                      <a:pt x="30" y="0"/>
                      <a:pt x="35" y="0"/>
                      <a:pt x="41" y="0"/>
                    </a:cubicBezTo>
                    <a:cubicBezTo>
                      <a:pt x="45" y="0"/>
                      <a:pt x="47" y="3"/>
                      <a:pt x="47" y="7"/>
                    </a:cubicBezTo>
                    <a:cubicBezTo>
                      <a:pt x="45" y="19"/>
                      <a:pt x="33" y="29"/>
                      <a:pt x="20" y="27"/>
                    </a:cubicBezTo>
                    <a:cubicBezTo>
                      <a:pt x="10" y="25"/>
                      <a:pt x="2" y="17"/>
                      <a:pt x="1" y="7"/>
                    </a:cubicBezTo>
                    <a:cubicBezTo>
                      <a:pt x="0" y="3"/>
                      <a:pt x="2" y="0"/>
                      <a:pt x="7" y="0"/>
                    </a:cubicBezTo>
                    <a:cubicBezTo>
                      <a:pt x="12" y="0"/>
                      <a:pt x="18" y="0"/>
                      <a:pt x="24" y="0"/>
                    </a:cubicBezTo>
                    <a:close/>
                    <a:moveTo>
                      <a:pt x="8" y="7"/>
                    </a:moveTo>
                    <a:cubicBezTo>
                      <a:pt x="10" y="15"/>
                      <a:pt x="17" y="21"/>
                      <a:pt x="25" y="20"/>
                    </a:cubicBezTo>
                    <a:cubicBezTo>
                      <a:pt x="34" y="19"/>
                      <a:pt x="39" y="13"/>
                      <a:pt x="40" y="7"/>
                    </a:cubicBezTo>
                    <a:cubicBezTo>
                      <a:pt x="29" y="7"/>
                      <a:pt x="19" y="7"/>
                      <a:pt x="8"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7" name="Freeform 116"/>
            <p:cNvSpPr>
              <a:spLocks/>
            </p:cNvSpPr>
            <p:nvPr/>
          </p:nvSpPr>
          <p:spPr bwMode="auto">
            <a:xfrm>
              <a:off x="4707360" y="2420888"/>
              <a:ext cx="582035" cy="527892"/>
            </a:xfrm>
            <a:custGeom>
              <a:avLst/>
              <a:gdLst>
                <a:gd name="T0" fmla="*/ 107 w 215"/>
                <a:gd name="T1" fmla="*/ 22 h 196"/>
                <a:gd name="T2" fmla="*/ 118 w 215"/>
                <a:gd name="T3" fmla="*/ 13 h 196"/>
                <a:gd name="T4" fmla="*/ 160 w 215"/>
                <a:gd name="T5" fmla="*/ 3 h 196"/>
                <a:gd name="T6" fmla="*/ 207 w 215"/>
                <a:gd name="T7" fmla="*/ 37 h 196"/>
                <a:gd name="T8" fmla="*/ 214 w 215"/>
                <a:gd name="T9" fmla="*/ 70 h 196"/>
                <a:gd name="T10" fmla="*/ 206 w 215"/>
                <a:gd name="T11" fmla="*/ 100 h 196"/>
                <a:gd name="T12" fmla="*/ 188 w 215"/>
                <a:gd name="T13" fmla="*/ 126 h 196"/>
                <a:gd name="T14" fmla="*/ 155 w 215"/>
                <a:gd name="T15" fmla="*/ 160 h 196"/>
                <a:gd name="T16" fmla="*/ 114 w 215"/>
                <a:gd name="T17" fmla="*/ 193 h 196"/>
                <a:gd name="T18" fmla="*/ 106 w 215"/>
                <a:gd name="T19" fmla="*/ 196 h 196"/>
                <a:gd name="T20" fmla="*/ 100 w 215"/>
                <a:gd name="T21" fmla="*/ 193 h 196"/>
                <a:gd name="T22" fmla="*/ 60 w 215"/>
                <a:gd name="T23" fmla="*/ 161 h 196"/>
                <a:gd name="T24" fmla="*/ 24 w 215"/>
                <a:gd name="T25" fmla="*/ 124 h 196"/>
                <a:gd name="T26" fmla="*/ 6 w 215"/>
                <a:gd name="T27" fmla="*/ 94 h 196"/>
                <a:gd name="T28" fmla="*/ 0 w 215"/>
                <a:gd name="T29" fmla="*/ 71 h 196"/>
                <a:gd name="T30" fmla="*/ 5 w 215"/>
                <a:gd name="T31" fmla="*/ 43 h 196"/>
                <a:gd name="T32" fmla="*/ 50 w 215"/>
                <a:gd name="T33" fmla="*/ 4 h 196"/>
                <a:gd name="T34" fmla="*/ 103 w 215"/>
                <a:gd name="T35" fmla="*/ 18 h 196"/>
                <a:gd name="T36" fmla="*/ 107 w 215"/>
                <a:gd name="T37" fmla="*/ 22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15" h="196">
                  <a:moveTo>
                    <a:pt x="107" y="22"/>
                  </a:moveTo>
                  <a:cubicBezTo>
                    <a:pt x="111" y="19"/>
                    <a:pt x="114" y="16"/>
                    <a:pt x="118" y="13"/>
                  </a:cubicBezTo>
                  <a:cubicBezTo>
                    <a:pt x="131" y="4"/>
                    <a:pt x="145" y="1"/>
                    <a:pt x="160" y="3"/>
                  </a:cubicBezTo>
                  <a:cubicBezTo>
                    <a:pt x="182" y="6"/>
                    <a:pt x="197" y="18"/>
                    <a:pt x="207" y="37"/>
                  </a:cubicBezTo>
                  <a:cubicBezTo>
                    <a:pt x="213" y="47"/>
                    <a:pt x="215" y="58"/>
                    <a:pt x="214" y="70"/>
                  </a:cubicBezTo>
                  <a:cubicBezTo>
                    <a:pt x="214" y="81"/>
                    <a:pt x="211" y="91"/>
                    <a:pt x="206" y="100"/>
                  </a:cubicBezTo>
                  <a:cubicBezTo>
                    <a:pt x="201" y="109"/>
                    <a:pt x="195" y="118"/>
                    <a:pt x="188" y="126"/>
                  </a:cubicBezTo>
                  <a:cubicBezTo>
                    <a:pt x="178" y="138"/>
                    <a:pt x="167" y="149"/>
                    <a:pt x="155" y="160"/>
                  </a:cubicBezTo>
                  <a:cubicBezTo>
                    <a:pt x="142" y="172"/>
                    <a:pt x="128" y="183"/>
                    <a:pt x="114" y="193"/>
                  </a:cubicBezTo>
                  <a:cubicBezTo>
                    <a:pt x="112" y="195"/>
                    <a:pt x="109" y="196"/>
                    <a:pt x="106" y="196"/>
                  </a:cubicBezTo>
                  <a:cubicBezTo>
                    <a:pt x="103" y="195"/>
                    <a:pt x="102" y="194"/>
                    <a:pt x="100" y="193"/>
                  </a:cubicBezTo>
                  <a:cubicBezTo>
                    <a:pt x="86" y="183"/>
                    <a:pt x="73" y="172"/>
                    <a:pt x="60" y="161"/>
                  </a:cubicBezTo>
                  <a:cubicBezTo>
                    <a:pt x="47" y="149"/>
                    <a:pt x="35" y="137"/>
                    <a:pt x="24" y="124"/>
                  </a:cubicBezTo>
                  <a:cubicBezTo>
                    <a:pt x="17" y="115"/>
                    <a:pt x="10" y="105"/>
                    <a:pt x="6" y="94"/>
                  </a:cubicBezTo>
                  <a:cubicBezTo>
                    <a:pt x="2" y="87"/>
                    <a:pt x="0" y="79"/>
                    <a:pt x="0" y="71"/>
                  </a:cubicBezTo>
                  <a:cubicBezTo>
                    <a:pt x="0" y="61"/>
                    <a:pt x="1" y="52"/>
                    <a:pt x="5" y="43"/>
                  </a:cubicBezTo>
                  <a:cubicBezTo>
                    <a:pt x="13" y="22"/>
                    <a:pt x="28" y="9"/>
                    <a:pt x="50" y="4"/>
                  </a:cubicBezTo>
                  <a:cubicBezTo>
                    <a:pt x="70" y="0"/>
                    <a:pt x="88" y="5"/>
                    <a:pt x="103" y="18"/>
                  </a:cubicBezTo>
                  <a:cubicBezTo>
                    <a:pt x="104" y="20"/>
                    <a:pt x="106" y="21"/>
                    <a:pt x="107" y="22"/>
                  </a:cubicBezTo>
                  <a:close/>
                </a:path>
              </a:pathLst>
            </a:custGeom>
            <a:solidFill>
              <a:srgbClr val="FFFFFF"/>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nvGrpSpPr>
            <p:cNvPr id="8" name="Group 11"/>
            <p:cNvGrpSpPr>
              <a:grpSpLocks noChangeAspect="1"/>
            </p:cNvGrpSpPr>
            <p:nvPr/>
          </p:nvGrpSpPr>
          <p:grpSpPr bwMode="auto">
            <a:xfrm>
              <a:off x="6279691" y="5157192"/>
              <a:ext cx="577959" cy="536584"/>
              <a:chOff x="3605" y="1602"/>
              <a:chExt cx="447" cy="415"/>
            </a:xfrm>
            <a:solidFill>
              <a:srgbClr val="FFFFFF"/>
            </a:solidFill>
          </p:grpSpPr>
          <p:sp>
            <p:nvSpPr>
              <p:cNvPr id="14" name="Freeform 13"/>
              <p:cNvSpPr>
                <a:spLocks noEditPoints="1"/>
              </p:cNvSpPr>
              <p:nvPr/>
            </p:nvSpPr>
            <p:spPr bwMode="auto">
              <a:xfrm>
                <a:off x="3691" y="1602"/>
                <a:ext cx="361" cy="353"/>
              </a:xfrm>
              <a:custGeom>
                <a:avLst/>
                <a:gdLst>
                  <a:gd name="T0" fmla="*/ 1 w 150"/>
                  <a:gd name="T1" fmla="*/ 77 h 147"/>
                  <a:gd name="T2" fmla="*/ 1 w 150"/>
                  <a:gd name="T3" fmla="*/ 57 h 147"/>
                  <a:gd name="T4" fmla="*/ 12 w 150"/>
                  <a:gd name="T5" fmla="*/ 43 h 147"/>
                  <a:gd name="T6" fmla="*/ 51 w 150"/>
                  <a:gd name="T7" fmla="*/ 35 h 147"/>
                  <a:gd name="T8" fmla="*/ 100 w 150"/>
                  <a:gd name="T9" fmla="*/ 13 h 147"/>
                  <a:gd name="T10" fmla="*/ 135 w 150"/>
                  <a:gd name="T11" fmla="*/ 22 h 147"/>
                  <a:gd name="T12" fmla="*/ 138 w 150"/>
                  <a:gd name="T13" fmla="*/ 124 h 147"/>
                  <a:gd name="T14" fmla="*/ 127 w 150"/>
                  <a:gd name="T15" fmla="*/ 141 h 147"/>
                  <a:gd name="T16" fmla="*/ 109 w 150"/>
                  <a:gd name="T17" fmla="*/ 143 h 147"/>
                  <a:gd name="T18" fmla="*/ 34 w 150"/>
                  <a:gd name="T19" fmla="*/ 114 h 147"/>
                  <a:gd name="T20" fmla="*/ 7 w 150"/>
                  <a:gd name="T21" fmla="*/ 110 h 147"/>
                  <a:gd name="T22" fmla="*/ 1 w 150"/>
                  <a:gd name="T23" fmla="*/ 102 h 147"/>
                  <a:gd name="T24" fmla="*/ 1 w 150"/>
                  <a:gd name="T25" fmla="*/ 77 h 147"/>
                  <a:gd name="T26" fmla="*/ 137 w 150"/>
                  <a:gd name="T27" fmla="*/ 75 h 147"/>
                  <a:gd name="T28" fmla="*/ 136 w 150"/>
                  <a:gd name="T29" fmla="*/ 75 h 147"/>
                  <a:gd name="T30" fmla="*/ 135 w 150"/>
                  <a:gd name="T31" fmla="*/ 56 h 147"/>
                  <a:gd name="T32" fmla="*/ 127 w 150"/>
                  <a:gd name="T33" fmla="*/ 28 h 147"/>
                  <a:gd name="T34" fmla="*/ 119 w 150"/>
                  <a:gd name="T35" fmla="*/ 19 h 147"/>
                  <a:gd name="T36" fmla="*/ 112 w 150"/>
                  <a:gd name="T37" fmla="*/ 29 h 147"/>
                  <a:gd name="T38" fmla="*/ 109 w 150"/>
                  <a:gd name="T39" fmla="*/ 39 h 147"/>
                  <a:gd name="T40" fmla="*/ 106 w 150"/>
                  <a:gd name="T41" fmla="*/ 92 h 147"/>
                  <a:gd name="T42" fmla="*/ 112 w 150"/>
                  <a:gd name="T43" fmla="*/ 124 h 147"/>
                  <a:gd name="T44" fmla="*/ 119 w 150"/>
                  <a:gd name="T45" fmla="*/ 131 h 147"/>
                  <a:gd name="T46" fmla="*/ 127 w 150"/>
                  <a:gd name="T47" fmla="*/ 124 h 147"/>
                  <a:gd name="T48" fmla="*/ 130 w 150"/>
                  <a:gd name="T49" fmla="*/ 115 h 147"/>
                  <a:gd name="T50" fmla="*/ 137 w 150"/>
                  <a:gd name="T51" fmla="*/ 75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50" h="147">
                    <a:moveTo>
                      <a:pt x="1" y="77"/>
                    </a:moveTo>
                    <a:cubicBezTo>
                      <a:pt x="1" y="70"/>
                      <a:pt x="2" y="63"/>
                      <a:pt x="1" y="57"/>
                    </a:cubicBezTo>
                    <a:cubicBezTo>
                      <a:pt x="0" y="48"/>
                      <a:pt x="4" y="45"/>
                      <a:pt x="12" y="43"/>
                    </a:cubicBezTo>
                    <a:cubicBezTo>
                      <a:pt x="25" y="41"/>
                      <a:pt x="38" y="38"/>
                      <a:pt x="51" y="35"/>
                    </a:cubicBezTo>
                    <a:cubicBezTo>
                      <a:pt x="69" y="31"/>
                      <a:pt x="85" y="24"/>
                      <a:pt x="100" y="13"/>
                    </a:cubicBezTo>
                    <a:cubicBezTo>
                      <a:pt x="116" y="0"/>
                      <a:pt x="128" y="3"/>
                      <a:pt x="135" y="22"/>
                    </a:cubicBezTo>
                    <a:cubicBezTo>
                      <a:pt x="147" y="56"/>
                      <a:pt x="150" y="90"/>
                      <a:pt x="138" y="124"/>
                    </a:cubicBezTo>
                    <a:cubicBezTo>
                      <a:pt x="135" y="130"/>
                      <a:pt x="131" y="136"/>
                      <a:pt x="127" y="141"/>
                    </a:cubicBezTo>
                    <a:cubicBezTo>
                      <a:pt x="122" y="147"/>
                      <a:pt x="114" y="147"/>
                      <a:pt x="109" y="143"/>
                    </a:cubicBezTo>
                    <a:cubicBezTo>
                      <a:pt x="88" y="121"/>
                      <a:pt x="61" y="119"/>
                      <a:pt x="34" y="114"/>
                    </a:cubicBezTo>
                    <a:cubicBezTo>
                      <a:pt x="25" y="113"/>
                      <a:pt x="16" y="111"/>
                      <a:pt x="7" y="110"/>
                    </a:cubicBezTo>
                    <a:cubicBezTo>
                      <a:pt x="3" y="109"/>
                      <a:pt x="1" y="107"/>
                      <a:pt x="1" y="102"/>
                    </a:cubicBezTo>
                    <a:cubicBezTo>
                      <a:pt x="1" y="94"/>
                      <a:pt x="1" y="86"/>
                      <a:pt x="1" y="77"/>
                    </a:cubicBezTo>
                    <a:close/>
                    <a:moveTo>
                      <a:pt x="137" y="75"/>
                    </a:moveTo>
                    <a:cubicBezTo>
                      <a:pt x="137" y="75"/>
                      <a:pt x="136" y="75"/>
                      <a:pt x="136" y="75"/>
                    </a:cubicBezTo>
                    <a:cubicBezTo>
                      <a:pt x="136" y="69"/>
                      <a:pt x="136" y="62"/>
                      <a:pt x="135" y="56"/>
                    </a:cubicBezTo>
                    <a:cubicBezTo>
                      <a:pt x="133" y="47"/>
                      <a:pt x="131" y="37"/>
                      <a:pt x="127" y="28"/>
                    </a:cubicBezTo>
                    <a:cubicBezTo>
                      <a:pt x="126" y="25"/>
                      <a:pt x="122" y="22"/>
                      <a:pt x="119" y="19"/>
                    </a:cubicBezTo>
                    <a:cubicBezTo>
                      <a:pt x="117" y="22"/>
                      <a:pt x="113" y="25"/>
                      <a:pt x="112" y="29"/>
                    </a:cubicBezTo>
                    <a:cubicBezTo>
                      <a:pt x="110" y="32"/>
                      <a:pt x="109" y="36"/>
                      <a:pt x="109" y="39"/>
                    </a:cubicBezTo>
                    <a:cubicBezTo>
                      <a:pt x="107" y="57"/>
                      <a:pt x="106" y="74"/>
                      <a:pt x="106" y="92"/>
                    </a:cubicBezTo>
                    <a:cubicBezTo>
                      <a:pt x="106" y="103"/>
                      <a:pt x="109" y="113"/>
                      <a:pt x="112" y="124"/>
                    </a:cubicBezTo>
                    <a:cubicBezTo>
                      <a:pt x="113" y="127"/>
                      <a:pt x="117" y="131"/>
                      <a:pt x="119" y="131"/>
                    </a:cubicBezTo>
                    <a:cubicBezTo>
                      <a:pt x="122" y="131"/>
                      <a:pt x="125" y="127"/>
                      <a:pt x="127" y="124"/>
                    </a:cubicBezTo>
                    <a:cubicBezTo>
                      <a:pt x="128" y="122"/>
                      <a:pt x="130" y="118"/>
                      <a:pt x="130" y="115"/>
                    </a:cubicBezTo>
                    <a:cubicBezTo>
                      <a:pt x="133" y="102"/>
                      <a:pt x="135" y="89"/>
                      <a:pt x="137"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14"/>
              <p:cNvSpPr>
                <a:spLocks/>
              </p:cNvSpPr>
              <p:nvPr/>
            </p:nvSpPr>
            <p:spPr bwMode="auto">
              <a:xfrm>
                <a:off x="3694" y="1890"/>
                <a:ext cx="129" cy="127"/>
              </a:xfrm>
              <a:custGeom>
                <a:avLst/>
                <a:gdLst>
                  <a:gd name="T0" fmla="*/ 0 w 54"/>
                  <a:gd name="T1" fmla="*/ 0 h 53"/>
                  <a:gd name="T2" fmla="*/ 26 w 54"/>
                  <a:gd name="T3" fmla="*/ 6 h 53"/>
                  <a:gd name="T4" fmla="*/ 29 w 54"/>
                  <a:gd name="T5" fmla="*/ 9 h 53"/>
                  <a:gd name="T6" fmla="*/ 49 w 54"/>
                  <a:gd name="T7" fmla="*/ 40 h 53"/>
                  <a:gd name="T8" fmla="*/ 42 w 54"/>
                  <a:gd name="T9" fmla="*/ 52 h 53"/>
                  <a:gd name="T10" fmla="*/ 17 w 54"/>
                  <a:gd name="T11" fmla="*/ 41 h 53"/>
                  <a:gd name="T12" fmla="*/ 0 w 54"/>
                  <a:gd name="T13" fmla="*/ 0 h 53"/>
                </a:gdLst>
                <a:ahLst/>
                <a:cxnLst>
                  <a:cxn ang="0">
                    <a:pos x="T0" y="T1"/>
                  </a:cxn>
                  <a:cxn ang="0">
                    <a:pos x="T2" y="T3"/>
                  </a:cxn>
                  <a:cxn ang="0">
                    <a:pos x="T4" y="T5"/>
                  </a:cxn>
                  <a:cxn ang="0">
                    <a:pos x="T6" y="T7"/>
                  </a:cxn>
                  <a:cxn ang="0">
                    <a:pos x="T8" y="T9"/>
                  </a:cxn>
                  <a:cxn ang="0">
                    <a:pos x="T10" y="T11"/>
                  </a:cxn>
                  <a:cxn ang="0">
                    <a:pos x="T12" y="T13"/>
                  </a:cxn>
                </a:cxnLst>
                <a:rect l="0" t="0" r="r" b="b"/>
                <a:pathLst>
                  <a:path w="54" h="53">
                    <a:moveTo>
                      <a:pt x="0" y="0"/>
                    </a:moveTo>
                    <a:cubicBezTo>
                      <a:pt x="9" y="2"/>
                      <a:pt x="18" y="4"/>
                      <a:pt x="26" y="6"/>
                    </a:cubicBezTo>
                    <a:cubicBezTo>
                      <a:pt x="28" y="7"/>
                      <a:pt x="29" y="8"/>
                      <a:pt x="29" y="9"/>
                    </a:cubicBezTo>
                    <a:cubicBezTo>
                      <a:pt x="36" y="19"/>
                      <a:pt x="43" y="30"/>
                      <a:pt x="49" y="40"/>
                    </a:cubicBezTo>
                    <a:cubicBezTo>
                      <a:pt x="54" y="49"/>
                      <a:pt x="52" y="52"/>
                      <a:pt x="42" y="52"/>
                    </a:cubicBezTo>
                    <a:cubicBezTo>
                      <a:pt x="31" y="53"/>
                      <a:pt x="23" y="50"/>
                      <a:pt x="17" y="41"/>
                    </a:cubicBezTo>
                    <a:cubicBezTo>
                      <a:pt x="8" y="29"/>
                      <a:pt x="0" y="17"/>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15"/>
              <p:cNvSpPr>
                <a:spLocks/>
              </p:cNvSpPr>
              <p:nvPr/>
            </p:nvSpPr>
            <p:spPr bwMode="auto">
              <a:xfrm>
                <a:off x="3605" y="1719"/>
                <a:ext cx="60" cy="128"/>
              </a:xfrm>
              <a:custGeom>
                <a:avLst/>
                <a:gdLst>
                  <a:gd name="T0" fmla="*/ 25 w 25"/>
                  <a:gd name="T1" fmla="*/ 53 h 53"/>
                  <a:gd name="T2" fmla="*/ 14 w 25"/>
                  <a:gd name="T3" fmla="*/ 53 h 53"/>
                  <a:gd name="T4" fmla="*/ 0 w 25"/>
                  <a:gd name="T5" fmla="*/ 40 h 53"/>
                  <a:gd name="T6" fmla="*/ 0 w 25"/>
                  <a:gd name="T7" fmla="*/ 18 h 53"/>
                  <a:gd name="T8" fmla="*/ 18 w 25"/>
                  <a:gd name="T9" fmla="*/ 0 h 53"/>
                  <a:gd name="T10" fmla="*/ 25 w 25"/>
                  <a:gd name="T11" fmla="*/ 1 h 53"/>
                  <a:gd name="T12" fmla="*/ 25 w 25"/>
                  <a:gd name="T13" fmla="*/ 53 h 53"/>
                </a:gdLst>
                <a:ahLst/>
                <a:cxnLst>
                  <a:cxn ang="0">
                    <a:pos x="T0" y="T1"/>
                  </a:cxn>
                  <a:cxn ang="0">
                    <a:pos x="T2" y="T3"/>
                  </a:cxn>
                  <a:cxn ang="0">
                    <a:pos x="T4" y="T5"/>
                  </a:cxn>
                  <a:cxn ang="0">
                    <a:pos x="T6" y="T7"/>
                  </a:cxn>
                  <a:cxn ang="0">
                    <a:pos x="T8" y="T9"/>
                  </a:cxn>
                  <a:cxn ang="0">
                    <a:pos x="T10" y="T11"/>
                  </a:cxn>
                  <a:cxn ang="0">
                    <a:pos x="T12" y="T13"/>
                  </a:cxn>
                </a:cxnLst>
                <a:rect l="0" t="0" r="r" b="b"/>
                <a:pathLst>
                  <a:path w="25" h="53">
                    <a:moveTo>
                      <a:pt x="25" y="53"/>
                    </a:moveTo>
                    <a:cubicBezTo>
                      <a:pt x="20" y="53"/>
                      <a:pt x="17" y="53"/>
                      <a:pt x="14" y="53"/>
                    </a:cubicBezTo>
                    <a:cubicBezTo>
                      <a:pt x="5" y="53"/>
                      <a:pt x="1" y="48"/>
                      <a:pt x="0" y="40"/>
                    </a:cubicBezTo>
                    <a:cubicBezTo>
                      <a:pt x="0" y="32"/>
                      <a:pt x="0" y="25"/>
                      <a:pt x="0" y="18"/>
                    </a:cubicBezTo>
                    <a:cubicBezTo>
                      <a:pt x="0" y="4"/>
                      <a:pt x="4" y="0"/>
                      <a:pt x="18" y="0"/>
                    </a:cubicBezTo>
                    <a:cubicBezTo>
                      <a:pt x="20" y="0"/>
                      <a:pt x="22" y="1"/>
                      <a:pt x="25" y="1"/>
                    </a:cubicBezTo>
                    <a:cubicBezTo>
                      <a:pt x="25" y="18"/>
                      <a:pt x="25" y="35"/>
                      <a:pt x="25"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9" name="Group 18"/>
            <p:cNvGrpSpPr>
              <a:grpSpLocks noChangeAspect="1"/>
            </p:cNvGrpSpPr>
            <p:nvPr/>
          </p:nvGrpSpPr>
          <p:grpSpPr bwMode="auto">
            <a:xfrm>
              <a:off x="7710855" y="3861048"/>
              <a:ext cx="501252" cy="471255"/>
              <a:chOff x="2647" y="2985"/>
              <a:chExt cx="518" cy="487"/>
            </a:xfrm>
            <a:solidFill>
              <a:srgbClr val="FFFFFF"/>
            </a:solidFill>
          </p:grpSpPr>
          <p:sp>
            <p:nvSpPr>
              <p:cNvPr id="10" name="Freeform 20"/>
              <p:cNvSpPr>
                <a:spLocks/>
              </p:cNvSpPr>
              <p:nvPr/>
            </p:nvSpPr>
            <p:spPr bwMode="auto">
              <a:xfrm>
                <a:off x="2852" y="2985"/>
                <a:ext cx="103" cy="382"/>
              </a:xfrm>
              <a:custGeom>
                <a:avLst/>
                <a:gdLst>
                  <a:gd name="T0" fmla="*/ 43 w 43"/>
                  <a:gd name="T1" fmla="*/ 160 h 160"/>
                  <a:gd name="T2" fmla="*/ 0 w 43"/>
                  <a:gd name="T3" fmla="*/ 160 h 160"/>
                  <a:gd name="T4" fmla="*/ 0 w 43"/>
                  <a:gd name="T5" fmla="*/ 0 h 160"/>
                  <a:gd name="T6" fmla="*/ 43 w 43"/>
                  <a:gd name="T7" fmla="*/ 0 h 160"/>
                  <a:gd name="T8" fmla="*/ 43 w 43"/>
                  <a:gd name="T9" fmla="*/ 160 h 160"/>
                </a:gdLst>
                <a:ahLst/>
                <a:cxnLst>
                  <a:cxn ang="0">
                    <a:pos x="T0" y="T1"/>
                  </a:cxn>
                  <a:cxn ang="0">
                    <a:pos x="T2" y="T3"/>
                  </a:cxn>
                  <a:cxn ang="0">
                    <a:pos x="T4" y="T5"/>
                  </a:cxn>
                  <a:cxn ang="0">
                    <a:pos x="T6" y="T7"/>
                  </a:cxn>
                  <a:cxn ang="0">
                    <a:pos x="T8" y="T9"/>
                  </a:cxn>
                </a:cxnLst>
                <a:rect l="0" t="0" r="r" b="b"/>
                <a:pathLst>
                  <a:path w="43" h="160">
                    <a:moveTo>
                      <a:pt x="43" y="160"/>
                    </a:moveTo>
                    <a:cubicBezTo>
                      <a:pt x="29" y="160"/>
                      <a:pt x="15" y="160"/>
                      <a:pt x="0" y="160"/>
                    </a:cubicBezTo>
                    <a:cubicBezTo>
                      <a:pt x="0" y="107"/>
                      <a:pt x="0" y="53"/>
                      <a:pt x="0" y="0"/>
                    </a:cubicBezTo>
                    <a:cubicBezTo>
                      <a:pt x="15" y="0"/>
                      <a:pt x="29" y="0"/>
                      <a:pt x="43" y="0"/>
                    </a:cubicBezTo>
                    <a:cubicBezTo>
                      <a:pt x="43" y="53"/>
                      <a:pt x="43" y="107"/>
                      <a:pt x="43" y="1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21"/>
              <p:cNvSpPr>
                <a:spLocks/>
              </p:cNvSpPr>
              <p:nvPr/>
            </p:nvSpPr>
            <p:spPr bwMode="auto">
              <a:xfrm>
                <a:off x="2647" y="3406"/>
                <a:ext cx="518" cy="66"/>
              </a:xfrm>
              <a:custGeom>
                <a:avLst/>
                <a:gdLst>
                  <a:gd name="T0" fmla="*/ 0 w 217"/>
                  <a:gd name="T1" fmla="*/ 28 h 28"/>
                  <a:gd name="T2" fmla="*/ 0 w 217"/>
                  <a:gd name="T3" fmla="*/ 0 h 28"/>
                  <a:gd name="T4" fmla="*/ 217 w 217"/>
                  <a:gd name="T5" fmla="*/ 0 h 28"/>
                  <a:gd name="T6" fmla="*/ 217 w 217"/>
                  <a:gd name="T7" fmla="*/ 28 h 28"/>
                  <a:gd name="T8" fmla="*/ 0 w 217"/>
                  <a:gd name="T9" fmla="*/ 28 h 28"/>
                </a:gdLst>
                <a:ahLst/>
                <a:cxnLst>
                  <a:cxn ang="0">
                    <a:pos x="T0" y="T1"/>
                  </a:cxn>
                  <a:cxn ang="0">
                    <a:pos x="T2" y="T3"/>
                  </a:cxn>
                  <a:cxn ang="0">
                    <a:pos x="T4" y="T5"/>
                  </a:cxn>
                  <a:cxn ang="0">
                    <a:pos x="T6" y="T7"/>
                  </a:cxn>
                  <a:cxn ang="0">
                    <a:pos x="T8" y="T9"/>
                  </a:cxn>
                </a:cxnLst>
                <a:rect l="0" t="0" r="r" b="b"/>
                <a:pathLst>
                  <a:path w="217" h="28">
                    <a:moveTo>
                      <a:pt x="0" y="28"/>
                    </a:moveTo>
                    <a:cubicBezTo>
                      <a:pt x="0" y="18"/>
                      <a:pt x="0" y="9"/>
                      <a:pt x="0" y="0"/>
                    </a:cubicBezTo>
                    <a:cubicBezTo>
                      <a:pt x="72" y="0"/>
                      <a:pt x="144" y="0"/>
                      <a:pt x="217" y="0"/>
                    </a:cubicBezTo>
                    <a:cubicBezTo>
                      <a:pt x="217" y="9"/>
                      <a:pt x="217" y="18"/>
                      <a:pt x="217" y="28"/>
                    </a:cubicBezTo>
                    <a:cubicBezTo>
                      <a:pt x="144" y="28"/>
                      <a:pt x="72" y="28"/>
                      <a:pt x="0"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22"/>
              <p:cNvSpPr>
                <a:spLocks/>
              </p:cNvSpPr>
              <p:nvPr/>
            </p:nvSpPr>
            <p:spPr bwMode="auto">
              <a:xfrm>
                <a:off x="2991" y="3093"/>
                <a:ext cx="105" cy="274"/>
              </a:xfrm>
              <a:custGeom>
                <a:avLst/>
                <a:gdLst>
                  <a:gd name="T0" fmla="*/ 44 w 44"/>
                  <a:gd name="T1" fmla="*/ 115 h 115"/>
                  <a:gd name="T2" fmla="*/ 0 w 44"/>
                  <a:gd name="T3" fmla="*/ 115 h 115"/>
                  <a:gd name="T4" fmla="*/ 0 w 44"/>
                  <a:gd name="T5" fmla="*/ 0 h 115"/>
                  <a:gd name="T6" fmla="*/ 44 w 44"/>
                  <a:gd name="T7" fmla="*/ 0 h 115"/>
                  <a:gd name="T8" fmla="*/ 44 w 44"/>
                  <a:gd name="T9" fmla="*/ 115 h 115"/>
                </a:gdLst>
                <a:ahLst/>
                <a:cxnLst>
                  <a:cxn ang="0">
                    <a:pos x="T0" y="T1"/>
                  </a:cxn>
                  <a:cxn ang="0">
                    <a:pos x="T2" y="T3"/>
                  </a:cxn>
                  <a:cxn ang="0">
                    <a:pos x="T4" y="T5"/>
                  </a:cxn>
                  <a:cxn ang="0">
                    <a:pos x="T6" y="T7"/>
                  </a:cxn>
                  <a:cxn ang="0">
                    <a:pos x="T8" y="T9"/>
                  </a:cxn>
                </a:cxnLst>
                <a:rect l="0" t="0" r="r" b="b"/>
                <a:pathLst>
                  <a:path w="44" h="115">
                    <a:moveTo>
                      <a:pt x="44" y="115"/>
                    </a:moveTo>
                    <a:cubicBezTo>
                      <a:pt x="29" y="115"/>
                      <a:pt x="15" y="115"/>
                      <a:pt x="0" y="115"/>
                    </a:cubicBezTo>
                    <a:cubicBezTo>
                      <a:pt x="0" y="77"/>
                      <a:pt x="0" y="39"/>
                      <a:pt x="0" y="0"/>
                    </a:cubicBezTo>
                    <a:cubicBezTo>
                      <a:pt x="15" y="0"/>
                      <a:pt x="29" y="0"/>
                      <a:pt x="44" y="0"/>
                    </a:cubicBezTo>
                    <a:cubicBezTo>
                      <a:pt x="44" y="39"/>
                      <a:pt x="44" y="77"/>
                      <a:pt x="44" y="1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23"/>
              <p:cNvSpPr>
                <a:spLocks/>
              </p:cNvSpPr>
              <p:nvPr/>
            </p:nvSpPr>
            <p:spPr bwMode="auto">
              <a:xfrm>
                <a:off x="2714" y="3162"/>
                <a:ext cx="102" cy="205"/>
              </a:xfrm>
              <a:custGeom>
                <a:avLst/>
                <a:gdLst>
                  <a:gd name="T0" fmla="*/ 0 w 43"/>
                  <a:gd name="T1" fmla="*/ 0 h 86"/>
                  <a:gd name="T2" fmla="*/ 43 w 43"/>
                  <a:gd name="T3" fmla="*/ 0 h 86"/>
                  <a:gd name="T4" fmla="*/ 43 w 43"/>
                  <a:gd name="T5" fmla="*/ 86 h 86"/>
                  <a:gd name="T6" fmla="*/ 0 w 43"/>
                  <a:gd name="T7" fmla="*/ 86 h 86"/>
                  <a:gd name="T8" fmla="*/ 0 w 43"/>
                  <a:gd name="T9" fmla="*/ 0 h 86"/>
                </a:gdLst>
                <a:ahLst/>
                <a:cxnLst>
                  <a:cxn ang="0">
                    <a:pos x="T0" y="T1"/>
                  </a:cxn>
                  <a:cxn ang="0">
                    <a:pos x="T2" y="T3"/>
                  </a:cxn>
                  <a:cxn ang="0">
                    <a:pos x="T4" y="T5"/>
                  </a:cxn>
                  <a:cxn ang="0">
                    <a:pos x="T6" y="T7"/>
                  </a:cxn>
                  <a:cxn ang="0">
                    <a:pos x="T8" y="T9"/>
                  </a:cxn>
                </a:cxnLst>
                <a:rect l="0" t="0" r="r" b="b"/>
                <a:pathLst>
                  <a:path w="43" h="86">
                    <a:moveTo>
                      <a:pt x="0" y="0"/>
                    </a:moveTo>
                    <a:cubicBezTo>
                      <a:pt x="14" y="0"/>
                      <a:pt x="29" y="0"/>
                      <a:pt x="43" y="0"/>
                    </a:cubicBezTo>
                    <a:cubicBezTo>
                      <a:pt x="43" y="29"/>
                      <a:pt x="43" y="58"/>
                      <a:pt x="43" y="86"/>
                    </a:cubicBezTo>
                    <a:cubicBezTo>
                      <a:pt x="29" y="86"/>
                      <a:pt x="14" y="86"/>
                      <a:pt x="0" y="86"/>
                    </a:cubicBezTo>
                    <a:cubicBezTo>
                      <a:pt x="0" y="58"/>
                      <a:pt x="0" y="29"/>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Tree>
    <p:extLst>
      <p:ext uri="{BB962C8B-B14F-4D97-AF65-F5344CB8AC3E}">
        <p14:creationId xmlns:p14="http://schemas.microsoft.com/office/powerpoint/2010/main" val="17021618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9" name="Group 3"/>
          <p:cNvGrpSpPr/>
          <p:nvPr/>
        </p:nvGrpSpPr>
        <p:grpSpPr>
          <a:xfrm>
            <a:off x="7968088" y="3227224"/>
            <a:ext cx="2433815" cy="893271"/>
            <a:chOff x="1603804" y="2220559"/>
            <a:chExt cx="2433815" cy="893271"/>
          </a:xfrm>
        </p:grpSpPr>
        <p:sp>
          <p:nvSpPr>
            <p:cNvPr id="70" name="Text Placeholder 2"/>
            <p:cNvSpPr txBox="1">
              <a:spLocks/>
            </p:cNvSpPr>
            <p:nvPr/>
          </p:nvSpPr>
          <p:spPr>
            <a:xfrm>
              <a:off x="1603804" y="2220559"/>
              <a:ext cx="2013460" cy="261780"/>
            </a:xfrm>
            <a:prstGeom prst="rect">
              <a:avLst/>
            </a:prstGeom>
            <a:noFill/>
          </p:spPr>
          <p:txBody>
            <a:bodyPr vert="horz" lIns="91440" tIns="45720" rIns="91440" bIns="45720"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fontAlgn="auto">
                <a:spcBef>
                  <a:spcPts val="0"/>
                </a:spcBef>
                <a:spcAft>
                  <a:spcPts val="0"/>
                </a:spcAft>
              </a:pPr>
              <a:r>
                <a:rPr lang="en-US" sz="1600" b="1" dirty="0" smtClean="0">
                  <a:solidFill>
                    <a:prstClr val="black">
                      <a:lumMod val="65000"/>
                      <a:lumOff val="35000"/>
                    </a:prstClr>
                  </a:solidFill>
                  <a:latin typeface="微软雅黑" panose="020B0503020204020204" pitchFamily="34" charset="-122"/>
                  <a:ea typeface="微软雅黑" panose="020B0503020204020204" pitchFamily="34" charset="-122"/>
                  <a:cs typeface="Clear Sans" panose="020B0503030202020304" pitchFamily="34" charset="0"/>
                </a:rPr>
                <a:t>Accumulation</a:t>
              </a:r>
              <a:endParaRPr lang="en-US" sz="1600" b="1" dirty="0">
                <a:solidFill>
                  <a:prstClr val="black">
                    <a:lumMod val="65000"/>
                    <a:lumOff val="35000"/>
                  </a:prstClr>
                </a:solidFill>
                <a:latin typeface="微软雅黑" panose="020B0503020204020204" pitchFamily="34" charset="-122"/>
                <a:ea typeface="微软雅黑" panose="020B0503020204020204" pitchFamily="34" charset="-122"/>
                <a:cs typeface="Clear Sans" panose="020B0503030202020304" pitchFamily="34" charset="0"/>
              </a:endParaRPr>
            </a:p>
          </p:txBody>
        </p:sp>
        <p:sp>
          <p:nvSpPr>
            <p:cNvPr id="71" name="TextBox 70"/>
            <p:cNvSpPr txBox="1"/>
            <p:nvPr/>
          </p:nvSpPr>
          <p:spPr>
            <a:xfrm>
              <a:off x="1679271" y="2559832"/>
              <a:ext cx="2358348" cy="553998"/>
            </a:xfrm>
            <a:prstGeom prst="rect">
              <a:avLst/>
            </a:prstGeom>
            <a:noFill/>
          </p:spPr>
          <p:txBody>
            <a:bodyPr wrap="square" lIns="0" tIns="0" rIns="0" bIns="0" rtlCol="0">
              <a:spAutoFit/>
            </a:bodyPr>
            <a:lstStyle/>
            <a:p>
              <a:pPr defTabSz="914377" fontAlgn="auto">
                <a:spcBef>
                  <a:spcPts val="0"/>
                </a:spcBef>
                <a:spcAft>
                  <a:spcPts val="0"/>
                </a:spcAft>
              </a:pPr>
              <a:r>
                <a:rPr lang="en-US" sz="1200" dirty="0" err="1" smtClean="0">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Dorum</a:t>
              </a:r>
              <a:r>
                <a:rPr lang="en-US" sz="1200" dirty="0" smtClean="0">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 </a:t>
              </a:r>
              <a:r>
                <a:rPr lang="en-US" sz="1200" dirty="0" err="1" smtClean="0">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ipser</a:t>
              </a:r>
              <a:r>
                <a:rPr lang="en-US" sz="1200" dirty="0" smtClean="0">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 </a:t>
              </a:r>
              <a:r>
                <a:rPr lang="en-US" sz="1200" dirty="0" err="1">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k</a:t>
              </a:r>
              <a:r>
                <a:rPr lang="en-US" sz="1200" dirty="0" err="1" smtClean="0">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olar</a:t>
              </a:r>
              <a:r>
                <a:rPr lang="en-US" sz="1200" dirty="0" smtClean="0">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 </a:t>
              </a:r>
              <a:r>
                <a:rPr lang="en-US" sz="1200" dirty="0">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sit </a:t>
              </a:r>
              <a:r>
                <a:rPr lang="en-US" sz="1200" dirty="0" err="1" smtClean="0">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amet</a:t>
              </a:r>
              <a:r>
                <a:rPr lang="en-US" sz="1200" dirty="0" smtClean="0">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 pot </a:t>
              </a:r>
              <a:r>
                <a:rPr lang="en-US" sz="1200" dirty="0" err="1" smtClean="0">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edipeping</a:t>
              </a:r>
              <a:r>
                <a:rPr lang="en-US" sz="1200" dirty="0" smtClean="0">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 </a:t>
              </a:r>
              <a:r>
                <a:rPr lang="en-US" sz="1200" dirty="0" err="1" smtClean="0">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elik</a:t>
              </a:r>
              <a:r>
                <a:rPr lang="en-US" sz="1200" dirty="0" smtClean="0">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 </a:t>
              </a:r>
              <a:r>
                <a:rPr lang="en-US" sz="1200" dirty="0">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r</a:t>
              </a:r>
              <a:r>
                <a:rPr lang="en-US" sz="1200" dirty="0" smtClean="0">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ed </a:t>
              </a:r>
              <a:r>
                <a:rPr lang="en-US" sz="1200" dirty="0" err="1" smtClean="0">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imperun</a:t>
              </a:r>
              <a:r>
                <a:rPr lang="en-US" sz="1200" dirty="0" smtClean="0">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 </a:t>
              </a:r>
              <a:r>
                <a:rPr lang="en-US" sz="1200" dirty="0" err="1" smtClean="0">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p</a:t>
              </a:r>
              <a:r>
                <a:rPr lang="en-US" sz="1200" dirty="0" err="1">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a</a:t>
              </a:r>
              <a:r>
                <a:rPr lang="en-US" sz="1200" dirty="0" err="1" smtClean="0">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lit</a:t>
              </a:r>
              <a:r>
                <a:rPr lang="en-US" sz="1200" dirty="0" smtClean="0">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 </a:t>
              </a:r>
              <a:r>
                <a:rPr lang="en-US" sz="1200" dirty="0" err="1" smtClean="0">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paorut</a:t>
              </a:r>
              <a:r>
                <a:rPr lang="en-US" sz="1200" dirty="0" smtClean="0">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 </a:t>
              </a:r>
              <a:r>
                <a:rPr lang="en-US" sz="1200" dirty="0" err="1" smtClean="0">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dacilasir</a:t>
              </a:r>
              <a:r>
                <a:rPr lang="en-US" sz="1200" dirty="0" smtClean="0">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 </a:t>
              </a:r>
              <a:r>
                <a:rPr lang="en-US" sz="1200" dirty="0" err="1" smtClean="0">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caeten</a:t>
              </a:r>
              <a:r>
                <a:rPr lang="en-US" sz="1200" dirty="0" smtClean="0">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a:t>
              </a:r>
              <a:endParaRPr lang="en-US" sz="1200" dirty="0">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endParaRPr>
            </a:p>
          </p:txBody>
        </p:sp>
      </p:grpSp>
      <p:grpSp>
        <p:nvGrpSpPr>
          <p:cNvPr id="72" name="Group 6"/>
          <p:cNvGrpSpPr/>
          <p:nvPr/>
        </p:nvGrpSpPr>
        <p:grpSpPr>
          <a:xfrm>
            <a:off x="8532862" y="4596341"/>
            <a:ext cx="2475438" cy="893271"/>
            <a:chOff x="1603804" y="2220559"/>
            <a:chExt cx="2475438" cy="893271"/>
          </a:xfrm>
        </p:grpSpPr>
        <p:sp>
          <p:nvSpPr>
            <p:cNvPr id="73" name="Text Placeholder 2"/>
            <p:cNvSpPr txBox="1">
              <a:spLocks/>
            </p:cNvSpPr>
            <p:nvPr/>
          </p:nvSpPr>
          <p:spPr>
            <a:xfrm>
              <a:off x="1603804" y="2220559"/>
              <a:ext cx="2013460" cy="261780"/>
            </a:xfrm>
            <a:prstGeom prst="rect">
              <a:avLst/>
            </a:prstGeom>
            <a:noFill/>
          </p:spPr>
          <p:txBody>
            <a:bodyPr vert="horz" lIns="91440" tIns="45720" rIns="91440" bIns="45720"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fontAlgn="auto">
                <a:spcBef>
                  <a:spcPts val="0"/>
                </a:spcBef>
                <a:spcAft>
                  <a:spcPts val="0"/>
                </a:spcAft>
              </a:pPr>
              <a:r>
                <a:rPr lang="en-US" sz="1600" b="1" dirty="0" smtClean="0">
                  <a:solidFill>
                    <a:prstClr val="black">
                      <a:lumMod val="65000"/>
                      <a:lumOff val="35000"/>
                    </a:prstClr>
                  </a:solidFill>
                  <a:latin typeface="微软雅黑" panose="020B0503020204020204" pitchFamily="34" charset="-122"/>
                  <a:ea typeface="微软雅黑" panose="020B0503020204020204" pitchFamily="34" charset="-122"/>
                  <a:cs typeface="Clear Sans" panose="020B0503030202020304" pitchFamily="34" charset="0"/>
                </a:rPr>
                <a:t>Warning</a:t>
              </a:r>
              <a:endParaRPr lang="en-US" sz="1600" b="1" dirty="0">
                <a:solidFill>
                  <a:prstClr val="black">
                    <a:lumMod val="65000"/>
                    <a:lumOff val="35000"/>
                  </a:prstClr>
                </a:solidFill>
                <a:latin typeface="微软雅黑" panose="020B0503020204020204" pitchFamily="34" charset="-122"/>
                <a:ea typeface="微软雅黑" panose="020B0503020204020204" pitchFamily="34" charset="-122"/>
                <a:cs typeface="Clear Sans" panose="020B0503030202020304" pitchFamily="34" charset="0"/>
              </a:endParaRPr>
            </a:p>
          </p:txBody>
        </p:sp>
        <p:sp>
          <p:nvSpPr>
            <p:cNvPr id="74" name="TextBox 73"/>
            <p:cNvSpPr txBox="1"/>
            <p:nvPr/>
          </p:nvSpPr>
          <p:spPr>
            <a:xfrm>
              <a:off x="1679271" y="2559832"/>
              <a:ext cx="2399971" cy="553998"/>
            </a:xfrm>
            <a:prstGeom prst="rect">
              <a:avLst/>
            </a:prstGeom>
            <a:noFill/>
          </p:spPr>
          <p:txBody>
            <a:bodyPr wrap="square" lIns="0" tIns="0" rIns="0" bIns="0" rtlCol="0">
              <a:spAutoFit/>
            </a:bodyPr>
            <a:lstStyle/>
            <a:p>
              <a:pPr defTabSz="914377" fontAlgn="auto">
                <a:spcBef>
                  <a:spcPts val="0"/>
                </a:spcBef>
                <a:spcAft>
                  <a:spcPts val="0"/>
                </a:spcAft>
              </a:pPr>
              <a:r>
                <a:rPr lang="en-US" sz="1200" dirty="0" err="1">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Dorum</a:t>
              </a:r>
              <a:r>
                <a:rPr lang="en-US" sz="1200" dirty="0">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 </a:t>
              </a:r>
              <a:r>
                <a:rPr lang="en-US" sz="1200" dirty="0" err="1">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ipser</a:t>
              </a:r>
              <a:r>
                <a:rPr lang="en-US" sz="1200" dirty="0">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 </a:t>
              </a:r>
              <a:r>
                <a:rPr lang="en-US" sz="1200" dirty="0" err="1">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kolar</a:t>
              </a:r>
              <a:r>
                <a:rPr lang="en-US" sz="1200" dirty="0">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 sit </a:t>
              </a:r>
              <a:r>
                <a:rPr lang="en-US" sz="1200" dirty="0" err="1">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amet</a:t>
              </a:r>
              <a:r>
                <a:rPr lang="en-US" sz="1200" dirty="0">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 pot </a:t>
              </a:r>
              <a:r>
                <a:rPr lang="en-US" sz="1200" dirty="0" err="1">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edipeping</a:t>
              </a:r>
              <a:r>
                <a:rPr lang="en-US" sz="1200" dirty="0">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 </a:t>
              </a:r>
              <a:r>
                <a:rPr lang="en-US" sz="1200" dirty="0" err="1">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elik</a:t>
              </a:r>
              <a:r>
                <a:rPr lang="en-US" sz="1200" dirty="0">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 red </a:t>
              </a:r>
              <a:r>
                <a:rPr lang="en-US" sz="1200" dirty="0" err="1">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imperun</a:t>
              </a:r>
              <a:r>
                <a:rPr lang="en-US" sz="1200" dirty="0">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 </a:t>
              </a:r>
              <a:r>
                <a:rPr lang="en-US" sz="1200" dirty="0" err="1">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palit</a:t>
              </a:r>
              <a:r>
                <a:rPr lang="en-US" sz="1200" dirty="0">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 </a:t>
              </a:r>
              <a:r>
                <a:rPr lang="en-US" sz="1200" dirty="0" err="1">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paorut</a:t>
              </a:r>
              <a:r>
                <a:rPr lang="en-US" sz="1200" dirty="0">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 </a:t>
              </a:r>
              <a:r>
                <a:rPr lang="en-US" sz="1200" dirty="0" err="1">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dacilasir</a:t>
              </a:r>
              <a:r>
                <a:rPr lang="en-US" sz="1200" dirty="0">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 </a:t>
              </a:r>
              <a:r>
                <a:rPr lang="en-US" sz="1200" dirty="0" err="1">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caeten</a:t>
              </a:r>
              <a:r>
                <a:rPr lang="en-US" sz="1200" dirty="0">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a:t>
              </a:r>
            </a:p>
          </p:txBody>
        </p:sp>
      </p:grpSp>
      <p:grpSp>
        <p:nvGrpSpPr>
          <p:cNvPr id="75" name="Group 9"/>
          <p:cNvGrpSpPr/>
          <p:nvPr/>
        </p:nvGrpSpPr>
        <p:grpSpPr>
          <a:xfrm>
            <a:off x="7968088" y="5928755"/>
            <a:ext cx="2433815" cy="893271"/>
            <a:chOff x="1603804" y="2220559"/>
            <a:chExt cx="2433815" cy="893271"/>
          </a:xfrm>
        </p:grpSpPr>
        <p:sp>
          <p:nvSpPr>
            <p:cNvPr id="76" name="Text Placeholder 2"/>
            <p:cNvSpPr txBox="1">
              <a:spLocks/>
            </p:cNvSpPr>
            <p:nvPr/>
          </p:nvSpPr>
          <p:spPr>
            <a:xfrm>
              <a:off x="1603804" y="2220559"/>
              <a:ext cx="2013460" cy="261780"/>
            </a:xfrm>
            <a:prstGeom prst="rect">
              <a:avLst/>
            </a:prstGeom>
            <a:noFill/>
          </p:spPr>
          <p:txBody>
            <a:bodyPr vert="horz" lIns="91440" tIns="45720" rIns="91440" bIns="45720"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fontAlgn="auto">
                <a:spcBef>
                  <a:spcPts val="0"/>
                </a:spcBef>
                <a:spcAft>
                  <a:spcPts val="0"/>
                </a:spcAft>
              </a:pPr>
              <a:r>
                <a:rPr lang="en-US" sz="1600" b="1" dirty="0" smtClean="0">
                  <a:solidFill>
                    <a:prstClr val="black">
                      <a:lumMod val="65000"/>
                      <a:lumOff val="35000"/>
                    </a:prstClr>
                  </a:solidFill>
                  <a:latin typeface="微软雅黑" panose="020B0503020204020204" pitchFamily="34" charset="-122"/>
                  <a:ea typeface="微软雅黑" panose="020B0503020204020204" pitchFamily="34" charset="-122"/>
                  <a:cs typeface="Clear Sans" panose="020B0503030202020304" pitchFamily="34" charset="0"/>
                </a:rPr>
                <a:t>Bearish</a:t>
              </a:r>
              <a:endParaRPr lang="en-US" sz="1600" b="1" dirty="0">
                <a:solidFill>
                  <a:prstClr val="black">
                    <a:lumMod val="65000"/>
                    <a:lumOff val="35000"/>
                  </a:prstClr>
                </a:solidFill>
                <a:latin typeface="微软雅黑" panose="020B0503020204020204" pitchFamily="34" charset="-122"/>
                <a:ea typeface="微软雅黑" panose="020B0503020204020204" pitchFamily="34" charset="-122"/>
                <a:cs typeface="Clear Sans" panose="020B0503030202020304" pitchFamily="34" charset="0"/>
              </a:endParaRPr>
            </a:p>
          </p:txBody>
        </p:sp>
        <p:sp>
          <p:nvSpPr>
            <p:cNvPr id="77" name="TextBox 76"/>
            <p:cNvSpPr txBox="1"/>
            <p:nvPr/>
          </p:nvSpPr>
          <p:spPr>
            <a:xfrm>
              <a:off x="1679271" y="2559832"/>
              <a:ext cx="2358348" cy="553998"/>
            </a:xfrm>
            <a:prstGeom prst="rect">
              <a:avLst/>
            </a:prstGeom>
            <a:noFill/>
          </p:spPr>
          <p:txBody>
            <a:bodyPr wrap="square" lIns="0" tIns="0" rIns="0" bIns="0" rtlCol="0">
              <a:spAutoFit/>
            </a:bodyPr>
            <a:lstStyle/>
            <a:p>
              <a:pPr defTabSz="914377" fontAlgn="auto">
                <a:spcBef>
                  <a:spcPts val="0"/>
                </a:spcBef>
                <a:spcAft>
                  <a:spcPts val="0"/>
                </a:spcAft>
              </a:pPr>
              <a:r>
                <a:rPr lang="en-US" sz="1200" dirty="0" err="1">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Dorum</a:t>
              </a:r>
              <a:r>
                <a:rPr lang="en-US" sz="1200" dirty="0">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 </a:t>
              </a:r>
              <a:r>
                <a:rPr lang="en-US" sz="1200" dirty="0" err="1">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ipser</a:t>
              </a:r>
              <a:r>
                <a:rPr lang="en-US" sz="1200" dirty="0">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 </a:t>
              </a:r>
              <a:r>
                <a:rPr lang="en-US" sz="1200" dirty="0" err="1">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kolar</a:t>
              </a:r>
              <a:r>
                <a:rPr lang="en-US" sz="1200" dirty="0">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 sit </a:t>
              </a:r>
              <a:r>
                <a:rPr lang="en-US" sz="1200" dirty="0" err="1">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amet</a:t>
              </a:r>
              <a:r>
                <a:rPr lang="en-US" sz="1200" dirty="0">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 pot </a:t>
              </a:r>
              <a:r>
                <a:rPr lang="en-US" sz="1200" dirty="0" err="1">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edipeping</a:t>
              </a:r>
              <a:r>
                <a:rPr lang="en-US" sz="1200" dirty="0">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 </a:t>
              </a:r>
              <a:r>
                <a:rPr lang="en-US" sz="1200" dirty="0" err="1">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elik</a:t>
              </a:r>
              <a:r>
                <a:rPr lang="en-US" sz="1200" dirty="0">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 red </a:t>
              </a:r>
              <a:r>
                <a:rPr lang="en-US" sz="1200" dirty="0" err="1">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imperun</a:t>
              </a:r>
              <a:r>
                <a:rPr lang="en-US" sz="1200" dirty="0">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 </a:t>
              </a:r>
              <a:r>
                <a:rPr lang="en-US" sz="1200" dirty="0" err="1">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palit</a:t>
              </a:r>
              <a:r>
                <a:rPr lang="en-US" sz="1200" dirty="0">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 </a:t>
              </a:r>
              <a:r>
                <a:rPr lang="en-US" sz="1200" dirty="0" err="1">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paorut</a:t>
              </a:r>
              <a:r>
                <a:rPr lang="en-US" sz="1200" dirty="0">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 </a:t>
              </a:r>
              <a:r>
                <a:rPr lang="en-US" sz="1200" dirty="0" err="1">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dacilasir</a:t>
              </a:r>
              <a:r>
                <a:rPr lang="en-US" sz="1200" dirty="0">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 </a:t>
              </a:r>
              <a:r>
                <a:rPr lang="en-US" sz="1200" dirty="0" err="1">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caeten</a:t>
              </a:r>
              <a:r>
                <a:rPr lang="en-US" sz="1200" dirty="0">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a:t>
              </a:r>
            </a:p>
          </p:txBody>
        </p:sp>
      </p:grpSp>
      <p:grpSp>
        <p:nvGrpSpPr>
          <p:cNvPr id="78" name="Group 12"/>
          <p:cNvGrpSpPr/>
          <p:nvPr/>
        </p:nvGrpSpPr>
        <p:grpSpPr>
          <a:xfrm>
            <a:off x="1257903" y="3227224"/>
            <a:ext cx="2427694" cy="893271"/>
            <a:chOff x="1494367" y="2220559"/>
            <a:chExt cx="2427694" cy="893271"/>
          </a:xfrm>
        </p:grpSpPr>
        <p:sp>
          <p:nvSpPr>
            <p:cNvPr id="79" name="Text Placeholder 2"/>
            <p:cNvSpPr txBox="1">
              <a:spLocks/>
            </p:cNvSpPr>
            <p:nvPr/>
          </p:nvSpPr>
          <p:spPr>
            <a:xfrm>
              <a:off x="1908601" y="2220559"/>
              <a:ext cx="2013460" cy="261780"/>
            </a:xfrm>
            <a:prstGeom prst="rect">
              <a:avLst/>
            </a:prstGeom>
            <a:noFill/>
          </p:spPr>
          <p:txBody>
            <a:bodyPr vert="horz" lIns="91440" tIns="45720" rIns="91440" bIns="45720"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pPr>
              <a:r>
                <a:rPr lang="en-US" sz="1600" b="1" dirty="0" smtClean="0">
                  <a:solidFill>
                    <a:prstClr val="black">
                      <a:lumMod val="65000"/>
                      <a:lumOff val="35000"/>
                    </a:prstClr>
                  </a:solidFill>
                  <a:latin typeface="微软雅黑" panose="020B0503020204020204" pitchFamily="34" charset="-122"/>
                  <a:ea typeface="微软雅黑" panose="020B0503020204020204" pitchFamily="34" charset="-122"/>
                  <a:cs typeface="Clear Sans" panose="020B0503030202020304" pitchFamily="34" charset="0"/>
                </a:rPr>
                <a:t>Recovery</a:t>
              </a:r>
              <a:endParaRPr lang="en-US" sz="1600" b="1" dirty="0">
                <a:solidFill>
                  <a:prstClr val="black">
                    <a:lumMod val="65000"/>
                    <a:lumOff val="35000"/>
                  </a:prstClr>
                </a:solidFill>
                <a:latin typeface="微软雅黑" panose="020B0503020204020204" pitchFamily="34" charset="-122"/>
                <a:ea typeface="微软雅黑" panose="020B0503020204020204" pitchFamily="34" charset="-122"/>
                <a:cs typeface="Clear Sans" panose="020B0503030202020304" pitchFamily="34" charset="0"/>
              </a:endParaRPr>
            </a:p>
          </p:txBody>
        </p:sp>
        <p:sp>
          <p:nvSpPr>
            <p:cNvPr id="80" name="TextBox 79"/>
            <p:cNvSpPr txBox="1"/>
            <p:nvPr/>
          </p:nvSpPr>
          <p:spPr>
            <a:xfrm>
              <a:off x="1494367" y="2559832"/>
              <a:ext cx="2324283" cy="553998"/>
            </a:xfrm>
            <a:prstGeom prst="rect">
              <a:avLst/>
            </a:prstGeom>
            <a:noFill/>
          </p:spPr>
          <p:txBody>
            <a:bodyPr wrap="square" lIns="0" tIns="0" rIns="0" bIns="0" rtlCol="0">
              <a:spAutoFit/>
            </a:bodyPr>
            <a:lstStyle/>
            <a:p>
              <a:pPr algn="r" defTabSz="914377" fontAlgn="auto">
                <a:spcBef>
                  <a:spcPts val="0"/>
                </a:spcBef>
                <a:spcAft>
                  <a:spcPts val="0"/>
                </a:spcAft>
              </a:pPr>
              <a:r>
                <a:rPr lang="en-US" sz="1200" dirty="0" err="1">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Dorum</a:t>
              </a:r>
              <a:r>
                <a:rPr lang="en-US" sz="1200" dirty="0">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 </a:t>
              </a:r>
              <a:r>
                <a:rPr lang="en-US" sz="1200" dirty="0" err="1">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ipser</a:t>
              </a:r>
              <a:r>
                <a:rPr lang="en-US" sz="1200" dirty="0">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 </a:t>
              </a:r>
              <a:r>
                <a:rPr lang="en-US" sz="1200" dirty="0" err="1">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kolar</a:t>
              </a:r>
              <a:r>
                <a:rPr lang="en-US" sz="1200" dirty="0">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 sit </a:t>
              </a:r>
              <a:r>
                <a:rPr lang="en-US" sz="1200" dirty="0" err="1">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amet</a:t>
              </a:r>
              <a:r>
                <a:rPr lang="en-US" sz="1200" dirty="0">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 pot </a:t>
              </a:r>
              <a:r>
                <a:rPr lang="en-US" sz="1200" dirty="0" err="1">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edipeping</a:t>
              </a:r>
              <a:r>
                <a:rPr lang="en-US" sz="1200" dirty="0">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 </a:t>
              </a:r>
              <a:r>
                <a:rPr lang="en-US" sz="1200" dirty="0" err="1">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elik</a:t>
              </a:r>
              <a:r>
                <a:rPr lang="en-US" sz="1200" dirty="0">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 red </a:t>
              </a:r>
              <a:r>
                <a:rPr lang="en-US" sz="1200" dirty="0" err="1">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imperun</a:t>
              </a:r>
              <a:r>
                <a:rPr lang="en-US" sz="1200" dirty="0">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 </a:t>
              </a:r>
              <a:r>
                <a:rPr lang="en-US" sz="1200" dirty="0" err="1">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palit</a:t>
              </a:r>
              <a:r>
                <a:rPr lang="en-US" sz="1200" dirty="0">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 </a:t>
              </a:r>
              <a:r>
                <a:rPr lang="en-US" sz="1200" dirty="0" err="1">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paorut</a:t>
              </a:r>
              <a:r>
                <a:rPr lang="en-US" sz="1200" dirty="0">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 </a:t>
              </a:r>
              <a:r>
                <a:rPr lang="en-US" sz="1200" dirty="0" err="1">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dacilasir</a:t>
              </a:r>
              <a:r>
                <a:rPr lang="en-US" sz="1200" dirty="0">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 </a:t>
              </a:r>
              <a:r>
                <a:rPr lang="en-US" sz="1200" dirty="0" err="1">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caeten</a:t>
              </a:r>
              <a:r>
                <a:rPr lang="en-US" sz="1200" dirty="0">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a:t>
              </a:r>
            </a:p>
          </p:txBody>
        </p:sp>
      </p:grpSp>
      <p:grpSp>
        <p:nvGrpSpPr>
          <p:cNvPr id="81" name="Group 15"/>
          <p:cNvGrpSpPr/>
          <p:nvPr/>
        </p:nvGrpSpPr>
        <p:grpSpPr>
          <a:xfrm>
            <a:off x="792485" y="4596341"/>
            <a:ext cx="2382128" cy="893271"/>
            <a:chOff x="1539935" y="2220559"/>
            <a:chExt cx="2382128" cy="893271"/>
          </a:xfrm>
        </p:grpSpPr>
        <p:sp>
          <p:nvSpPr>
            <p:cNvPr id="82" name="Text Placeholder 2"/>
            <p:cNvSpPr txBox="1">
              <a:spLocks/>
            </p:cNvSpPr>
            <p:nvPr/>
          </p:nvSpPr>
          <p:spPr>
            <a:xfrm>
              <a:off x="1908603" y="2220559"/>
              <a:ext cx="2013460" cy="261780"/>
            </a:xfrm>
            <a:prstGeom prst="rect">
              <a:avLst/>
            </a:prstGeom>
            <a:noFill/>
          </p:spPr>
          <p:txBody>
            <a:bodyPr vert="horz" lIns="91440" tIns="45720" rIns="91440" bIns="45720"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pPr>
              <a:r>
                <a:rPr lang="en-US" sz="1600" b="1" dirty="0" smtClean="0">
                  <a:solidFill>
                    <a:prstClr val="black">
                      <a:lumMod val="65000"/>
                      <a:lumOff val="35000"/>
                    </a:prstClr>
                  </a:solidFill>
                  <a:latin typeface="微软雅黑" panose="020B0503020204020204" pitchFamily="34" charset="-122"/>
                  <a:ea typeface="微软雅黑" panose="020B0503020204020204" pitchFamily="34" charset="-122"/>
                  <a:cs typeface="Clear Sans" panose="020B0503030202020304" pitchFamily="34" charset="0"/>
                </a:rPr>
                <a:t>Bullish</a:t>
              </a:r>
              <a:endParaRPr lang="en-US" sz="1600" b="1" dirty="0">
                <a:solidFill>
                  <a:prstClr val="black">
                    <a:lumMod val="65000"/>
                    <a:lumOff val="35000"/>
                  </a:prstClr>
                </a:solidFill>
                <a:latin typeface="微软雅黑" panose="020B0503020204020204" pitchFamily="34" charset="-122"/>
                <a:ea typeface="微软雅黑" panose="020B0503020204020204" pitchFamily="34" charset="-122"/>
                <a:cs typeface="Clear Sans" panose="020B0503030202020304" pitchFamily="34" charset="0"/>
              </a:endParaRPr>
            </a:p>
          </p:txBody>
        </p:sp>
        <p:sp>
          <p:nvSpPr>
            <p:cNvPr id="83" name="TextBox 82"/>
            <p:cNvSpPr txBox="1"/>
            <p:nvPr/>
          </p:nvSpPr>
          <p:spPr>
            <a:xfrm>
              <a:off x="1539935" y="2559832"/>
              <a:ext cx="2278716" cy="553998"/>
            </a:xfrm>
            <a:prstGeom prst="rect">
              <a:avLst/>
            </a:prstGeom>
            <a:noFill/>
          </p:spPr>
          <p:txBody>
            <a:bodyPr wrap="square" lIns="0" tIns="0" rIns="0" bIns="0" rtlCol="0">
              <a:spAutoFit/>
            </a:bodyPr>
            <a:lstStyle/>
            <a:p>
              <a:pPr algn="r" defTabSz="914377" fontAlgn="auto">
                <a:spcBef>
                  <a:spcPts val="0"/>
                </a:spcBef>
                <a:spcAft>
                  <a:spcPts val="0"/>
                </a:spcAft>
              </a:pPr>
              <a:r>
                <a:rPr lang="en-US" sz="1200" dirty="0" err="1">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Dorum</a:t>
              </a:r>
              <a:r>
                <a:rPr lang="en-US" sz="1200" dirty="0">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 </a:t>
              </a:r>
              <a:r>
                <a:rPr lang="en-US" sz="1200" dirty="0" err="1">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ipser</a:t>
              </a:r>
              <a:r>
                <a:rPr lang="en-US" sz="1200" dirty="0">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 </a:t>
              </a:r>
              <a:r>
                <a:rPr lang="en-US" sz="1200" dirty="0" err="1">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kolar</a:t>
              </a:r>
              <a:r>
                <a:rPr lang="en-US" sz="1200" dirty="0">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 sit </a:t>
              </a:r>
              <a:r>
                <a:rPr lang="en-US" sz="1200" dirty="0" err="1">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amet</a:t>
              </a:r>
              <a:r>
                <a:rPr lang="en-US" sz="1200" dirty="0">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 pot </a:t>
              </a:r>
              <a:r>
                <a:rPr lang="en-US" sz="1200" dirty="0" err="1">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edipeping</a:t>
              </a:r>
              <a:r>
                <a:rPr lang="en-US" sz="1200" dirty="0">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 </a:t>
              </a:r>
              <a:r>
                <a:rPr lang="en-US" sz="1200" dirty="0" err="1">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elik</a:t>
              </a:r>
              <a:r>
                <a:rPr lang="en-US" sz="1200" dirty="0">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 red </a:t>
              </a:r>
              <a:r>
                <a:rPr lang="en-US" sz="1200" dirty="0" err="1">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imperun</a:t>
              </a:r>
              <a:r>
                <a:rPr lang="en-US" sz="1200" dirty="0">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 </a:t>
              </a:r>
              <a:r>
                <a:rPr lang="en-US" sz="1200" dirty="0" err="1">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palit</a:t>
              </a:r>
              <a:r>
                <a:rPr lang="en-US" sz="1200" dirty="0">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 </a:t>
              </a:r>
              <a:r>
                <a:rPr lang="en-US" sz="1200" dirty="0" err="1">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paorut</a:t>
              </a:r>
              <a:r>
                <a:rPr lang="en-US" sz="1200" dirty="0">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 </a:t>
              </a:r>
              <a:r>
                <a:rPr lang="en-US" sz="1200" dirty="0" err="1">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dacilasir</a:t>
              </a:r>
              <a:r>
                <a:rPr lang="en-US" sz="1200" dirty="0">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 </a:t>
              </a:r>
              <a:r>
                <a:rPr lang="en-US" sz="1200" dirty="0" err="1">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caeten</a:t>
              </a:r>
              <a:r>
                <a:rPr lang="en-US" sz="1200" dirty="0">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a:t>
              </a:r>
            </a:p>
          </p:txBody>
        </p:sp>
      </p:grpSp>
      <p:grpSp>
        <p:nvGrpSpPr>
          <p:cNvPr id="84" name="Group 18"/>
          <p:cNvGrpSpPr/>
          <p:nvPr/>
        </p:nvGrpSpPr>
        <p:grpSpPr>
          <a:xfrm>
            <a:off x="1257903" y="5928755"/>
            <a:ext cx="2427698" cy="893271"/>
            <a:chOff x="1494367" y="2220559"/>
            <a:chExt cx="2427698" cy="893271"/>
          </a:xfrm>
        </p:grpSpPr>
        <p:sp>
          <p:nvSpPr>
            <p:cNvPr id="85" name="Text Placeholder 2"/>
            <p:cNvSpPr txBox="1">
              <a:spLocks/>
            </p:cNvSpPr>
            <p:nvPr/>
          </p:nvSpPr>
          <p:spPr>
            <a:xfrm>
              <a:off x="1908605" y="2220559"/>
              <a:ext cx="2013460" cy="261780"/>
            </a:xfrm>
            <a:prstGeom prst="rect">
              <a:avLst/>
            </a:prstGeom>
            <a:noFill/>
          </p:spPr>
          <p:txBody>
            <a:bodyPr vert="horz" lIns="91440" tIns="45720" rIns="91440" bIns="45720"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pPr>
              <a:r>
                <a:rPr lang="en-US" sz="1600" b="1" dirty="0" smtClean="0">
                  <a:solidFill>
                    <a:prstClr val="black">
                      <a:lumMod val="65000"/>
                      <a:lumOff val="35000"/>
                    </a:prstClr>
                  </a:solidFill>
                  <a:latin typeface="微软雅黑" panose="020B0503020204020204" pitchFamily="34" charset="-122"/>
                  <a:ea typeface="微软雅黑" panose="020B0503020204020204" pitchFamily="34" charset="-122"/>
                  <a:cs typeface="Clear Sans" panose="020B0503030202020304" pitchFamily="34" charset="0"/>
                </a:rPr>
                <a:t>Distribution</a:t>
              </a:r>
              <a:endParaRPr lang="en-US" sz="1600" b="1" dirty="0">
                <a:solidFill>
                  <a:prstClr val="black">
                    <a:lumMod val="65000"/>
                    <a:lumOff val="35000"/>
                  </a:prstClr>
                </a:solidFill>
                <a:latin typeface="微软雅黑" panose="020B0503020204020204" pitchFamily="34" charset="-122"/>
                <a:ea typeface="微软雅黑" panose="020B0503020204020204" pitchFamily="34" charset="-122"/>
                <a:cs typeface="Clear Sans" panose="020B0503030202020304" pitchFamily="34" charset="0"/>
              </a:endParaRPr>
            </a:p>
          </p:txBody>
        </p:sp>
        <p:sp>
          <p:nvSpPr>
            <p:cNvPr id="86" name="TextBox 85"/>
            <p:cNvSpPr txBox="1"/>
            <p:nvPr/>
          </p:nvSpPr>
          <p:spPr>
            <a:xfrm>
              <a:off x="1494367" y="2559832"/>
              <a:ext cx="2324283" cy="553998"/>
            </a:xfrm>
            <a:prstGeom prst="rect">
              <a:avLst/>
            </a:prstGeom>
            <a:noFill/>
          </p:spPr>
          <p:txBody>
            <a:bodyPr wrap="square" lIns="0" tIns="0" rIns="0" bIns="0" rtlCol="0">
              <a:spAutoFit/>
            </a:bodyPr>
            <a:lstStyle/>
            <a:p>
              <a:pPr algn="r" defTabSz="914377" fontAlgn="auto">
                <a:spcBef>
                  <a:spcPts val="0"/>
                </a:spcBef>
                <a:spcAft>
                  <a:spcPts val="0"/>
                </a:spcAft>
              </a:pPr>
              <a:r>
                <a:rPr lang="en-US" sz="1200" dirty="0" err="1">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Dorum</a:t>
              </a:r>
              <a:r>
                <a:rPr lang="en-US" sz="1200" dirty="0">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 </a:t>
              </a:r>
              <a:r>
                <a:rPr lang="en-US" sz="1200" dirty="0" err="1">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ipser</a:t>
              </a:r>
              <a:r>
                <a:rPr lang="en-US" sz="1200" dirty="0">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 </a:t>
              </a:r>
              <a:r>
                <a:rPr lang="en-US" sz="1200" dirty="0" err="1">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kolar</a:t>
              </a:r>
              <a:r>
                <a:rPr lang="en-US" sz="1200" dirty="0">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 sit </a:t>
              </a:r>
              <a:r>
                <a:rPr lang="en-US" sz="1200" dirty="0" err="1">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amet</a:t>
              </a:r>
              <a:r>
                <a:rPr lang="en-US" sz="1200" dirty="0">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 pot </a:t>
              </a:r>
              <a:r>
                <a:rPr lang="en-US" sz="1200" dirty="0" err="1">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edipeping</a:t>
              </a:r>
              <a:r>
                <a:rPr lang="en-US" sz="1200" dirty="0">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 </a:t>
              </a:r>
              <a:r>
                <a:rPr lang="en-US" sz="1200" dirty="0" err="1">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elik</a:t>
              </a:r>
              <a:r>
                <a:rPr lang="en-US" sz="1200" dirty="0">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 red </a:t>
              </a:r>
              <a:r>
                <a:rPr lang="en-US" sz="1200" dirty="0" err="1">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imperun</a:t>
              </a:r>
              <a:r>
                <a:rPr lang="en-US" sz="1200" dirty="0">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 </a:t>
              </a:r>
              <a:r>
                <a:rPr lang="en-US" sz="1200" dirty="0" err="1">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palit</a:t>
              </a:r>
              <a:r>
                <a:rPr lang="en-US" sz="1200" dirty="0">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 </a:t>
              </a:r>
              <a:r>
                <a:rPr lang="en-US" sz="1200" dirty="0" err="1">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paorut</a:t>
              </a:r>
              <a:r>
                <a:rPr lang="en-US" sz="1200" dirty="0">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 </a:t>
              </a:r>
              <a:r>
                <a:rPr lang="en-US" sz="1200" dirty="0" err="1">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dacilasir</a:t>
              </a:r>
              <a:r>
                <a:rPr lang="en-US" sz="1200" dirty="0">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 </a:t>
              </a:r>
              <a:r>
                <a:rPr lang="en-US" sz="1200" dirty="0" err="1">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caeten</a:t>
              </a:r>
              <a:r>
                <a:rPr lang="en-US" sz="1200" dirty="0">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a:t>
              </a:r>
            </a:p>
          </p:txBody>
        </p:sp>
      </p:grpSp>
      <p:sp>
        <p:nvSpPr>
          <p:cNvPr id="87" name="Title 1"/>
          <p:cNvSpPr txBox="1">
            <a:spLocks/>
          </p:cNvSpPr>
          <p:nvPr/>
        </p:nvSpPr>
        <p:spPr>
          <a:xfrm>
            <a:off x="1257903" y="1586895"/>
            <a:ext cx="9144000" cy="629412"/>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fontAlgn="auto">
              <a:spcAft>
                <a:spcPts val="0"/>
              </a:spcAft>
            </a:pPr>
            <a:r>
              <a:rPr lang="en-GB" sz="4000" b="1" dirty="0" smtClean="0">
                <a:solidFill>
                  <a:prstClr val="black">
                    <a:lumMod val="65000"/>
                    <a:lumOff val="35000"/>
                  </a:prstClr>
                </a:solidFill>
                <a:latin typeface="微软雅黑" panose="020B0503020204020204" pitchFamily="34" charset="-122"/>
                <a:ea typeface="微软雅黑" panose="020B0503020204020204" pitchFamily="34" charset="-122"/>
                <a:cs typeface="Clear Sans Light" panose="020B0303030202020304" pitchFamily="34" charset="0"/>
              </a:rPr>
              <a:t>6 Market Phases</a:t>
            </a:r>
            <a:endParaRPr lang="en-GB" sz="4000" b="1" dirty="0">
              <a:solidFill>
                <a:prstClr val="black">
                  <a:lumMod val="65000"/>
                  <a:lumOff val="35000"/>
                </a:prstClr>
              </a:solidFill>
              <a:latin typeface="微软雅黑" panose="020B0503020204020204" pitchFamily="34" charset="-122"/>
              <a:ea typeface="微软雅黑" panose="020B0503020204020204" pitchFamily="34" charset="-122"/>
              <a:cs typeface="Clear Sans Light" panose="020B0303030202020304" pitchFamily="34" charset="0"/>
            </a:endParaRPr>
          </a:p>
        </p:txBody>
      </p:sp>
      <p:sp>
        <p:nvSpPr>
          <p:cNvPr id="88" name="Subtitle 2"/>
          <p:cNvSpPr txBox="1">
            <a:spLocks/>
          </p:cNvSpPr>
          <p:nvPr/>
        </p:nvSpPr>
        <p:spPr>
          <a:xfrm>
            <a:off x="2183134" y="2107457"/>
            <a:ext cx="7308850" cy="338554"/>
          </a:xfrm>
          <a:prstGeom prst="rect">
            <a:avLst/>
          </a:prstGeom>
        </p:spPr>
        <p:txBody>
          <a:bodyPr vert="horz" wrap="square" lIns="121920" tIns="60960" rIns="121920" bIns="60960" rtlCol="0">
            <a:spAutoFit/>
          </a:bodyPr>
          <a:lstStyle/>
          <a:p>
            <a:pPr algn="ctr" defTabSz="1219050" fontAlgn="auto">
              <a:spcBef>
                <a:spcPct val="20000"/>
              </a:spcBef>
              <a:spcAft>
                <a:spcPts val="0"/>
              </a:spcAft>
              <a:defRPr/>
            </a:pPr>
            <a:r>
              <a:rPr lang="en-US" sz="1400" dirty="0">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To be successful you have to have your heart in your business.</a:t>
            </a:r>
          </a:p>
        </p:txBody>
      </p:sp>
      <p:grpSp>
        <p:nvGrpSpPr>
          <p:cNvPr id="89" name="Group 1"/>
          <p:cNvGrpSpPr/>
          <p:nvPr/>
        </p:nvGrpSpPr>
        <p:grpSpPr>
          <a:xfrm>
            <a:off x="3688334" y="3095975"/>
            <a:ext cx="4292100" cy="3816694"/>
            <a:chOff x="3949950" y="1935228"/>
            <a:chExt cx="4292100" cy="3816694"/>
          </a:xfrm>
        </p:grpSpPr>
        <p:sp>
          <p:nvSpPr>
            <p:cNvPr id="90" name="Freeform 28"/>
            <p:cNvSpPr>
              <a:spLocks/>
            </p:cNvSpPr>
            <p:nvPr/>
          </p:nvSpPr>
          <p:spPr bwMode="auto">
            <a:xfrm>
              <a:off x="6856115" y="2914246"/>
              <a:ext cx="639249" cy="929328"/>
            </a:xfrm>
            <a:custGeom>
              <a:avLst/>
              <a:gdLst>
                <a:gd name="T0" fmla="*/ 476 w 476"/>
                <a:gd name="T1" fmla="*/ 0 h 692"/>
                <a:gd name="T2" fmla="*/ 0 w 476"/>
                <a:gd name="T3" fmla="*/ 559 h 692"/>
                <a:gd name="T4" fmla="*/ 78 w 476"/>
                <a:gd name="T5" fmla="*/ 692 h 692"/>
                <a:gd name="T6" fmla="*/ 476 w 476"/>
                <a:gd name="T7" fmla="*/ 0 h 692"/>
              </a:gdLst>
              <a:ahLst/>
              <a:cxnLst>
                <a:cxn ang="0">
                  <a:pos x="T0" y="T1"/>
                </a:cxn>
                <a:cxn ang="0">
                  <a:pos x="T2" y="T3"/>
                </a:cxn>
                <a:cxn ang="0">
                  <a:pos x="T4" y="T5"/>
                </a:cxn>
                <a:cxn ang="0">
                  <a:pos x="T6" y="T7"/>
                </a:cxn>
              </a:cxnLst>
              <a:rect l="0" t="0" r="r" b="b"/>
              <a:pathLst>
                <a:path w="476" h="692">
                  <a:moveTo>
                    <a:pt x="476" y="0"/>
                  </a:moveTo>
                  <a:lnTo>
                    <a:pt x="0" y="559"/>
                  </a:lnTo>
                  <a:lnTo>
                    <a:pt x="78" y="692"/>
                  </a:lnTo>
                  <a:lnTo>
                    <a:pt x="47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91" name="Freeform 29"/>
            <p:cNvSpPr>
              <a:spLocks/>
            </p:cNvSpPr>
            <p:nvPr/>
          </p:nvSpPr>
          <p:spPr bwMode="auto">
            <a:xfrm>
              <a:off x="6528433" y="4412990"/>
              <a:ext cx="102065" cy="181300"/>
            </a:xfrm>
            <a:custGeom>
              <a:avLst/>
              <a:gdLst>
                <a:gd name="T0" fmla="*/ 76 w 76"/>
                <a:gd name="T1" fmla="*/ 0 h 135"/>
                <a:gd name="T2" fmla="*/ 0 w 76"/>
                <a:gd name="T3" fmla="*/ 135 h 135"/>
                <a:gd name="T4" fmla="*/ 76 w 76"/>
                <a:gd name="T5" fmla="*/ 0 h 135"/>
                <a:gd name="T6" fmla="*/ 76 w 76"/>
                <a:gd name="T7" fmla="*/ 0 h 135"/>
              </a:gdLst>
              <a:ahLst/>
              <a:cxnLst>
                <a:cxn ang="0">
                  <a:pos x="T0" y="T1"/>
                </a:cxn>
                <a:cxn ang="0">
                  <a:pos x="T2" y="T3"/>
                </a:cxn>
                <a:cxn ang="0">
                  <a:pos x="T4" y="T5"/>
                </a:cxn>
                <a:cxn ang="0">
                  <a:pos x="T6" y="T7"/>
                </a:cxn>
              </a:cxnLst>
              <a:rect l="0" t="0" r="r" b="b"/>
              <a:pathLst>
                <a:path w="76" h="135">
                  <a:moveTo>
                    <a:pt x="76" y="0"/>
                  </a:moveTo>
                  <a:lnTo>
                    <a:pt x="0" y="135"/>
                  </a:lnTo>
                  <a:lnTo>
                    <a:pt x="76" y="0"/>
                  </a:lnTo>
                  <a:lnTo>
                    <a:pt x="76" y="0"/>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92" name="Freeform 30"/>
            <p:cNvSpPr>
              <a:spLocks/>
            </p:cNvSpPr>
            <p:nvPr/>
          </p:nvSpPr>
          <p:spPr bwMode="auto">
            <a:xfrm>
              <a:off x="6528433" y="4412990"/>
              <a:ext cx="102065" cy="181300"/>
            </a:xfrm>
            <a:custGeom>
              <a:avLst/>
              <a:gdLst>
                <a:gd name="T0" fmla="*/ 76 w 76"/>
                <a:gd name="T1" fmla="*/ 0 h 135"/>
                <a:gd name="T2" fmla="*/ 0 w 76"/>
                <a:gd name="T3" fmla="*/ 135 h 135"/>
                <a:gd name="T4" fmla="*/ 76 w 76"/>
                <a:gd name="T5" fmla="*/ 0 h 135"/>
                <a:gd name="T6" fmla="*/ 76 w 76"/>
                <a:gd name="T7" fmla="*/ 0 h 135"/>
              </a:gdLst>
              <a:ahLst/>
              <a:cxnLst>
                <a:cxn ang="0">
                  <a:pos x="T0" y="T1"/>
                </a:cxn>
                <a:cxn ang="0">
                  <a:pos x="T2" y="T3"/>
                </a:cxn>
                <a:cxn ang="0">
                  <a:pos x="T4" y="T5"/>
                </a:cxn>
                <a:cxn ang="0">
                  <a:pos x="T6" y="T7"/>
                </a:cxn>
              </a:cxnLst>
              <a:rect l="0" t="0" r="r" b="b"/>
              <a:pathLst>
                <a:path w="76" h="135">
                  <a:moveTo>
                    <a:pt x="76" y="0"/>
                  </a:moveTo>
                  <a:lnTo>
                    <a:pt x="0" y="135"/>
                  </a:lnTo>
                  <a:lnTo>
                    <a:pt x="76" y="0"/>
                  </a:lnTo>
                  <a:lnTo>
                    <a:pt x="7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93" name="Freeform 31"/>
            <p:cNvSpPr>
              <a:spLocks/>
            </p:cNvSpPr>
            <p:nvPr/>
          </p:nvSpPr>
          <p:spPr bwMode="auto">
            <a:xfrm>
              <a:off x="6528433" y="4412990"/>
              <a:ext cx="1071682" cy="181300"/>
            </a:xfrm>
            <a:custGeom>
              <a:avLst/>
              <a:gdLst>
                <a:gd name="T0" fmla="*/ 76 w 798"/>
                <a:gd name="T1" fmla="*/ 0 h 135"/>
                <a:gd name="T2" fmla="*/ 0 w 798"/>
                <a:gd name="T3" fmla="*/ 135 h 135"/>
                <a:gd name="T4" fmla="*/ 798 w 798"/>
                <a:gd name="T5" fmla="*/ 135 h 135"/>
                <a:gd name="T6" fmla="*/ 76 w 798"/>
                <a:gd name="T7" fmla="*/ 0 h 135"/>
              </a:gdLst>
              <a:ahLst/>
              <a:cxnLst>
                <a:cxn ang="0">
                  <a:pos x="T0" y="T1"/>
                </a:cxn>
                <a:cxn ang="0">
                  <a:pos x="T2" y="T3"/>
                </a:cxn>
                <a:cxn ang="0">
                  <a:pos x="T4" y="T5"/>
                </a:cxn>
                <a:cxn ang="0">
                  <a:pos x="T6" y="T7"/>
                </a:cxn>
              </a:cxnLst>
              <a:rect l="0" t="0" r="r" b="b"/>
              <a:pathLst>
                <a:path w="798" h="135">
                  <a:moveTo>
                    <a:pt x="76" y="0"/>
                  </a:moveTo>
                  <a:lnTo>
                    <a:pt x="0" y="135"/>
                  </a:lnTo>
                  <a:lnTo>
                    <a:pt x="798" y="135"/>
                  </a:lnTo>
                  <a:lnTo>
                    <a:pt x="7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94" name="Freeform 32"/>
            <p:cNvSpPr>
              <a:spLocks/>
            </p:cNvSpPr>
            <p:nvPr/>
          </p:nvSpPr>
          <p:spPr bwMode="auto">
            <a:xfrm>
              <a:off x="5663567" y="4594289"/>
              <a:ext cx="206816" cy="0"/>
            </a:xfrm>
            <a:custGeom>
              <a:avLst/>
              <a:gdLst>
                <a:gd name="T0" fmla="*/ 154 w 154"/>
                <a:gd name="T1" fmla="*/ 0 w 154"/>
                <a:gd name="T2" fmla="*/ 154 w 154"/>
                <a:gd name="T3" fmla="*/ 154 w 154"/>
              </a:gdLst>
              <a:ahLst/>
              <a:cxnLst>
                <a:cxn ang="0">
                  <a:pos x="T0" y="0"/>
                </a:cxn>
                <a:cxn ang="0">
                  <a:pos x="T1" y="0"/>
                </a:cxn>
                <a:cxn ang="0">
                  <a:pos x="T2" y="0"/>
                </a:cxn>
                <a:cxn ang="0">
                  <a:pos x="T3" y="0"/>
                </a:cxn>
              </a:cxnLst>
              <a:rect l="0" t="0" r="r" b="b"/>
              <a:pathLst>
                <a:path w="154">
                  <a:moveTo>
                    <a:pt x="154" y="0"/>
                  </a:moveTo>
                  <a:lnTo>
                    <a:pt x="0" y="0"/>
                  </a:lnTo>
                  <a:lnTo>
                    <a:pt x="154" y="0"/>
                  </a:lnTo>
                  <a:lnTo>
                    <a:pt x="154" y="0"/>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95" name="Freeform 33"/>
            <p:cNvSpPr>
              <a:spLocks/>
            </p:cNvSpPr>
            <p:nvPr/>
          </p:nvSpPr>
          <p:spPr bwMode="auto">
            <a:xfrm>
              <a:off x="5663567" y="4594289"/>
              <a:ext cx="206816" cy="0"/>
            </a:xfrm>
            <a:custGeom>
              <a:avLst/>
              <a:gdLst>
                <a:gd name="T0" fmla="*/ 154 w 154"/>
                <a:gd name="T1" fmla="*/ 0 w 154"/>
                <a:gd name="T2" fmla="*/ 154 w 154"/>
                <a:gd name="T3" fmla="*/ 154 w 154"/>
              </a:gdLst>
              <a:ahLst/>
              <a:cxnLst>
                <a:cxn ang="0">
                  <a:pos x="T0" y="0"/>
                </a:cxn>
                <a:cxn ang="0">
                  <a:pos x="T1" y="0"/>
                </a:cxn>
                <a:cxn ang="0">
                  <a:pos x="T2" y="0"/>
                </a:cxn>
                <a:cxn ang="0">
                  <a:pos x="T3" y="0"/>
                </a:cxn>
              </a:cxnLst>
              <a:rect l="0" t="0" r="r" b="b"/>
              <a:pathLst>
                <a:path w="154">
                  <a:moveTo>
                    <a:pt x="154" y="0"/>
                  </a:moveTo>
                  <a:lnTo>
                    <a:pt x="0" y="0"/>
                  </a:lnTo>
                  <a:lnTo>
                    <a:pt x="154" y="0"/>
                  </a:lnTo>
                  <a:lnTo>
                    <a:pt x="15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96" name="Freeform 34"/>
            <p:cNvSpPr>
              <a:spLocks/>
            </p:cNvSpPr>
            <p:nvPr/>
          </p:nvSpPr>
          <p:spPr bwMode="auto">
            <a:xfrm>
              <a:off x="5663567" y="4594289"/>
              <a:ext cx="534498" cy="927986"/>
            </a:xfrm>
            <a:custGeom>
              <a:avLst/>
              <a:gdLst>
                <a:gd name="T0" fmla="*/ 0 w 398"/>
                <a:gd name="T1" fmla="*/ 0 h 691"/>
                <a:gd name="T2" fmla="*/ 5 w 398"/>
                <a:gd name="T3" fmla="*/ 7 h 691"/>
                <a:gd name="T4" fmla="*/ 398 w 398"/>
                <a:gd name="T5" fmla="*/ 691 h 691"/>
                <a:gd name="T6" fmla="*/ 154 w 398"/>
                <a:gd name="T7" fmla="*/ 0 h 691"/>
                <a:gd name="T8" fmla="*/ 0 w 398"/>
                <a:gd name="T9" fmla="*/ 0 h 691"/>
              </a:gdLst>
              <a:ahLst/>
              <a:cxnLst>
                <a:cxn ang="0">
                  <a:pos x="T0" y="T1"/>
                </a:cxn>
                <a:cxn ang="0">
                  <a:pos x="T2" y="T3"/>
                </a:cxn>
                <a:cxn ang="0">
                  <a:pos x="T4" y="T5"/>
                </a:cxn>
                <a:cxn ang="0">
                  <a:pos x="T6" y="T7"/>
                </a:cxn>
                <a:cxn ang="0">
                  <a:pos x="T8" y="T9"/>
                </a:cxn>
              </a:cxnLst>
              <a:rect l="0" t="0" r="r" b="b"/>
              <a:pathLst>
                <a:path w="398" h="691">
                  <a:moveTo>
                    <a:pt x="0" y="0"/>
                  </a:moveTo>
                  <a:lnTo>
                    <a:pt x="5" y="7"/>
                  </a:lnTo>
                  <a:lnTo>
                    <a:pt x="398" y="691"/>
                  </a:lnTo>
                  <a:lnTo>
                    <a:pt x="154"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97" name="Freeform 35"/>
            <p:cNvSpPr>
              <a:spLocks/>
            </p:cNvSpPr>
            <p:nvPr/>
          </p:nvSpPr>
          <p:spPr bwMode="auto">
            <a:xfrm>
              <a:off x="4693950" y="3843574"/>
              <a:ext cx="639249" cy="927986"/>
            </a:xfrm>
            <a:custGeom>
              <a:avLst/>
              <a:gdLst>
                <a:gd name="T0" fmla="*/ 400 w 476"/>
                <a:gd name="T1" fmla="*/ 0 h 691"/>
                <a:gd name="T2" fmla="*/ 0 w 476"/>
                <a:gd name="T3" fmla="*/ 691 h 691"/>
                <a:gd name="T4" fmla="*/ 400 w 476"/>
                <a:gd name="T5" fmla="*/ 0 h 691"/>
                <a:gd name="T6" fmla="*/ 476 w 476"/>
                <a:gd name="T7" fmla="*/ 132 h 691"/>
                <a:gd name="T8" fmla="*/ 476 w 476"/>
                <a:gd name="T9" fmla="*/ 132 h 691"/>
                <a:gd name="T10" fmla="*/ 400 w 476"/>
                <a:gd name="T11" fmla="*/ 0 h 691"/>
              </a:gdLst>
              <a:ahLst/>
              <a:cxnLst>
                <a:cxn ang="0">
                  <a:pos x="T0" y="T1"/>
                </a:cxn>
                <a:cxn ang="0">
                  <a:pos x="T2" y="T3"/>
                </a:cxn>
                <a:cxn ang="0">
                  <a:pos x="T4" y="T5"/>
                </a:cxn>
                <a:cxn ang="0">
                  <a:pos x="T6" y="T7"/>
                </a:cxn>
                <a:cxn ang="0">
                  <a:pos x="T8" y="T9"/>
                </a:cxn>
                <a:cxn ang="0">
                  <a:pos x="T10" y="T11"/>
                </a:cxn>
              </a:cxnLst>
              <a:rect l="0" t="0" r="r" b="b"/>
              <a:pathLst>
                <a:path w="476" h="691">
                  <a:moveTo>
                    <a:pt x="400" y="0"/>
                  </a:moveTo>
                  <a:lnTo>
                    <a:pt x="0" y="691"/>
                  </a:lnTo>
                  <a:lnTo>
                    <a:pt x="400" y="0"/>
                  </a:lnTo>
                  <a:lnTo>
                    <a:pt x="476" y="132"/>
                  </a:lnTo>
                  <a:lnTo>
                    <a:pt x="476" y="132"/>
                  </a:lnTo>
                  <a:lnTo>
                    <a:pt x="400" y="0"/>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98" name="Freeform 36"/>
            <p:cNvSpPr>
              <a:spLocks/>
            </p:cNvSpPr>
            <p:nvPr/>
          </p:nvSpPr>
          <p:spPr bwMode="auto">
            <a:xfrm>
              <a:off x="4693950" y="3843574"/>
              <a:ext cx="639249" cy="927986"/>
            </a:xfrm>
            <a:custGeom>
              <a:avLst/>
              <a:gdLst>
                <a:gd name="T0" fmla="*/ 400 w 476"/>
                <a:gd name="T1" fmla="*/ 0 h 691"/>
                <a:gd name="T2" fmla="*/ 0 w 476"/>
                <a:gd name="T3" fmla="*/ 691 h 691"/>
                <a:gd name="T4" fmla="*/ 400 w 476"/>
                <a:gd name="T5" fmla="*/ 0 h 691"/>
                <a:gd name="T6" fmla="*/ 476 w 476"/>
                <a:gd name="T7" fmla="*/ 132 h 691"/>
                <a:gd name="T8" fmla="*/ 476 w 476"/>
                <a:gd name="T9" fmla="*/ 132 h 691"/>
                <a:gd name="T10" fmla="*/ 400 w 476"/>
                <a:gd name="T11" fmla="*/ 0 h 691"/>
              </a:gdLst>
              <a:ahLst/>
              <a:cxnLst>
                <a:cxn ang="0">
                  <a:pos x="T0" y="T1"/>
                </a:cxn>
                <a:cxn ang="0">
                  <a:pos x="T2" y="T3"/>
                </a:cxn>
                <a:cxn ang="0">
                  <a:pos x="T4" y="T5"/>
                </a:cxn>
                <a:cxn ang="0">
                  <a:pos x="T6" y="T7"/>
                </a:cxn>
                <a:cxn ang="0">
                  <a:pos x="T8" y="T9"/>
                </a:cxn>
                <a:cxn ang="0">
                  <a:pos x="T10" y="T11"/>
                </a:cxn>
              </a:cxnLst>
              <a:rect l="0" t="0" r="r" b="b"/>
              <a:pathLst>
                <a:path w="476" h="691">
                  <a:moveTo>
                    <a:pt x="400" y="0"/>
                  </a:moveTo>
                  <a:lnTo>
                    <a:pt x="0" y="691"/>
                  </a:lnTo>
                  <a:lnTo>
                    <a:pt x="400" y="0"/>
                  </a:lnTo>
                  <a:lnTo>
                    <a:pt x="476" y="132"/>
                  </a:lnTo>
                  <a:lnTo>
                    <a:pt x="476" y="132"/>
                  </a:lnTo>
                  <a:lnTo>
                    <a:pt x="40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99" name="Freeform 37"/>
            <p:cNvSpPr>
              <a:spLocks/>
            </p:cNvSpPr>
            <p:nvPr/>
          </p:nvSpPr>
          <p:spPr bwMode="auto">
            <a:xfrm>
              <a:off x="4693950" y="3843574"/>
              <a:ext cx="639249" cy="927986"/>
            </a:xfrm>
            <a:custGeom>
              <a:avLst/>
              <a:gdLst>
                <a:gd name="T0" fmla="*/ 400 w 476"/>
                <a:gd name="T1" fmla="*/ 0 h 691"/>
                <a:gd name="T2" fmla="*/ 0 w 476"/>
                <a:gd name="T3" fmla="*/ 691 h 691"/>
                <a:gd name="T4" fmla="*/ 476 w 476"/>
                <a:gd name="T5" fmla="*/ 132 h 691"/>
                <a:gd name="T6" fmla="*/ 400 w 476"/>
                <a:gd name="T7" fmla="*/ 0 h 691"/>
              </a:gdLst>
              <a:ahLst/>
              <a:cxnLst>
                <a:cxn ang="0">
                  <a:pos x="T0" y="T1"/>
                </a:cxn>
                <a:cxn ang="0">
                  <a:pos x="T2" y="T3"/>
                </a:cxn>
                <a:cxn ang="0">
                  <a:pos x="T4" y="T5"/>
                </a:cxn>
                <a:cxn ang="0">
                  <a:pos x="T6" y="T7"/>
                </a:cxn>
              </a:cxnLst>
              <a:rect l="0" t="0" r="r" b="b"/>
              <a:pathLst>
                <a:path w="476" h="691">
                  <a:moveTo>
                    <a:pt x="400" y="0"/>
                  </a:moveTo>
                  <a:lnTo>
                    <a:pt x="0" y="691"/>
                  </a:lnTo>
                  <a:lnTo>
                    <a:pt x="476" y="132"/>
                  </a:lnTo>
                  <a:lnTo>
                    <a:pt x="40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00" name="Freeform 38"/>
            <p:cNvSpPr>
              <a:spLocks/>
            </p:cNvSpPr>
            <p:nvPr/>
          </p:nvSpPr>
          <p:spPr bwMode="auto">
            <a:xfrm>
              <a:off x="5558816" y="3095545"/>
              <a:ext cx="104751" cy="178614"/>
            </a:xfrm>
            <a:custGeom>
              <a:avLst/>
              <a:gdLst>
                <a:gd name="T0" fmla="*/ 78 w 78"/>
                <a:gd name="T1" fmla="*/ 0 h 133"/>
                <a:gd name="T2" fmla="*/ 0 w 78"/>
                <a:gd name="T3" fmla="*/ 133 h 133"/>
                <a:gd name="T4" fmla="*/ 0 w 78"/>
                <a:gd name="T5" fmla="*/ 133 h 133"/>
                <a:gd name="T6" fmla="*/ 78 w 78"/>
                <a:gd name="T7" fmla="*/ 0 h 133"/>
              </a:gdLst>
              <a:ahLst/>
              <a:cxnLst>
                <a:cxn ang="0">
                  <a:pos x="T0" y="T1"/>
                </a:cxn>
                <a:cxn ang="0">
                  <a:pos x="T2" y="T3"/>
                </a:cxn>
                <a:cxn ang="0">
                  <a:pos x="T4" y="T5"/>
                </a:cxn>
                <a:cxn ang="0">
                  <a:pos x="T6" y="T7"/>
                </a:cxn>
              </a:cxnLst>
              <a:rect l="0" t="0" r="r" b="b"/>
              <a:pathLst>
                <a:path w="78" h="133">
                  <a:moveTo>
                    <a:pt x="78" y="0"/>
                  </a:moveTo>
                  <a:lnTo>
                    <a:pt x="0" y="133"/>
                  </a:lnTo>
                  <a:lnTo>
                    <a:pt x="0" y="133"/>
                  </a:lnTo>
                  <a:lnTo>
                    <a:pt x="78" y="0"/>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01" name="Freeform 39"/>
            <p:cNvSpPr>
              <a:spLocks/>
            </p:cNvSpPr>
            <p:nvPr/>
          </p:nvSpPr>
          <p:spPr bwMode="auto">
            <a:xfrm>
              <a:off x="5558816" y="3095545"/>
              <a:ext cx="104751" cy="178614"/>
            </a:xfrm>
            <a:custGeom>
              <a:avLst/>
              <a:gdLst>
                <a:gd name="T0" fmla="*/ 78 w 78"/>
                <a:gd name="T1" fmla="*/ 0 h 133"/>
                <a:gd name="T2" fmla="*/ 0 w 78"/>
                <a:gd name="T3" fmla="*/ 133 h 133"/>
                <a:gd name="T4" fmla="*/ 0 w 78"/>
                <a:gd name="T5" fmla="*/ 133 h 133"/>
                <a:gd name="T6" fmla="*/ 78 w 78"/>
                <a:gd name="T7" fmla="*/ 0 h 133"/>
              </a:gdLst>
              <a:ahLst/>
              <a:cxnLst>
                <a:cxn ang="0">
                  <a:pos x="T0" y="T1"/>
                </a:cxn>
                <a:cxn ang="0">
                  <a:pos x="T2" y="T3"/>
                </a:cxn>
                <a:cxn ang="0">
                  <a:pos x="T4" y="T5"/>
                </a:cxn>
                <a:cxn ang="0">
                  <a:pos x="T6" y="T7"/>
                </a:cxn>
              </a:cxnLst>
              <a:rect l="0" t="0" r="r" b="b"/>
              <a:pathLst>
                <a:path w="78" h="133">
                  <a:moveTo>
                    <a:pt x="78" y="0"/>
                  </a:moveTo>
                  <a:lnTo>
                    <a:pt x="0" y="133"/>
                  </a:lnTo>
                  <a:lnTo>
                    <a:pt x="0" y="133"/>
                  </a:lnTo>
                  <a:lnTo>
                    <a:pt x="7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02" name="Freeform 40"/>
            <p:cNvSpPr>
              <a:spLocks/>
            </p:cNvSpPr>
            <p:nvPr/>
          </p:nvSpPr>
          <p:spPr bwMode="auto">
            <a:xfrm>
              <a:off x="4589199" y="3095545"/>
              <a:ext cx="1074368" cy="178614"/>
            </a:xfrm>
            <a:custGeom>
              <a:avLst/>
              <a:gdLst>
                <a:gd name="T0" fmla="*/ 800 w 800"/>
                <a:gd name="T1" fmla="*/ 0 h 133"/>
                <a:gd name="T2" fmla="*/ 0 w 800"/>
                <a:gd name="T3" fmla="*/ 0 h 133"/>
                <a:gd name="T4" fmla="*/ 722 w 800"/>
                <a:gd name="T5" fmla="*/ 133 h 133"/>
                <a:gd name="T6" fmla="*/ 800 w 800"/>
                <a:gd name="T7" fmla="*/ 0 h 133"/>
              </a:gdLst>
              <a:ahLst/>
              <a:cxnLst>
                <a:cxn ang="0">
                  <a:pos x="T0" y="T1"/>
                </a:cxn>
                <a:cxn ang="0">
                  <a:pos x="T2" y="T3"/>
                </a:cxn>
                <a:cxn ang="0">
                  <a:pos x="T4" y="T5"/>
                </a:cxn>
                <a:cxn ang="0">
                  <a:pos x="T6" y="T7"/>
                </a:cxn>
              </a:cxnLst>
              <a:rect l="0" t="0" r="r" b="b"/>
              <a:pathLst>
                <a:path w="800" h="133">
                  <a:moveTo>
                    <a:pt x="800" y="0"/>
                  </a:moveTo>
                  <a:lnTo>
                    <a:pt x="0" y="0"/>
                  </a:lnTo>
                  <a:lnTo>
                    <a:pt x="722" y="133"/>
                  </a:lnTo>
                  <a:lnTo>
                    <a:pt x="80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03" name="Freeform 41"/>
            <p:cNvSpPr>
              <a:spLocks/>
            </p:cNvSpPr>
            <p:nvPr/>
          </p:nvSpPr>
          <p:spPr bwMode="auto">
            <a:xfrm>
              <a:off x="6321617" y="3095545"/>
              <a:ext cx="206816" cy="0"/>
            </a:xfrm>
            <a:custGeom>
              <a:avLst/>
              <a:gdLst>
                <a:gd name="T0" fmla="*/ 0 w 154"/>
                <a:gd name="T1" fmla="*/ 0 w 154"/>
                <a:gd name="T2" fmla="*/ 154 w 154"/>
                <a:gd name="T3" fmla="*/ 0 w 154"/>
              </a:gdLst>
              <a:ahLst/>
              <a:cxnLst>
                <a:cxn ang="0">
                  <a:pos x="T0" y="0"/>
                </a:cxn>
                <a:cxn ang="0">
                  <a:pos x="T1" y="0"/>
                </a:cxn>
                <a:cxn ang="0">
                  <a:pos x="T2" y="0"/>
                </a:cxn>
                <a:cxn ang="0">
                  <a:pos x="T3" y="0"/>
                </a:cxn>
              </a:cxnLst>
              <a:rect l="0" t="0" r="r" b="b"/>
              <a:pathLst>
                <a:path w="154">
                  <a:moveTo>
                    <a:pt x="0" y="0"/>
                  </a:moveTo>
                  <a:lnTo>
                    <a:pt x="0" y="0"/>
                  </a:lnTo>
                  <a:lnTo>
                    <a:pt x="154" y="0"/>
                  </a:lnTo>
                  <a:lnTo>
                    <a:pt x="0" y="0"/>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04" name="Freeform 42"/>
            <p:cNvSpPr>
              <a:spLocks/>
            </p:cNvSpPr>
            <p:nvPr/>
          </p:nvSpPr>
          <p:spPr bwMode="auto">
            <a:xfrm>
              <a:off x="6321617" y="3095545"/>
              <a:ext cx="206816" cy="0"/>
            </a:xfrm>
            <a:custGeom>
              <a:avLst/>
              <a:gdLst>
                <a:gd name="T0" fmla="*/ 0 w 154"/>
                <a:gd name="T1" fmla="*/ 0 w 154"/>
                <a:gd name="T2" fmla="*/ 154 w 154"/>
                <a:gd name="T3" fmla="*/ 0 w 154"/>
              </a:gdLst>
              <a:ahLst/>
              <a:cxnLst>
                <a:cxn ang="0">
                  <a:pos x="T0" y="0"/>
                </a:cxn>
                <a:cxn ang="0">
                  <a:pos x="T1" y="0"/>
                </a:cxn>
                <a:cxn ang="0">
                  <a:pos x="T2" y="0"/>
                </a:cxn>
                <a:cxn ang="0">
                  <a:pos x="T3" y="0"/>
                </a:cxn>
              </a:cxnLst>
              <a:rect l="0" t="0" r="r" b="b"/>
              <a:pathLst>
                <a:path w="154">
                  <a:moveTo>
                    <a:pt x="0" y="0"/>
                  </a:moveTo>
                  <a:lnTo>
                    <a:pt x="0" y="0"/>
                  </a:lnTo>
                  <a:lnTo>
                    <a:pt x="154"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05" name="Freeform 43"/>
            <p:cNvSpPr>
              <a:spLocks/>
            </p:cNvSpPr>
            <p:nvPr/>
          </p:nvSpPr>
          <p:spPr bwMode="auto">
            <a:xfrm>
              <a:off x="5991249" y="2167560"/>
              <a:ext cx="537184" cy="927986"/>
            </a:xfrm>
            <a:custGeom>
              <a:avLst/>
              <a:gdLst>
                <a:gd name="T0" fmla="*/ 0 w 400"/>
                <a:gd name="T1" fmla="*/ 0 h 691"/>
                <a:gd name="T2" fmla="*/ 246 w 400"/>
                <a:gd name="T3" fmla="*/ 691 h 691"/>
                <a:gd name="T4" fmla="*/ 400 w 400"/>
                <a:gd name="T5" fmla="*/ 691 h 691"/>
                <a:gd name="T6" fmla="*/ 182 w 400"/>
                <a:gd name="T7" fmla="*/ 315 h 691"/>
                <a:gd name="T8" fmla="*/ 0 w 400"/>
                <a:gd name="T9" fmla="*/ 0 h 691"/>
              </a:gdLst>
              <a:ahLst/>
              <a:cxnLst>
                <a:cxn ang="0">
                  <a:pos x="T0" y="T1"/>
                </a:cxn>
                <a:cxn ang="0">
                  <a:pos x="T2" y="T3"/>
                </a:cxn>
                <a:cxn ang="0">
                  <a:pos x="T4" y="T5"/>
                </a:cxn>
                <a:cxn ang="0">
                  <a:pos x="T6" y="T7"/>
                </a:cxn>
                <a:cxn ang="0">
                  <a:pos x="T8" y="T9"/>
                </a:cxn>
              </a:cxnLst>
              <a:rect l="0" t="0" r="r" b="b"/>
              <a:pathLst>
                <a:path w="400" h="691">
                  <a:moveTo>
                    <a:pt x="0" y="0"/>
                  </a:moveTo>
                  <a:lnTo>
                    <a:pt x="246" y="691"/>
                  </a:lnTo>
                  <a:lnTo>
                    <a:pt x="400" y="691"/>
                  </a:lnTo>
                  <a:lnTo>
                    <a:pt x="182" y="31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nvGrpSpPr>
            <p:cNvPr id="106" name="Group 44"/>
            <p:cNvGrpSpPr/>
            <p:nvPr/>
          </p:nvGrpSpPr>
          <p:grpSpPr>
            <a:xfrm>
              <a:off x="3949950" y="3095545"/>
              <a:ext cx="1713617" cy="2152765"/>
              <a:chOff x="3949950" y="3095545"/>
              <a:chExt cx="1713617" cy="2152765"/>
            </a:xfrm>
          </p:grpSpPr>
          <p:sp>
            <p:nvSpPr>
              <p:cNvPr id="134" name="Freeform 75"/>
              <p:cNvSpPr>
                <a:spLocks/>
              </p:cNvSpPr>
              <p:nvPr/>
            </p:nvSpPr>
            <p:spPr bwMode="auto">
              <a:xfrm>
                <a:off x="3949950" y="3095545"/>
                <a:ext cx="1713617" cy="2152765"/>
              </a:xfrm>
              <a:custGeom>
                <a:avLst/>
                <a:gdLst>
                  <a:gd name="T0" fmla="*/ 201 w 539"/>
                  <a:gd name="T1" fmla="*/ 0 h 677"/>
                  <a:gd name="T2" fmla="*/ 73 w 539"/>
                  <a:gd name="T3" fmla="*/ 77 h 677"/>
                  <a:gd name="T4" fmla="*/ 22 w 539"/>
                  <a:gd name="T5" fmla="*/ 166 h 677"/>
                  <a:gd name="T6" fmla="*/ 22 w 539"/>
                  <a:gd name="T7" fmla="*/ 304 h 677"/>
                  <a:gd name="T8" fmla="*/ 237 w 539"/>
                  <a:gd name="T9" fmla="*/ 677 h 677"/>
                  <a:gd name="T10" fmla="*/ 234 w 539"/>
                  <a:gd name="T11" fmla="*/ 527 h 677"/>
                  <a:gd name="T12" fmla="*/ 539 w 539"/>
                  <a:gd name="T13" fmla="*/ 0 h 677"/>
                  <a:gd name="T14" fmla="*/ 201 w 539"/>
                  <a:gd name="T15" fmla="*/ 0 h 6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9" h="677">
                    <a:moveTo>
                      <a:pt x="201" y="0"/>
                    </a:moveTo>
                    <a:cubicBezTo>
                      <a:pt x="150" y="2"/>
                      <a:pt x="101" y="29"/>
                      <a:pt x="73" y="77"/>
                    </a:cubicBezTo>
                    <a:cubicBezTo>
                      <a:pt x="22" y="166"/>
                      <a:pt x="22" y="166"/>
                      <a:pt x="22" y="166"/>
                    </a:cubicBezTo>
                    <a:cubicBezTo>
                      <a:pt x="0" y="204"/>
                      <a:pt x="0" y="266"/>
                      <a:pt x="22" y="304"/>
                    </a:cubicBezTo>
                    <a:cubicBezTo>
                      <a:pt x="237" y="677"/>
                      <a:pt x="237" y="677"/>
                      <a:pt x="237" y="677"/>
                    </a:cubicBezTo>
                    <a:cubicBezTo>
                      <a:pt x="209" y="629"/>
                      <a:pt x="210" y="573"/>
                      <a:pt x="234" y="527"/>
                    </a:cubicBezTo>
                    <a:cubicBezTo>
                      <a:pt x="539" y="0"/>
                      <a:pt x="539" y="0"/>
                      <a:pt x="539" y="0"/>
                    </a:cubicBezTo>
                    <a:cubicBezTo>
                      <a:pt x="201" y="0"/>
                      <a:pt x="201" y="0"/>
                      <a:pt x="201" y="0"/>
                    </a:cubicBezTo>
                  </a:path>
                </a:pathLst>
              </a:custGeom>
              <a:solidFill>
                <a:srgbClr val="16A0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35" name="Freeform 76"/>
              <p:cNvSpPr>
                <a:spLocks/>
              </p:cNvSpPr>
              <p:nvPr/>
            </p:nvSpPr>
            <p:spPr bwMode="auto">
              <a:xfrm>
                <a:off x="4589199" y="3095545"/>
                <a:ext cx="1074368" cy="178614"/>
              </a:xfrm>
              <a:custGeom>
                <a:avLst/>
                <a:gdLst>
                  <a:gd name="T0" fmla="*/ 800 w 800"/>
                  <a:gd name="T1" fmla="*/ 0 h 133"/>
                  <a:gd name="T2" fmla="*/ 0 w 800"/>
                  <a:gd name="T3" fmla="*/ 0 h 133"/>
                  <a:gd name="T4" fmla="*/ 722 w 800"/>
                  <a:gd name="T5" fmla="*/ 133 h 133"/>
                  <a:gd name="T6" fmla="*/ 800 w 800"/>
                  <a:gd name="T7" fmla="*/ 0 h 133"/>
                </a:gdLst>
                <a:ahLst/>
                <a:cxnLst>
                  <a:cxn ang="0">
                    <a:pos x="T0" y="T1"/>
                  </a:cxn>
                  <a:cxn ang="0">
                    <a:pos x="T2" y="T3"/>
                  </a:cxn>
                  <a:cxn ang="0">
                    <a:pos x="T4" y="T5"/>
                  </a:cxn>
                  <a:cxn ang="0">
                    <a:pos x="T6" y="T7"/>
                  </a:cxn>
                </a:cxnLst>
                <a:rect l="0" t="0" r="r" b="b"/>
                <a:pathLst>
                  <a:path w="800" h="133">
                    <a:moveTo>
                      <a:pt x="800" y="0"/>
                    </a:moveTo>
                    <a:lnTo>
                      <a:pt x="0" y="0"/>
                    </a:lnTo>
                    <a:lnTo>
                      <a:pt x="722" y="133"/>
                    </a:lnTo>
                    <a:lnTo>
                      <a:pt x="800" y="0"/>
                    </a:lnTo>
                    <a:close/>
                  </a:path>
                </a:pathLst>
              </a:custGeom>
              <a:solidFill>
                <a:sysClr val="windowText" lastClr="000000">
                  <a:lumMod val="95000"/>
                  <a:lumOff val="5000"/>
                  <a:alpha val="10000"/>
                </a:sysClr>
              </a:solidFill>
              <a:ln>
                <a:noFill/>
              </a:ln>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grpSp>
          <p:nvGrpSpPr>
            <p:cNvPr id="107" name="Group 71"/>
            <p:cNvGrpSpPr/>
            <p:nvPr/>
          </p:nvGrpSpPr>
          <p:grpSpPr>
            <a:xfrm>
              <a:off x="4182282" y="1935228"/>
              <a:ext cx="2346151" cy="1404736"/>
              <a:chOff x="4182282" y="1935228"/>
              <a:chExt cx="2346151" cy="1404736"/>
            </a:xfrm>
          </p:grpSpPr>
          <p:sp>
            <p:nvSpPr>
              <p:cNvPr id="132" name="Freeform 73"/>
              <p:cNvSpPr>
                <a:spLocks/>
              </p:cNvSpPr>
              <p:nvPr/>
            </p:nvSpPr>
            <p:spPr bwMode="auto">
              <a:xfrm>
                <a:off x="4182282" y="1935228"/>
                <a:ext cx="2346151" cy="1404736"/>
              </a:xfrm>
              <a:custGeom>
                <a:avLst/>
                <a:gdLst>
                  <a:gd name="T0" fmla="*/ 569 w 738"/>
                  <a:gd name="T1" fmla="*/ 73 h 442"/>
                  <a:gd name="T2" fmla="*/ 438 w 738"/>
                  <a:gd name="T3" fmla="*/ 0 h 442"/>
                  <a:gd name="T4" fmla="*/ 335 w 738"/>
                  <a:gd name="T5" fmla="*/ 0 h 442"/>
                  <a:gd name="T6" fmla="*/ 215 w 738"/>
                  <a:gd name="T7" fmla="*/ 69 h 442"/>
                  <a:gd name="T8" fmla="*/ 0 w 738"/>
                  <a:gd name="T9" fmla="*/ 442 h 442"/>
                  <a:gd name="T10" fmla="*/ 128 w 738"/>
                  <a:gd name="T11" fmla="*/ 365 h 442"/>
                  <a:gd name="T12" fmla="*/ 738 w 738"/>
                  <a:gd name="T13" fmla="*/ 365 h 442"/>
                  <a:gd name="T14" fmla="*/ 569 w 738"/>
                  <a:gd name="T15" fmla="*/ 73 h 4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8" h="442">
                    <a:moveTo>
                      <a:pt x="569" y="73"/>
                    </a:moveTo>
                    <a:cubicBezTo>
                      <a:pt x="542" y="29"/>
                      <a:pt x="493" y="0"/>
                      <a:pt x="438" y="0"/>
                    </a:cubicBezTo>
                    <a:cubicBezTo>
                      <a:pt x="335" y="0"/>
                      <a:pt x="335" y="0"/>
                      <a:pt x="335" y="0"/>
                    </a:cubicBezTo>
                    <a:cubicBezTo>
                      <a:pt x="291" y="0"/>
                      <a:pt x="237" y="31"/>
                      <a:pt x="215" y="69"/>
                    </a:cubicBezTo>
                    <a:cubicBezTo>
                      <a:pt x="0" y="442"/>
                      <a:pt x="0" y="442"/>
                      <a:pt x="0" y="442"/>
                    </a:cubicBezTo>
                    <a:cubicBezTo>
                      <a:pt x="28" y="394"/>
                      <a:pt x="77" y="367"/>
                      <a:pt x="128" y="365"/>
                    </a:cubicBezTo>
                    <a:cubicBezTo>
                      <a:pt x="738" y="365"/>
                      <a:pt x="738" y="365"/>
                      <a:pt x="738" y="365"/>
                    </a:cubicBezTo>
                    <a:cubicBezTo>
                      <a:pt x="569" y="73"/>
                      <a:pt x="569" y="73"/>
                      <a:pt x="569" y="73"/>
                    </a:cubicBezTo>
                  </a:path>
                </a:pathLst>
              </a:custGeom>
              <a:solidFill>
                <a:srgbClr val="B2D2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33" name="Freeform 74"/>
              <p:cNvSpPr>
                <a:spLocks/>
              </p:cNvSpPr>
              <p:nvPr/>
            </p:nvSpPr>
            <p:spPr bwMode="auto">
              <a:xfrm>
                <a:off x="5991249" y="2167560"/>
                <a:ext cx="537184" cy="927986"/>
              </a:xfrm>
              <a:custGeom>
                <a:avLst/>
                <a:gdLst>
                  <a:gd name="T0" fmla="*/ 0 w 400"/>
                  <a:gd name="T1" fmla="*/ 0 h 691"/>
                  <a:gd name="T2" fmla="*/ 246 w 400"/>
                  <a:gd name="T3" fmla="*/ 691 h 691"/>
                  <a:gd name="T4" fmla="*/ 400 w 400"/>
                  <a:gd name="T5" fmla="*/ 691 h 691"/>
                  <a:gd name="T6" fmla="*/ 182 w 400"/>
                  <a:gd name="T7" fmla="*/ 315 h 691"/>
                  <a:gd name="T8" fmla="*/ 0 w 400"/>
                  <a:gd name="T9" fmla="*/ 0 h 691"/>
                </a:gdLst>
                <a:ahLst/>
                <a:cxnLst>
                  <a:cxn ang="0">
                    <a:pos x="T0" y="T1"/>
                  </a:cxn>
                  <a:cxn ang="0">
                    <a:pos x="T2" y="T3"/>
                  </a:cxn>
                  <a:cxn ang="0">
                    <a:pos x="T4" y="T5"/>
                  </a:cxn>
                  <a:cxn ang="0">
                    <a:pos x="T6" y="T7"/>
                  </a:cxn>
                  <a:cxn ang="0">
                    <a:pos x="T8" y="T9"/>
                  </a:cxn>
                </a:cxnLst>
                <a:rect l="0" t="0" r="r" b="b"/>
                <a:pathLst>
                  <a:path w="400" h="691">
                    <a:moveTo>
                      <a:pt x="0" y="0"/>
                    </a:moveTo>
                    <a:lnTo>
                      <a:pt x="246" y="691"/>
                    </a:lnTo>
                    <a:lnTo>
                      <a:pt x="400" y="691"/>
                    </a:lnTo>
                    <a:lnTo>
                      <a:pt x="182" y="315"/>
                    </a:lnTo>
                    <a:lnTo>
                      <a:pt x="0" y="0"/>
                    </a:lnTo>
                    <a:close/>
                  </a:path>
                </a:pathLst>
              </a:custGeom>
              <a:solidFill>
                <a:sysClr val="windowText" lastClr="000000">
                  <a:lumMod val="95000"/>
                  <a:lumOff val="5000"/>
                  <a:alpha val="10000"/>
                </a:sysClr>
              </a:solidFill>
              <a:ln>
                <a:noFill/>
              </a:ln>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grpSp>
          <p:nvGrpSpPr>
            <p:cNvPr id="108" name="Group 46"/>
            <p:cNvGrpSpPr/>
            <p:nvPr/>
          </p:nvGrpSpPr>
          <p:grpSpPr>
            <a:xfrm>
              <a:off x="5663567" y="4345842"/>
              <a:ext cx="2346151" cy="1406079"/>
              <a:chOff x="5663567" y="4345842"/>
              <a:chExt cx="2346151" cy="1406079"/>
            </a:xfrm>
          </p:grpSpPr>
          <p:grpSp>
            <p:nvGrpSpPr>
              <p:cNvPr id="126" name="Group 65"/>
              <p:cNvGrpSpPr/>
              <p:nvPr/>
            </p:nvGrpSpPr>
            <p:grpSpPr>
              <a:xfrm>
                <a:off x="5663567" y="4345842"/>
                <a:ext cx="2346151" cy="1406079"/>
                <a:chOff x="5663567" y="4345842"/>
                <a:chExt cx="2346151" cy="1406079"/>
              </a:xfrm>
            </p:grpSpPr>
            <p:sp>
              <p:nvSpPr>
                <p:cNvPr id="130" name="Freeform 69"/>
                <p:cNvSpPr>
                  <a:spLocks/>
                </p:cNvSpPr>
                <p:nvPr/>
              </p:nvSpPr>
              <p:spPr bwMode="auto">
                <a:xfrm>
                  <a:off x="5663567" y="4345842"/>
                  <a:ext cx="2346151" cy="1406079"/>
                </a:xfrm>
                <a:custGeom>
                  <a:avLst/>
                  <a:gdLst>
                    <a:gd name="T0" fmla="*/ 168 w 738"/>
                    <a:gd name="T1" fmla="*/ 370 h 442"/>
                    <a:gd name="T2" fmla="*/ 300 w 738"/>
                    <a:gd name="T3" fmla="*/ 442 h 442"/>
                    <a:gd name="T4" fmla="*/ 402 w 738"/>
                    <a:gd name="T5" fmla="*/ 442 h 442"/>
                    <a:gd name="T6" fmla="*/ 522 w 738"/>
                    <a:gd name="T7" fmla="*/ 373 h 442"/>
                    <a:gd name="T8" fmla="*/ 738 w 738"/>
                    <a:gd name="T9" fmla="*/ 0 h 442"/>
                    <a:gd name="T10" fmla="*/ 609 w 738"/>
                    <a:gd name="T11" fmla="*/ 78 h 442"/>
                    <a:gd name="T12" fmla="*/ 0 w 738"/>
                    <a:gd name="T13" fmla="*/ 78 h 442"/>
                    <a:gd name="T14" fmla="*/ 168 w 738"/>
                    <a:gd name="T15" fmla="*/ 370 h 4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8" h="442">
                      <a:moveTo>
                        <a:pt x="168" y="370"/>
                      </a:moveTo>
                      <a:cubicBezTo>
                        <a:pt x="196" y="413"/>
                        <a:pt x="244" y="442"/>
                        <a:pt x="300" y="442"/>
                      </a:cubicBezTo>
                      <a:cubicBezTo>
                        <a:pt x="402" y="442"/>
                        <a:pt x="402" y="442"/>
                        <a:pt x="402" y="442"/>
                      </a:cubicBezTo>
                      <a:cubicBezTo>
                        <a:pt x="446" y="442"/>
                        <a:pt x="500" y="411"/>
                        <a:pt x="522" y="373"/>
                      </a:cubicBezTo>
                      <a:cubicBezTo>
                        <a:pt x="738" y="0"/>
                        <a:pt x="738" y="0"/>
                        <a:pt x="738" y="0"/>
                      </a:cubicBezTo>
                      <a:cubicBezTo>
                        <a:pt x="710" y="48"/>
                        <a:pt x="661" y="76"/>
                        <a:pt x="609" y="78"/>
                      </a:cubicBezTo>
                      <a:cubicBezTo>
                        <a:pt x="0" y="78"/>
                        <a:pt x="0" y="78"/>
                        <a:pt x="0" y="78"/>
                      </a:cubicBezTo>
                      <a:cubicBezTo>
                        <a:pt x="168" y="370"/>
                        <a:pt x="168" y="370"/>
                        <a:pt x="168" y="370"/>
                      </a:cubicBezTo>
                    </a:path>
                  </a:pathLst>
                </a:custGeom>
                <a:solidFill>
                  <a:srgbClr val="F23B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31" name="Freeform 70"/>
                <p:cNvSpPr>
                  <a:spLocks/>
                </p:cNvSpPr>
                <p:nvPr/>
              </p:nvSpPr>
              <p:spPr bwMode="auto">
                <a:xfrm>
                  <a:off x="5663567" y="4594289"/>
                  <a:ext cx="534498" cy="927986"/>
                </a:xfrm>
                <a:custGeom>
                  <a:avLst/>
                  <a:gdLst>
                    <a:gd name="T0" fmla="*/ 0 w 398"/>
                    <a:gd name="T1" fmla="*/ 0 h 691"/>
                    <a:gd name="T2" fmla="*/ 5 w 398"/>
                    <a:gd name="T3" fmla="*/ 7 h 691"/>
                    <a:gd name="T4" fmla="*/ 398 w 398"/>
                    <a:gd name="T5" fmla="*/ 691 h 691"/>
                    <a:gd name="T6" fmla="*/ 154 w 398"/>
                    <a:gd name="T7" fmla="*/ 0 h 691"/>
                    <a:gd name="T8" fmla="*/ 0 w 398"/>
                    <a:gd name="T9" fmla="*/ 0 h 691"/>
                  </a:gdLst>
                  <a:ahLst/>
                  <a:cxnLst>
                    <a:cxn ang="0">
                      <a:pos x="T0" y="T1"/>
                    </a:cxn>
                    <a:cxn ang="0">
                      <a:pos x="T2" y="T3"/>
                    </a:cxn>
                    <a:cxn ang="0">
                      <a:pos x="T4" y="T5"/>
                    </a:cxn>
                    <a:cxn ang="0">
                      <a:pos x="T6" y="T7"/>
                    </a:cxn>
                    <a:cxn ang="0">
                      <a:pos x="T8" y="T9"/>
                    </a:cxn>
                  </a:cxnLst>
                  <a:rect l="0" t="0" r="r" b="b"/>
                  <a:pathLst>
                    <a:path w="398" h="691">
                      <a:moveTo>
                        <a:pt x="0" y="0"/>
                      </a:moveTo>
                      <a:lnTo>
                        <a:pt x="5" y="7"/>
                      </a:lnTo>
                      <a:lnTo>
                        <a:pt x="398" y="691"/>
                      </a:lnTo>
                      <a:lnTo>
                        <a:pt x="154" y="0"/>
                      </a:lnTo>
                      <a:lnTo>
                        <a:pt x="0" y="0"/>
                      </a:lnTo>
                      <a:close/>
                    </a:path>
                  </a:pathLst>
                </a:custGeom>
                <a:solidFill>
                  <a:sysClr val="windowText" lastClr="000000">
                    <a:lumMod val="95000"/>
                    <a:lumOff val="5000"/>
                    <a:alpha val="10000"/>
                  </a:sysClr>
                </a:solidFill>
                <a:ln>
                  <a:noFill/>
                </a:ln>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grpSp>
            <p:nvGrpSpPr>
              <p:cNvPr id="127" name="Group 66"/>
              <p:cNvGrpSpPr/>
              <p:nvPr/>
            </p:nvGrpSpPr>
            <p:grpSpPr>
              <a:xfrm>
                <a:off x="6674717" y="4979124"/>
                <a:ext cx="362796" cy="338611"/>
                <a:chOff x="4418013" y="3475038"/>
                <a:chExt cx="285750" cy="266701"/>
              </a:xfrm>
              <a:solidFill>
                <a:sysClr val="window" lastClr="FFFFFF"/>
              </a:solidFill>
            </p:grpSpPr>
            <p:sp>
              <p:nvSpPr>
                <p:cNvPr id="128" name="Freeform 105"/>
                <p:cNvSpPr>
                  <a:spLocks/>
                </p:cNvSpPr>
                <p:nvPr/>
              </p:nvSpPr>
              <p:spPr bwMode="auto">
                <a:xfrm>
                  <a:off x="4418013" y="3651251"/>
                  <a:ext cx="98425" cy="90488"/>
                </a:xfrm>
                <a:custGeom>
                  <a:avLst/>
                  <a:gdLst>
                    <a:gd name="T0" fmla="*/ 22 w 26"/>
                    <a:gd name="T1" fmla="*/ 1 h 24"/>
                    <a:gd name="T2" fmla="*/ 20 w 26"/>
                    <a:gd name="T3" fmla="*/ 1 h 24"/>
                    <a:gd name="T4" fmla="*/ 0 w 26"/>
                    <a:gd name="T5" fmla="*/ 20 h 24"/>
                    <a:gd name="T6" fmla="*/ 0 w 26"/>
                    <a:gd name="T7" fmla="*/ 22 h 24"/>
                    <a:gd name="T8" fmla="*/ 1 w 26"/>
                    <a:gd name="T9" fmla="*/ 23 h 24"/>
                    <a:gd name="T10" fmla="*/ 5 w 26"/>
                    <a:gd name="T11" fmla="*/ 24 h 24"/>
                    <a:gd name="T12" fmla="*/ 7 w 26"/>
                    <a:gd name="T13" fmla="*/ 24 h 24"/>
                    <a:gd name="T14" fmla="*/ 25 w 26"/>
                    <a:gd name="T15" fmla="*/ 6 h 24"/>
                    <a:gd name="T16" fmla="*/ 25 w 26"/>
                    <a:gd name="T17" fmla="*/ 3 h 24"/>
                    <a:gd name="T18" fmla="*/ 22 w 26"/>
                    <a:gd name="T19" fmla="*/ 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24">
                      <a:moveTo>
                        <a:pt x="22" y="1"/>
                      </a:moveTo>
                      <a:cubicBezTo>
                        <a:pt x="22" y="0"/>
                        <a:pt x="21" y="0"/>
                        <a:pt x="20" y="1"/>
                      </a:cubicBezTo>
                      <a:cubicBezTo>
                        <a:pt x="0" y="20"/>
                        <a:pt x="0" y="20"/>
                        <a:pt x="0" y="20"/>
                      </a:cubicBezTo>
                      <a:cubicBezTo>
                        <a:pt x="0" y="20"/>
                        <a:pt x="0" y="21"/>
                        <a:pt x="0" y="22"/>
                      </a:cubicBezTo>
                      <a:cubicBezTo>
                        <a:pt x="0" y="22"/>
                        <a:pt x="1" y="23"/>
                        <a:pt x="1" y="23"/>
                      </a:cubicBezTo>
                      <a:cubicBezTo>
                        <a:pt x="5" y="24"/>
                        <a:pt x="5" y="24"/>
                        <a:pt x="5" y="24"/>
                      </a:cubicBezTo>
                      <a:cubicBezTo>
                        <a:pt x="6" y="24"/>
                        <a:pt x="7" y="24"/>
                        <a:pt x="7" y="24"/>
                      </a:cubicBezTo>
                      <a:cubicBezTo>
                        <a:pt x="25" y="6"/>
                        <a:pt x="25" y="6"/>
                        <a:pt x="25" y="6"/>
                      </a:cubicBezTo>
                      <a:cubicBezTo>
                        <a:pt x="26" y="5"/>
                        <a:pt x="26" y="4"/>
                        <a:pt x="25" y="3"/>
                      </a:cubicBezTo>
                      <a:lnTo>
                        <a:pt x="22"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29" name="Freeform 106"/>
                <p:cNvSpPr>
                  <a:spLocks noEditPoints="1"/>
                </p:cNvSpPr>
                <p:nvPr/>
              </p:nvSpPr>
              <p:spPr bwMode="auto">
                <a:xfrm>
                  <a:off x="4456113" y="3475038"/>
                  <a:ext cx="247650" cy="236538"/>
                </a:xfrm>
                <a:custGeom>
                  <a:avLst/>
                  <a:gdLst>
                    <a:gd name="T0" fmla="*/ 45 w 66"/>
                    <a:gd name="T1" fmla="*/ 1 h 63"/>
                    <a:gd name="T2" fmla="*/ 45 w 66"/>
                    <a:gd name="T3" fmla="*/ 0 h 63"/>
                    <a:gd name="T4" fmla="*/ 45 w 66"/>
                    <a:gd name="T5" fmla="*/ 1 h 63"/>
                    <a:gd name="T6" fmla="*/ 40 w 66"/>
                    <a:gd name="T7" fmla="*/ 1 h 63"/>
                    <a:gd name="T8" fmla="*/ 39 w 66"/>
                    <a:gd name="T9" fmla="*/ 2 h 63"/>
                    <a:gd name="T10" fmla="*/ 37 w 66"/>
                    <a:gd name="T11" fmla="*/ 6 h 63"/>
                    <a:gd name="T12" fmla="*/ 38 w 66"/>
                    <a:gd name="T13" fmla="*/ 9 h 63"/>
                    <a:gd name="T14" fmla="*/ 36 w 66"/>
                    <a:gd name="T15" fmla="*/ 16 h 63"/>
                    <a:gd name="T16" fmla="*/ 21 w 66"/>
                    <a:gd name="T17" fmla="*/ 26 h 63"/>
                    <a:gd name="T18" fmla="*/ 5 w 66"/>
                    <a:gd name="T19" fmla="*/ 26 h 63"/>
                    <a:gd name="T20" fmla="*/ 5 w 66"/>
                    <a:gd name="T21" fmla="*/ 26 h 63"/>
                    <a:gd name="T22" fmla="*/ 5 w 66"/>
                    <a:gd name="T23" fmla="*/ 26 h 63"/>
                    <a:gd name="T24" fmla="*/ 0 w 66"/>
                    <a:gd name="T25" fmla="*/ 29 h 63"/>
                    <a:gd name="T26" fmla="*/ 0 w 66"/>
                    <a:gd name="T27" fmla="*/ 30 h 63"/>
                    <a:gd name="T28" fmla="*/ 0 w 66"/>
                    <a:gd name="T29" fmla="*/ 32 h 63"/>
                    <a:gd name="T30" fmla="*/ 31 w 66"/>
                    <a:gd name="T31" fmla="*/ 62 h 63"/>
                    <a:gd name="T32" fmla="*/ 32 w 66"/>
                    <a:gd name="T33" fmla="*/ 63 h 63"/>
                    <a:gd name="T34" fmla="*/ 33 w 66"/>
                    <a:gd name="T35" fmla="*/ 62 h 63"/>
                    <a:gd name="T36" fmla="*/ 37 w 66"/>
                    <a:gd name="T37" fmla="*/ 42 h 63"/>
                    <a:gd name="T38" fmla="*/ 46 w 66"/>
                    <a:gd name="T39" fmla="*/ 27 h 63"/>
                    <a:gd name="T40" fmla="*/ 54 w 66"/>
                    <a:gd name="T41" fmla="*/ 25 h 63"/>
                    <a:gd name="T42" fmla="*/ 56 w 66"/>
                    <a:gd name="T43" fmla="*/ 25 h 63"/>
                    <a:gd name="T44" fmla="*/ 61 w 66"/>
                    <a:gd name="T45" fmla="*/ 23 h 63"/>
                    <a:gd name="T46" fmla="*/ 61 w 66"/>
                    <a:gd name="T47" fmla="*/ 23 h 63"/>
                    <a:gd name="T48" fmla="*/ 45 w 66"/>
                    <a:gd name="T49" fmla="*/ 1 h 63"/>
                    <a:gd name="T50" fmla="*/ 54 w 66"/>
                    <a:gd name="T51" fmla="*/ 9 h 63"/>
                    <a:gd name="T52" fmla="*/ 52 w 66"/>
                    <a:gd name="T53" fmla="*/ 8 h 63"/>
                    <a:gd name="T54" fmla="*/ 54 w 66"/>
                    <a:gd name="T55" fmla="*/ 9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6" h="63">
                      <a:moveTo>
                        <a:pt x="45" y="1"/>
                      </a:moveTo>
                      <a:cubicBezTo>
                        <a:pt x="45" y="0"/>
                        <a:pt x="45" y="0"/>
                        <a:pt x="45" y="0"/>
                      </a:cubicBezTo>
                      <a:cubicBezTo>
                        <a:pt x="45" y="1"/>
                        <a:pt x="45" y="1"/>
                        <a:pt x="45" y="1"/>
                      </a:cubicBezTo>
                      <a:cubicBezTo>
                        <a:pt x="43" y="0"/>
                        <a:pt x="41" y="0"/>
                        <a:pt x="40" y="1"/>
                      </a:cubicBezTo>
                      <a:cubicBezTo>
                        <a:pt x="39" y="2"/>
                        <a:pt x="39" y="2"/>
                        <a:pt x="39" y="2"/>
                      </a:cubicBezTo>
                      <a:cubicBezTo>
                        <a:pt x="38" y="3"/>
                        <a:pt x="37" y="5"/>
                        <a:pt x="37" y="6"/>
                      </a:cubicBezTo>
                      <a:cubicBezTo>
                        <a:pt x="37" y="7"/>
                        <a:pt x="37" y="8"/>
                        <a:pt x="38" y="9"/>
                      </a:cubicBezTo>
                      <a:cubicBezTo>
                        <a:pt x="39" y="12"/>
                        <a:pt x="38" y="15"/>
                        <a:pt x="36" y="16"/>
                      </a:cubicBezTo>
                      <a:cubicBezTo>
                        <a:pt x="33" y="19"/>
                        <a:pt x="24" y="28"/>
                        <a:pt x="21" y="26"/>
                      </a:cubicBezTo>
                      <a:cubicBezTo>
                        <a:pt x="16" y="23"/>
                        <a:pt x="10" y="24"/>
                        <a:pt x="5" y="26"/>
                      </a:cubicBezTo>
                      <a:cubicBezTo>
                        <a:pt x="5" y="26"/>
                        <a:pt x="5" y="26"/>
                        <a:pt x="5" y="26"/>
                      </a:cubicBezTo>
                      <a:cubicBezTo>
                        <a:pt x="5" y="26"/>
                        <a:pt x="5" y="26"/>
                        <a:pt x="5" y="26"/>
                      </a:cubicBezTo>
                      <a:cubicBezTo>
                        <a:pt x="3" y="27"/>
                        <a:pt x="2" y="28"/>
                        <a:pt x="0" y="29"/>
                      </a:cubicBezTo>
                      <a:cubicBezTo>
                        <a:pt x="0" y="29"/>
                        <a:pt x="0" y="30"/>
                        <a:pt x="0" y="30"/>
                      </a:cubicBezTo>
                      <a:cubicBezTo>
                        <a:pt x="0" y="31"/>
                        <a:pt x="0" y="31"/>
                        <a:pt x="0" y="32"/>
                      </a:cubicBezTo>
                      <a:cubicBezTo>
                        <a:pt x="31" y="62"/>
                        <a:pt x="31" y="62"/>
                        <a:pt x="31" y="62"/>
                      </a:cubicBezTo>
                      <a:cubicBezTo>
                        <a:pt x="31" y="63"/>
                        <a:pt x="32" y="63"/>
                        <a:pt x="32" y="63"/>
                      </a:cubicBezTo>
                      <a:cubicBezTo>
                        <a:pt x="33" y="63"/>
                        <a:pt x="33" y="63"/>
                        <a:pt x="33" y="62"/>
                      </a:cubicBezTo>
                      <a:cubicBezTo>
                        <a:pt x="38" y="57"/>
                        <a:pt x="41" y="49"/>
                        <a:pt x="37" y="42"/>
                      </a:cubicBezTo>
                      <a:cubicBezTo>
                        <a:pt x="35" y="39"/>
                        <a:pt x="44" y="30"/>
                        <a:pt x="46" y="27"/>
                      </a:cubicBezTo>
                      <a:cubicBezTo>
                        <a:pt x="48" y="25"/>
                        <a:pt x="51" y="24"/>
                        <a:pt x="54" y="25"/>
                      </a:cubicBezTo>
                      <a:cubicBezTo>
                        <a:pt x="54" y="25"/>
                        <a:pt x="55" y="25"/>
                        <a:pt x="56" y="25"/>
                      </a:cubicBezTo>
                      <a:cubicBezTo>
                        <a:pt x="58" y="25"/>
                        <a:pt x="60" y="25"/>
                        <a:pt x="61" y="23"/>
                      </a:cubicBezTo>
                      <a:cubicBezTo>
                        <a:pt x="61" y="23"/>
                        <a:pt x="61" y="23"/>
                        <a:pt x="61" y="23"/>
                      </a:cubicBezTo>
                      <a:cubicBezTo>
                        <a:pt x="66" y="17"/>
                        <a:pt x="54" y="3"/>
                        <a:pt x="45" y="1"/>
                      </a:cubicBezTo>
                      <a:close/>
                      <a:moveTo>
                        <a:pt x="54" y="9"/>
                      </a:moveTo>
                      <a:cubicBezTo>
                        <a:pt x="52" y="8"/>
                        <a:pt x="52" y="8"/>
                        <a:pt x="52" y="8"/>
                      </a:cubicBezTo>
                      <a:cubicBezTo>
                        <a:pt x="53" y="8"/>
                        <a:pt x="53" y="9"/>
                        <a:pt x="5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grpSp>
        <p:grpSp>
          <p:nvGrpSpPr>
            <p:cNvPr id="109" name="Group 47"/>
            <p:cNvGrpSpPr/>
            <p:nvPr/>
          </p:nvGrpSpPr>
          <p:grpSpPr>
            <a:xfrm>
              <a:off x="4614716" y="3843574"/>
              <a:ext cx="2002354" cy="1908348"/>
              <a:chOff x="4614716" y="3843574"/>
              <a:chExt cx="2002354" cy="1908348"/>
            </a:xfrm>
          </p:grpSpPr>
          <p:grpSp>
            <p:nvGrpSpPr>
              <p:cNvPr id="122" name="Group 61"/>
              <p:cNvGrpSpPr/>
              <p:nvPr/>
            </p:nvGrpSpPr>
            <p:grpSpPr>
              <a:xfrm>
                <a:off x="4614716" y="3843574"/>
                <a:ext cx="2002354" cy="1908348"/>
                <a:chOff x="4614716" y="3843574"/>
                <a:chExt cx="2002354" cy="1908348"/>
              </a:xfrm>
            </p:grpSpPr>
            <p:sp>
              <p:nvSpPr>
                <p:cNvPr id="124" name="Freeform 63"/>
                <p:cNvSpPr>
                  <a:spLocks/>
                </p:cNvSpPr>
                <p:nvPr/>
              </p:nvSpPr>
              <p:spPr bwMode="auto">
                <a:xfrm>
                  <a:off x="4614716" y="3843575"/>
                  <a:ext cx="2002354" cy="1908347"/>
                </a:xfrm>
                <a:custGeom>
                  <a:avLst/>
                  <a:gdLst>
                    <a:gd name="T0" fmla="*/ 25 w 630"/>
                    <a:gd name="T1" fmla="*/ 292 h 600"/>
                    <a:gd name="T2" fmla="*/ 28 w 630"/>
                    <a:gd name="T3" fmla="*/ 442 h 600"/>
                    <a:gd name="T4" fmla="*/ 79 w 630"/>
                    <a:gd name="T5" fmla="*/ 531 h 600"/>
                    <a:gd name="T6" fmla="*/ 199 w 630"/>
                    <a:gd name="T7" fmla="*/ 600 h 600"/>
                    <a:gd name="T8" fmla="*/ 630 w 630"/>
                    <a:gd name="T9" fmla="*/ 600 h 600"/>
                    <a:gd name="T10" fmla="*/ 498 w 630"/>
                    <a:gd name="T11" fmla="*/ 528 h 600"/>
                    <a:gd name="T12" fmla="*/ 194 w 630"/>
                    <a:gd name="T13" fmla="*/ 0 h 600"/>
                    <a:gd name="T14" fmla="*/ 25 w 630"/>
                    <a:gd name="T15" fmla="*/ 292 h 6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0" h="600">
                      <a:moveTo>
                        <a:pt x="25" y="292"/>
                      </a:moveTo>
                      <a:cubicBezTo>
                        <a:pt x="1" y="338"/>
                        <a:pt x="0" y="394"/>
                        <a:pt x="28" y="442"/>
                      </a:cubicBezTo>
                      <a:cubicBezTo>
                        <a:pt x="79" y="531"/>
                        <a:pt x="79" y="531"/>
                        <a:pt x="79" y="531"/>
                      </a:cubicBezTo>
                      <a:cubicBezTo>
                        <a:pt x="101" y="569"/>
                        <a:pt x="155" y="600"/>
                        <a:pt x="199" y="600"/>
                      </a:cubicBezTo>
                      <a:cubicBezTo>
                        <a:pt x="630" y="600"/>
                        <a:pt x="630" y="600"/>
                        <a:pt x="630" y="600"/>
                      </a:cubicBezTo>
                      <a:cubicBezTo>
                        <a:pt x="574" y="600"/>
                        <a:pt x="526" y="571"/>
                        <a:pt x="498" y="528"/>
                      </a:cubicBezTo>
                      <a:cubicBezTo>
                        <a:pt x="194" y="0"/>
                        <a:pt x="194" y="0"/>
                        <a:pt x="194" y="0"/>
                      </a:cubicBezTo>
                      <a:cubicBezTo>
                        <a:pt x="25" y="292"/>
                        <a:pt x="25" y="292"/>
                        <a:pt x="25" y="292"/>
                      </a:cubicBezTo>
                    </a:path>
                  </a:pathLst>
                </a:custGeom>
                <a:solidFill>
                  <a:srgbClr val="89588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25" name="Freeform 64"/>
                <p:cNvSpPr>
                  <a:spLocks/>
                </p:cNvSpPr>
                <p:nvPr/>
              </p:nvSpPr>
              <p:spPr bwMode="auto">
                <a:xfrm>
                  <a:off x="4693950" y="3843574"/>
                  <a:ext cx="639249" cy="927986"/>
                </a:xfrm>
                <a:custGeom>
                  <a:avLst/>
                  <a:gdLst>
                    <a:gd name="T0" fmla="*/ 400 w 476"/>
                    <a:gd name="T1" fmla="*/ 0 h 691"/>
                    <a:gd name="T2" fmla="*/ 0 w 476"/>
                    <a:gd name="T3" fmla="*/ 691 h 691"/>
                    <a:gd name="T4" fmla="*/ 476 w 476"/>
                    <a:gd name="T5" fmla="*/ 132 h 691"/>
                    <a:gd name="T6" fmla="*/ 400 w 476"/>
                    <a:gd name="T7" fmla="*/ 0 h 691"/>
                  </a:gdLst>
                  <a:ahLst/>
                  <a:cxnLst>
                    <a:cxn ang="0">
                      <a:pos x="T0" y="T1"/>
                    </a:cxn>
                    <a:cxn ang="0">
                      <a:pos x="T2" y="T3"/>
                    </a:cxn>
                    <a:cxn ang="0">
                      <a:pos x="T4" y="T5"/>
                    </a:cxn>
                    <a:cxn ang="0">
                      <a:pos x="T6" y="T7"/>
                    </a:cxn>
                  </a:cxnLst>
                  <a:rect l="0" t="0" r="r" b="b"/>
                  <a:pathLst>
                    <a:path w="476" h="691">
                      <a:moveTo>
                        <a:pt x="400" y="0"/>
                      </a:moveTo>
                      <a:lnTo>
                        <a:pt x="0" y="691"/>
                      </a:lnTo>
                      <a:lnTo>
                        <a:pt x="476" y="132"/>
                      </a:lnTo>
                      <a:lnTo>
                        <a:pt x="400" y="0"/>
                      </a:lnTo>
                      <a:close/>
                    </a:path>
                  </a:pathLst>
                </a:custGeom>
                <a:solidFill>
                  <a:sysClr val="windowText" lastClr="000000">
                    <a:lumMod val="95000"/>
                    <a:lumOff val="5000"/>
                    <a:alpha val="10000"/>
                  </a:sysClr>
                </a:solidFill>
                <a:ln>
                  <a:noFill/>
                </a:ln>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sp>
            <p:nvSpPr>
              <p:cNvPr id="123" name="Freeform 18"/>
              <p:cNvSpPr>
                <a:spLocks/>
              </p:cNvSpPr>
              <p:nvPr/>
            </p:nvSpPr>
            <p:spPr bwMode="auto">
              <a:xfrm>
                <a:off x="5122816" y="4936315"/>
                <a:ext cx="413624" cy="413623"/>
              </a:xfrm>
              <a:custGeom>
                <a:avLst/>
                <a:gdLst>
                  <a:gd name="T0" fmla="*/ 266 w 360"/>
                  <a:gd name="T1" fmla="*/ 360 h 360"/>
                  <a:gd name="T2" fmla="*/ 294 w 360"/>
                  <a:gd name="T3" fmla="*/ 331 h 360"/>
                  <a:gd name="T4" fmla="*/ 245 w 360"/>
                  <a:gd name="T5" fmla="*/ 155 h 360"/>
                  <a:gd name="T6" fmla="*/ 318 w 360"/>
                  <a:gd name="T7" fmla="*/ 82 h 360"/>
                  <a:gd name="T8" fmla="*/ 340 w 360"/>
                  <a:gd name="T9" fmla="*/ 19 h 360"/>
                  <a:gd name="T10" fmla="*/ 278 w 360"/>
                  <a:gd name="T11" fmla="*/ 42 h 360"/>
                  <a:gd name="T12" fmla="*/ 205 w 360"/>
                  <a:gd name="T13" fmla="*/ 115 h 360"/>
                  <a:gd name="T14" fmla="*/ 28 w 360"/>
                  <a:gd name="T15" fmla="*/ 65 h 360"/>
                  <a:gd name="T16" fmla="*/ 0 w 360"/>
                  <a:gd name="T17" fmla="*/ 94 h 360"/>
                  <a:gd name="T18" fmla="*/ 148 w 360"/>
                  <a:gd name="T19" fmla="*/ 172 h 360"/>
                  <a:gd name="T20" fmla="*/ 98 w 360"/>
                  <a:gd name="T21" fmla="*/ 222 h 360"/>
                  <a:gd name="T22" fmla="*/ 38 w 360"/>
                  <a:gd name="T23" fmla="*/ 226 h 360"/>
                  <a:gd name="T24" fmla="*/ 9 w 360"/>
                  <a:gd name="T25" fmla="*/ 254 h 360"/>
                  <a:gd name="T26" fmla="*/ 80 w 360"/>
                  <a:gd name="T27" fmla="*/ 280 h 360"/>
                  <a:gd name="T28" fmla="*/ 105 w 360"/>
                  <a:gd name="T29" fmla="*/ 350 h 360"/>
                  <a:gd name="T30" fmla="*/ 134 w 360"/>
                  <a:gd name="T31" fmla="*/ 322 h 360"/>
                  <a:gd name="T32" fmla="*/ 137 w 360"/>
                  <a:gd name="T33" fmla="*/ 262 h 360"/>
                  <a:gd name="T34" fmla="*/ 188 w 360"/>
                  <a:gd name="T35" fmla="*/ 211 h 360"/>
                  <a:gd name="T36" fmla="*/ 266 w 360"/>
                  <a:gd name="T37" fmla="*/ 360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60" h="360">
                    <a:moveTo>
                      <a:pt x="266" y="360"/>
                    </a:moveTo>
                    <a:cubicBezTo>
                      <a:pt x="294" y="331"/>
                      <a:pt x="294" y="331"/>
                      <a:pt x="294" y="331"/>
                    </a:cubicBezTo>
                    <a:cubicBezTo>
                      <a:pt x="245" y="155"/>
                      <a:pt x="245" y="155"/>
                      <a:pt x="245" y="155"/>
                    </a:cubicBezTo>
                    <a:cubicBezTo>
                      <a:pt x="318" y="82"/>
                      <a:pt x="318" y="82"/>
                      <a:pt x="318" y="82"/>
                    </a:cubicBezTo>
                    <a:cubicBezTo>
                      <a:pt x="318" y="82"/>
                      <a:pt x="360" y="39"/>
                      <a:pt x="340" y="19"/>
                    </a:cubicBezTo>
                    <a:cubicBezTo>
                      <a:pt x="320" y="0"/>
                      <a:pt x="278" y="42"/>
                      <a:pt x="278" y="42"/>
                    </a:cubicBezTo>
                    <a:cubicBezTo>
                      <a:pt x="205" y="115"/>
                      <a:pt x="205" y="115"/>
                      <a:pt x="205" y="115"/>
                    </a:cubicBezTo>
                    <a:cubicBezTo>
                      <a:pt x="28" y="65"/>
                      <a:pt x="28" y="65"/>
                      <a:pt x="28" y="65"/>
                    </a:cubicBezTo>
                    <a:cubicBezTo>
                      <a:pt x="0" y="94"/>
                      <a:pt x="0" y="94"/>
                      <a:pt x="0" y="94"/>
                    </a:cubicBezTo>
                    <a:cubicBezTo>
                      <a:pt x="148" y="172"/>
                      <a:pt x="148" y="172"/>
                      <a:pt x="148" y="172"/>
                    </a:cubicBezTo>
                    <a:cubicBezTo>
                      <a:pt x="98" y="222"/>
                      <a:pt x="98" y="222"/>
                      <a:pt x="98" y="222"/>
                    </a:cubicBezTo>
                    <a:cubicBezTo>
                      <a:pt x="38" y="226"/>
                      <a:pt x="38" y="226"/>
                      <a:pt x="38" y="226"/>
                    </a:cubicBezTo>
                    <a:cubicBezTo>
                      <a:pt x="9" y="254"/>
                      <a:pt x="9" y="254"/>
                      <a:pt x="9" y="254"/>
                    </a:cubicBezTo>
                    <a:cubicBezTo>
                      <a:pt x="80" y="280"/>
                      <a:pt x="80" y="280"/>
                      <a:pt x="80" y="280"/>
                    </a:cubicBezTo>
                    <a:cubicBezTo>
                      <a:pt x="105" y="350"/>
                      <a:pt x="105" y="350"/>
                      <a:pt x="105" y="350"/>
                    </a:cubicBezTo>
                    <a:cubicBezTo>
                      <a:pt x="134" y="322"/>
                      <a:pt x="134" y="322"/>
                      <a:pt x="134" y="322"/>
                    </a:cubicBezTo>
                    <a:cubicBezTo>
                      <a:pt x="137" y="262"/>
                      <a:pt x="137" y="262"/>
                      <a:pt x="137" y="262"/>
                    </a:cubicBezTo>
                    <a:cubicBezTo>
                      <a:pt x="188" y="211"/>
                      <a:pt x="188" y="211"/>
                      <a:pt x="188" y="211"/>
                    </a:cubicBezTo>
                    <a:lnTo>
                      <a:pt x="266" y="360"/>
                    </a:lnTo>
                    <a:close/>
                  </a:path>
                </a:pathLst>
              </a:custGeom>
              <a:solidFill>
                <a:sysClr val="window" lastClr="FFFFFF"/>
              </a:solidFill>
              <a:ln>
                <a:noFill/>
              </a:ln>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grpSp>
          <p:nvGrpSpPr>
            <p:cNvPr id="110" name="Group 55"/>
            <p:cNvGrpSpPr/>
            <p:nvPr/>
          </p:nvGrpSpPr>
          <p:grpSpPr>
            <a:xfrm>
              <a:off x="5574932" y="1935228"/>
              <a:ext cx="1999668" cy="1908347"/>
              <a:chOff x="5574932" y="1935228"/>
              <a:chExt cx="1999668" cy="1908347"/>
            </a:xfrm>
          </p:grpSpPr>
          <p:sp>
            <p:nvSpPr>
              <p:cNvPr id="120" name="Freeform 59"/>
              <p:cNvSpPr>
                <a:spLocks/>
              </p:cNvSpPr>
              <p:nvPr/>
            </p:nvSpPr>
            <p:spPr bwMode="auto">
              <a:xfrm>
                <a:off x="5574932" y="1935228"/>
                <a:ext cx="1999668" cy="1908347"/>
              </a:xfrm>
              <a:custGeom>
                <a:avLst/>
                <a:gdLst>
                  <a:gd name="T0" fmla="*/ 604 w 629"/>
                  <a:gd name="T1" fmla="*/ 308 h 600"/>
                  <a:gd name="T2" fmla="*/ 602 w 629"/>
                  <a:gd name="T3" fmla="*/ 158 h 600"/>
                  <a:gd name="T4" fmla="*/ 550 w 629"/>
                  <a:gd name="T5" fmla="*/ 69 h 600"/>
                  <a:gd name="T6" fmla="*/ 430 w 629"/>
                  <a:gd name="T7" fmla="*/ 0 h 600"/>
                  <a:gd name="T8" fmla="*/ 0 w 629"/>
                  <a:gd name="T9" fmla="*/ 0 h 600"/>
                  <a:gd name="T10" fmla="*/ 131 w 629"/>
                  <a:gd name="T11" fmla="*/ 73 h 600"/>
                  <a:gd name="T12" fmla="*/ 436 w 629"/>
                  <a:gd name="T13" fmla="*/ 600 h 600"/>
                  <a:gd name="T14" fmla="*/ 604 w 629"/>
                  <a:gd name="T15" fmla="*/ 308 h 6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9" h="600">
                    <a:moveTo>
                      <a:pt x="604" y="308"/>
                    </a:moveTo>
                    <a:cubicBezTo>
                      <a:pt x="628" y="262"/>
                      <a:pt x="629" y="206"/>
                      <a:pt x="602" y="158"/>
                    </a:cubicBezTo>
                    <a:cubicBezTo>
                      <a:pt x="550" y="69"/>
                      <a:pt x="550" y="69"/>
                      <a:pt x="550" y="69"/>
                    </a:cubicBezTo>
                    <a:cubicBezTo>
                      <a:pt x="528" y="31"/>
                      <a:pt x="474" y="0"/>
                      <a:pt x="430" y="0"/>
                    </a:cubicBezTo>
                    <a:cubicBezTo>
                      <a:pt x="0" y="0"/>
                      <a:pt x="0" y="0"/>
                      <a:pt x="0" y="0"/>
                    </a:cubicBezTo>
                    <a:cubicBezTo>
                      <a:pt x="55" y="0"/>
                      <a:pt x="104" y="29"/>
                      <a:pt x="131" y="73"/>
                    </a:cubicBezTo>
                    <a:cubicBezTo>
                      <a:pt x="436" y="600"/>
                      <a:pt x="436" y="600"/>
                      <a:pt x="436" y="600"/>
                    </a:cubicBezTo>
                    <a:cubicBezTo>
                      <a:pt x="604" y="308"/>
                      <a:pt x="604" y="308"/>
                      <a:pt x="604" y="308"/>
                    </a:cubicBezTo>
                  </a:path>
                </a:pathLst>
              </a:cu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21" name="Freeform 60"/>
              <p:cNvSpPr>
                <a:spLocks/>
              </p:cNvSpPr>
              <p:nvPr/>
            </p:nvSpPr>
            <p:spPr bwMode="auto">
              <a:xfrm>
                <a:off x="6856115" y="2914246"/>
                <a:ext cx="639249" cy="929328"/>
              </a:xfrm>
              <a:custGeom>
                <a:avLst/>
                <a:gdLst>
                  <a:gd name="T0" fmla="*/ 476 w 476"/>
                  <a:gd name="T1" fmla="*/ 0 h 692"/>
                  <a:gd name="T2" fmla="*/ 0 w 476"/>
                  <a:gd name="T3" fmla="*/ 559 h 692"/>
                  <a:gd name="T4" fmla="*/ 78 w 476"/>
                  <a:gd name="T5" fmla="*/ 692 h 692"/>
                  <a:gd name="T6" fmla="*/ 476 w 476"/>
                  <a:gd name="T7" fmla="*/ 0 h 692"/>
                </a:gdLst>
                <a:ahLst/>
                <a:cxnLst>
                  <a:cxn ang="0">
                    <a:pos x="T0" y="T1"/>
                  </a:cxn>
                  <a:cxn ang="0">
                    <a:pos x="T2" y="T3"/>
                  </a:cxn>
                  <a:cxn ang="0">
                    <a:pos x="T4" y="T5"/>
                  </a:cxn>
                  <a:cxn ang="0">
                    <a:pos x="T6" y="T7"/>
                  </a:cxn>
                </a:cxnLst>
                <a:rect l="0" t="0" r="r" b="b"/>
                <a:pathLst>
                  <a:path w="476" h="692">
                    <a:moveTo>
                      <a:pt x="476" y="0"/>
                    </a:moveTo>
                    <a:lnTo>
                      <a:pt x="0" y="559"/>
                    </a:lnTo>
                    <a:lnTo>
                      <a:pt x="78" y="692"/>
                    </a:lnTo>
                    <a:lnTo>
                      <a:pt x="476" y="0"/>
                    </a:lnTo>
                    <a:close/>
                  </a:path>
                </a:pathLst>
              </a:custGeom>
              <a:solidFill>
                <a:sysClr val="windowText" lastClr="000000">
                  <a:lumMod val="95000"/>
                  <a:lumOff val="5000"/>
                  <a:alpha val="10000"/>
                </a:sysClr>
              </a:solidFill>
              <a:ln>
                <a:noFill/>
              </a:ln>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grpSp>
          <p:nvGrpSpPr>
            <p:cNvPr id="111" name="Group 51"/>
            <p:cNvGrpSpPr/>
            <p:nvPr/>
          </p:nvGrpSpPr>
          <p:grpSpPr>
            <a:xfrm>
              <a:off x="6528433" y="2437495"/>
              <a:ext cx="1713617" cy="2156795"/>
              <a:chOff x="6528433" y="2437495"/>
              <a:chExt cx="1713617" cy="2156795"/>
            </a:xfrm>
          </p:grpSpPr>
          <p:sp>
            <p:nvSpPr>
              <p:cNvPr id="118" name="Freeform 53"/>
              <p:cNvSpPr>
                <a:spLocks/>
              </p:cNvSpPr>
              <p:nvPr/>
            </p:nvSpPr>
            <p:spPr bwMode="auto">
              <a:xfrm>
                <a:off x="6528433" y="2437495"/>
                <a:ext cx="1713617" cy="2156794"/>
              </a:xfrm>
              <a:custGeom>
                <a:avLst/>
                <a:gdLst>
                  <a:gd name="T0" fmla="*/ 337 w 539"/>
                  <a:gd name="T1" fmla="*/ 678 h 678"/>
                  <a:gd name="T2" fmla="*/ 466 w 539"/>
                  <a:gd name="T3" fmla="*/ 600 h 678"/>
                  <a:gd name="T4" fmla="*/ 517 w 539"/>
                  <a:gd name="T5" fmla="*/ 511 h 678"/>
                  <a:gd name="T6" fmla="*/ 517 w 539"/>
                  <a:gd name="T7" fmla="*/ 373 h 678"/>
                  <a:gd name="T8" fmla="*/ 302 w 539"/>
                  <a:gd name="T9" fmla="*/ 0 h 678"/>
                  <a:gd name="T10" fmla="*/ 304 w 539"/>
                  <a:gd name="T11" fmla="*/ 150 h 678"/>
                  <a:gd name="T12" fmla="*/ 0 w 539"/>
                  <a:gd name="T13" fmla="*/ 678 h 678"/>
                  <a:gd name="T14" fmla="*/ 337 w 539"/>
                  <a:gd name="T15" fmla="*/ 678 h 6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9" h="678">
                    <a:moveTo>
                      <a:pt x="337" y="678"/>
                    </a:moveTo>
                    <a:cubicBezTo>
                      <a:pt x="389" y="676"/>
                      <a:pt x="438" y="648"/>
                      <a:pt x="466" y="600"/>
                    </a:cubicBezTo>
                    <a:cubicBezTo>
                      <a:pt x="517" y="511"/>
                      <a:pt x="517" y="511"/>
                      <a:pt x="517" y="511"/>
                    </a:cubicBezTo>
                    <a:cubicBezTo>
                      <a:pt x="539" y="473"/>
                      <a:pt x="539" y="411"/>
                      <a:pt x="517" y="373"/>
                    </a:cubicBezTo>
                    <a:cubicBezTo>
                      <a:pt x="302" y="0"/>
                      <a:pt x="302" y="0"/>
                      <a:pt x="302" y="0"/>
                    </a:cubicBezTo>
                    <a:cubicBezTo>
                      <a:pt x="329" y="48"/>
                      <a:pt x="328" y="104"/>
                      <a:pt x="304" y="150"/>
                    </a:cubicBezTo>
                    <a:cubicBezTo>
                      <a:pt x="0" y="678"/>
                      <a:pt x="0" y="678"/>
                      <a:pt x="0" y="678"/>
                    </a:cubicBezTo>
                    <a:cubicBezTo>
                      <a:pt x="337" y="678"/>
                      <a:pt x="337" y="678"/>
                      <a:pt x="337" y="678"/>
                    </a:cubicBezTo>
                  </a:path>
                </a:pathLst>
              </a:custGeom>
              <a:solidFill>
                <a:srgbClr val="2F55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19" name="Freeform 54"/>
              <p:cNvSpPr>
                <a:spLocks/>
              </p:cNvSpPr>
              <p:nvPr/>
            </p:nvSpPr>
            <p:spPr bwMode="auto">
              <a:xfrm>
                <a:off x="6528433" y="4412990"/>
                <a:ext cx="1071682" cy="181300"/>
              </a:xfrm>
              <a:custGeom>
                <a:avLst/>
                <a:gdLst>
                  <a:gd name="T0" fmla="*/ 76 w 798"/>
                  <a:gd name="T1" fmla="*/ 0 h 135"/>
                  <a:gd name="T2" fmla="*/ 0 w 798"/>
                  <a:gd name="T3" fmla="*/ 135 h 135"/>
                  <a:gd name="T4" fmla="*/ 798 w 798"/>
                  <a:gd name="T5" fmla="*/ 135 h 135"/>
                  <a:gd name="T6" fmla="*/ 76 w 798"/>
                  <a:gd name="T7" fmla="*/ 0 h 135"/>
                </a:gdLst>
                <a:ahLst/>
                <a:cxnLst>
                  <a:cxn ang="0">
                    <a:pos x="T0" y="T1"/>
                  </a:cxn>
                  <a:cxn ang="0">
                    <a:pos x="T2" y="T3"/>
                  </a:cxn>
                  <a:cxn ang="0">
                    <a:pos x="T4" y="T5"/>
                  </a:cxn>
                  <a:cxn ang="0">
                    <a:pos x="T6" y="T7"/>
                  </a:cxn>
                </a:cxnLst>
                <a:rect l="0" t="0" r="r" b="b"/>
                <a:pathLst>
                  <a:path w="798" h="135">
                    <a:moveTo>
                      <a:pt x="76" y="0"/>
                    </a:moveTo>
                    <a:lnTo>
                      <a:pt x="0" y="135"/>
                    </a:lnTo>
                    <a:lnTo>
                      <a:pt x="798" y="135"/>
                    </a:lnTo>
                    <a:lnTo>
                      <a:pt x="76" y="0"/>
                    </a:lnTo>
                    <a:close/>
                  </a:path>
                </a:pathLst>
              </a:custGeom>
              <a:solidFill>
                <a:sysClr val="windowText" lastClr="000000">
                  <a:lumMod val="95000"/>
                  <a:lumOff val="5000"/>
                  <a:alpha val="10000"/>
                </a:sysClr>
              </a:solidFill>
              <a:ln>
                <a:noFill/>
              </a:ln>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sp>
          <p:nvSpPr>
            <p:cNvPr id="112" name="Shape 222"/>
            <p:cNvSpPr/>
            <p:nvPr/>
          </p:nvSpPr>
          <p:spPr>
            <a:xfrm>
              <a:off x="4445538" y="3585006"/>
              <a:ext cx="328470" cy="412689"/>
            </a:xfrm>
            <a:custGeom>
              <a:avLst/>
              <a:gdLst/>
              <a:ahLst/>
              <a:cxnLst>
                <a:cxn ang="0">
                  <a:pos x="wd2" y="hd2"/>
                </a:cxn>
                <a:cxn ang="5400000">
                  <a:pos x="wd2" y="hd2"/>
                </a:cxn>
                <a:cxn ang="10800000">
                  <a:pos x="wd2" y="hd2"/>
                </a:cxn>
                <a:cxn ang="16200000">
                  <a:pos x="wd2" y="hd2"/>
                </a:cxn>
              </a:cxnLst>
              <a:rect l="0" t="0" r="r" b="b"/>
              <a:pathLst>
                <a:path w="21015" h="21072" extrusionOk="0">
                  <a:moveTo>
                    <a:pt x="17468" y="6506"/>
                  </a:moveTo>
                  <a:cubicBezTo>
                    <a:pt x="16410" y="7763"/>
                    <a:pt x="15333" y="6878"/>
                    <a:pt x="13824" y="5996"/>
                  </a:cubicBezTo>
                  <a:cubicBezTo>
                    <a:pt x="12317" y="5116"/>
                    <a:pt x="10950" y="4575"/>
                    <a:pt x="12006" y="3318"/>
                  </a:cubicBezTo>
                  <a:cubicBezTo>
                    <a:pt x="13062" y="2059"/>
                    <a:pt x="15140" y="1754"/>
                    <a:pt x="16648" y="2634"/>
                  </a:cubicBezTo>
                  <a:cubicBezTo>
                    <a:pt x="18155" y="3515"/>
                    <a:pt x="18522" y="5248"/>
                    <a:pt x="17468" y="6506"/>
                  </a:cubicBezTo>
                  <a:close/>
                  <a:moveTo>
                    <a:pt x="20868" y="4865"/>
                  </a:moveTo>
                  <a:cubicBezTo>
                    <a:pt x="20191" y="1663"/>
                    <a:pt x="16530" y="-474"/>
                    <a:pt x="12691" y="90"/>
                  </a:cubicBezTo>
                  <a:cubicBezTo>
                    <a:pt x="8853" y="655"/>
                    <a:pt x="5613" y="3118"/>
                    <a:pt x="6290" y="6320"/>
                  </a:cubicBezTo>
                  <a:cubicBezTo>
                    <a:pt x="6436" y="7009"/>
                    <a:pt x="6840" y="8088"/>
                    <a:pt x="7318" y="8862"/>
                  </a:cubicBezTo>
                  <a:lnTo>
                    <a:pt x="346" y="17166"/>
                  </a:lnTo>
                  <a:cubicBezTo>
                    <a:pt x="90" y="17473"/>
                    <a:pt x="-56" y="18024"/>
                    <a:pt x="20" y="18392"/>
                  </a:cubicBezTo>
                  <a:lnTo>
                    <a:pt x="470" y="20511"/>
                  </a:lnTo>
                  <a:cubicBezTo>
                    <a:pt x="547" y="20879"/>
                    <a:pt x="971" y="21126"/>
                    <a:pt x="1412" y="21061"/>
                  </a:cubicBezTo>
                  <a:lnTo>
                    <a:pt x="3454" y="20761"/>
                  </a:lnTo>
                  <a:cubicBezTo>
                    <a:pt x="3895" y="20696"/>
                    <a:pt x="4457" y="20387"/>
                    <a:pt x="4700" y="20072"/>
                  </a:cubicBezTo>
                  <a:lnTo>
                    <a:pt x="7456" y="16513"/>
                  </a:lnTo>
                  <a:lnTo>
                    <a:pt x="7480" y="16490"/>
                  </a:lnTo>
                  <a:lnTo>
                    <a:pt x="9346" y="16216"/>
                  </a:lnTo>
                  <a:lnTo>
                    <a:pt x="12566" y="12046"/>
                  </a:lnTo>
                  <a:cubicBezTo>
                    <a:pt x="13623" y="12195"/>
                    <a:pt x="15142" y="12146"/>
                    <a:pt x="16039" y="12013"/>
                  </a:cubicBezTo>
                  <a:cubicBezTo>
                    <a:pt x="19878" y="11449"/>
                    <a:pt x="21544" y="8068"/>
                    <a:pt x="20868" y="4865"/>
                  </a:cubicBezTo>
                  <a:close/>
                </a:path>
              </a:pathLst>
            </a:custGeom>
            <a:solidFill>
              <a:sysClr val="window" lastClr="FFFFFF"/>
            </a:solidFill>
            <a:ln w="12700" cap="flat">
              <a:noFill/>
              <a:miter lim="400000"/>
            </a:ln>
            <a:effectLst/>
          </p:spPr>
          <p:txBody>
            <a:bodyPr wrap="square" lIns="38100" tIns="38100" rIns="38100" bIns="38100" numCol="1" anchor="ctr">
              <a:noAutofit/>
            </a:bodyPr>
            <a:lstStyle/>
            <a:p>
              <a:pPr marL="0" marR="0" lvl="0" indent="0" defTabSz="457200" eaLnBrk="1" fontAlgn="auto" latinLnBrk="0" hangingPunct="1">
                <a:lnSpc>
                  <a:spcPct val="100000"/>
                </a:lnSpc>
                <a:spcBef>
                  <a:spcPts val="0"/>
                </a:spcBef>
                <a:spcAft>
                  <a:spcPts val="0"/>
                </a:spcAft>
                <a:buClrTx/>
                <a:buSzTx/>
                <a:buFontTx/>
                <a:buNone/>
                <a:tabLst/>
                <a:defRPr sz="1200">
                  <a:solidFill>
                    <a:srgbClr val="000000"/>
                  </a:solidFill>
                  <a:latin typeface="Helvetica"/>
                  <a:ea typeface="Helvetica"/>
                  <a:cs typeface="Helvetica"/>
                  <a:sym typeface="Helvetica"/>
                </a:defRPr>
              </a:pPr>
              <a:endParaRPr kumimoji="0" sz="1200" b="0"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Helvetica"/>
                <a:sym typeface="Helvetica"/>
              </a:endParaRPr>
            </a:p>
          </p:txBody>
        </p:sp>
        <p:grpSp>
          <p:nvGrpSpPr>
            <p:cNvPr id="113" name="Group 83"/>
            <p:cNvGrpSpPr/>
            <p:nvPr/>
          </p:nvGrpSpPr>
          <p:grpSpPr>
            <a:xfrm>
              <a:off x="5051424" y="2328257"/>
              <a:ext cx="612143" cy="429803"/>
              <a:chOff x="7350125" y="1003300"/>
              <a:chExt cx="522288" cy="366713"/>
            </a:xfrm>
            <a:solidFill>
              <a:sysClr val="window" lastClr="FFFFFF"/>
            </a:solidFill>
          </p:grpSpPr>
          <p:sp>
            <p:nvSpPr>
              <p:cNvPr id="116" name="Freeform 21"/>
              <p:cNvSpPr>
                <a:spLocks noEditPoints="1"/>
              </p:cNvSpPr>
              <p:nvPr/>
            </p:nvSpPr>
            <p:spPr bwMode="auto">
              <a:xfrm>
                <a:off x="7350125" y="1003300"/>
                <a:ext cx="373063" cy="366713"/>
              </a:xfrm>
              <a:custGeom>
                <a:avLst/>
                <a:gdLst>
                  <a:gd name="T0" fmla="*/ 85 w 99"/>
                  <a:gd name="T1" fmla="*/ 60 h 97"/>
                  <a:gd name="T2" fmla="*/ 99 w 99"/>
                  <a:gd name="T3" fmla="*/ 54 h 97"/>
                  <a:gd name="T4" fmla="*/ 99 w 99"/>
                  <a:gd name="T5" fmla="*/ 43 h 97"/>
                  <a:gd name="T6" fmla="*/ 85 w 99"/>
                  <a:gd name="T7" fmla="*/ 38 h 97"/>
                  <a:gd name="T8" fmla="*/ 83 w 99"/>
                  <a:gd name="T9" fmla="*/ 32 h 97"/>
                  <a:gd name="T10" fmla="*/ 88 w 99"/>
                  <a:gd name="T11" fmla="*/ 18 h 97"/>
                  <a:gd name="T12" fmla="*/ 81 w 99"/>
                  <a:gd name="T13" fmla="*/ 11 h 97"/>
                  <a:gd name="T14" fmla="*/ 67 w 99"/>
                  <a:gd name="T15" fmla="*/ 16 h 97"/>
                  <a:gd name="T16" fmla="*/ 61 w 99"/>
                  <a:gd name="T17" fmla="*/ 14 h 97"/>
                  <a:gd name="T18" fmla="*/ 55 w 99"/>
                  <a:gd name="T19" fmla="*/ 0 h 97"/>
                  <a:gd name="T20" fmla="*/ 44 w 99"/>
                  <a:gd name="T21" fmla="*/ 0 h 97"/>
                  <a:gd name="T22" fmla="*/ 38 w 99"/>
                  <a:gd name="T23" fmla="*/ 14 h 97"/>
                  <a:gd name="T24" fmla="*/ 32 w 99"/>
                  <a:gd name="T25" fmla="*/ 16 h 97"/>
                  <a:gd name="T26" fmla="*/ 18 w 99"/>
                  <a:gd name="T27" fmla="*/ 11 h 97"/>
                  <a:gd name="T28" fmla="*/ 10 w 99"/>
                  <a:gd name="T29" fmla="*/ 18 h 97"/>
                  <a:gd name="T30" fmla="*/ 16 w 99"/>
                  <a:gd name="T31" fmla="*/ 32 h 97"/>
                  <a:gd name="T32" fmla="*/ 14 w 99"/>
                  <a:gd name="T33" fmla="*/ 38 h 97"/>
                  <a:gd name="T34" fmla="*/ 0 w 99"/>
                  <a:gd name="T35" fmla="*/ 44 h 97"/>
                  <a:gd name="T36" fmla="*/ 0 w 99"/>
                  <a:gd name="T37" fmla="*/ 54 h 97"/>
                  <a:gd name="T38" fmla="*/ 14 w 99"/>
                  <a:gd name="T39" fmla="*/ 60 h 97"/>
                  <a:gd name="T40" fmla="*/ 16 w 99"/>
                  <a:gd name="T41" fmla="*/ 66 h 97"/>
                  <a:gd name="T42" fmla="*/ 11 w 99"/>
                  <a:gd name="T43" fmla="*/ 79 h 97"/>
                  <a:gd name="T44" fmla="*/ 18 w 99"/>
                  <a:gd name="T45" fmla="*/ 87 h 97"/>
                  <a:gd name="T46" fmla="*/ 32 w 99"/>
                  <a:gd name="T47" fmla="*/ 82 h 97"/>
                  <a:gd name="T48" fmla="*/ 38 w 99"/>
                  <a:gd name="T49" fmla="*/ 84 h 97"/>
                  <a:gd name="T50" fmla="*/ 44 w 99"/>
                  <a:gd name="T51" fmla="*/ 97 h 97"/>
                  <a:gd name="T52" fmla="*/ 55 w 99"/>
                  <a:gd name="T53" fmla="*/ 97 h 97"/>
                  <a:gd name="T54" fmla="*/ 61 w 99"/>
                  <a:gd name="T55" fmla="*/ 84 h 97"/>
                  <a:gd name="T56" fmla="*/ 67 w 99"/>
                  <a:gd name="T57" fmla="*/ 81 h 97"/>
                  <a:gd name="T58" fmla="*/ 81 w 99"/>
                  <a:gd name="T59" fmla="*/ 87 h 97"/>
                  <a:gd name="T60" fmla="*/ 89 w 99"/>
                  <a:gd name="T61" fmla="*/ 79 h 97"/>
                  <a:gd name="T62" fmla="*/ 83 w 99"/>
                  <a:gd name="T63" fmla="*/ 66 h 97"/>
                  <a:gd name="T64" fmla="*/ 85 w 99"/>
                  <a:gd name="T65" fmla="*/ 60 h 97"/>
                  <a:gd name="T66" fmla="*/ 49 w 99"/>
                  <a:gd name="T67" fmla="*/ 64 h 97"/>
                  <a:gd name="T68" fmla="*/ 34 w 99"/>
                  <a:gd name="T69" fmla="*/ 49 h 97"/>
                  <a:gd name="T70" fmla="*/ 49 w 99"/>
                  <a:gd name="T71" fmla="*/ 33 h 97"/>
                  <a:gd name="T72" fmla="*/ 65 w 99"/>
                  <a:gd name="T73" fmla="*/ 49 h 97"/>
                  <a:gd name="T74" fmla="*/ 49 w 99"/>
                  <a:gd name="T75" fmla="*/ 6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9" h="97">
                    <a:moveTo>
                      <a:pt x="85" y="60"/>
                    </a:moveTo>
                    <a:cubicBezTo>
                      <a:pt x="85" y="60"/>
                      <a:pt x="99" y="55"/>
                      <a:pt x="99" y="54"/>
                    </a:cubicBezTo>
                    <a:cubicBezTo>
                      <a:pt x="99" y="43"/>
                      <a:pt x="99" y="43"/>
                      <a:pt x="99" y="43"/>
                    </a:cubicBezTo>
                    <a:cubicBezTo>
                      <a:pt x="99" y="42"/>
                      <a:pt x="85" y="38"/>
                      <a:pt x="85" y="38"/>
                    </a:cubicBezTo>
                    <a:cubicBezTo>
                      <a:pt x="83" y="32"/>
                      <a:pt x="83" y="32"/>
                      <a:pt x="83" y="32"/>
                    </a:cubicBezTo>
                    <a:cubicBezTo>
                      <a:pt x="83" y="32"/>
                      <a:pt x="89" y="19"/>
                      <a:pt x="88" y="18"/>
                    </a:cubicBezTo>
                    <a:cubicBezTo>
                      <a:pt x="81" y="11"/>
                      <a:pt x="81" y="11"/>
                      <a:pt x="81" y="11"/>
                    </a:cubicBezTo>
                    <a:cubicBezTo>
                      <a:pt x="80" y="10"/>
                      <a:pt x="67" y="16"/>
                      <a:pt x="67" y="16"/>
                    </a:cubicBezTo>
                    <a:cubicBezTo>
                      <a:pt x="61" y="14"/>
                      <a:pt x="61" y="14"/>
                      <a:pt x="61" y="14"/>
                    </a:cubicBezTo>
                    <a:cubicBezTo>
                      <a:pt x="61" y="14"/>
                      <a:pt x="55" y="0"/>
                      <a:pt x="55" y="0"/>
                    </a:cubicBezTo>
                    <a:cubicBezTo>
                      <a:pt x="44" y="0"/>
                      <a:pt x="44" y="0"/>
                      <a:pt x="44" y="0"/>
                    </a:cubicBezTo>
                    <a:cubicBezTo>
                      <a:pt x="43" y="0"/>
                      <a:pt x="38" y="14"/>
                      <a:pt x="38" y="14"/>
                    </a:cubicBezTo>
                    <a:cubicBezTo>
                      <a:pt x="32" y="16"/>
                      <a:pt x="32" y="16"/>
                      <a:pt x="32" y="16"/>
                    </a:cubicBezTo>
                    <a:cubicBezTo>
                      <a:pt x="32" y="16"/>
                      <a:pt x="19" y="10"/>
                      <a:pt x="18" y="11"/>
                    </a:cubicBezTo>
                    <a:cubicBezTo>
                      <a:pt x="10" y="18"/>
                      <a:pt x="10" y="18"/>
                      <a:pt x="10" y="18"/>
                    </a:cubicBezTo>
                    <a:cubicBezTo>
                      <a:pt x="10" y="19"/>
                      <a:pt x="16" y="32"/>
                      <a:pt x="16" y="32"/>
                    </a:cubicBezTo>
                    <a:cubicBezTo>
                      <a:pt x="14" y="38"/>
                      <a:pt x="14" y="38"/>
                      <a:pt x="14" y="38"/>
                    </a:cubicBezTo>
                    <a:cubicBezTo>
                      <a:pt x="14" y="38"/>
                      <a:pt x="0" y="43"/>
                      <a:pt x="0" y="44"/>
                    </a:cubicBezTo>
                    <a:cubicBezTo>
                      <a:pt x="0" y="54"/>
                      <a:pt x="0" y="54"/>
                      <a:pt x="0" y="54"/>
                    </a:cubicBezTo>
                    <a:cubicBezTo>
                      <a:pt x="0" y="55"/>
                      <a:pt x="14" y="60"/>
                      <a:pt x="14" y="60"/>
                    </a:cubicBezTo>
                    <a:cubicBezTo>
                      <a:pt x="16" y="66"/>
                      <a:pt x="16" y="66"/>
                      <a:pt x="16" y="66"/>
                    </a:cubicBezTo>
                    <a:cubicBezTo>
                      <a:pt x="16" y="66"/>
                      <a:pt x="10" y="79"/>
                      <a:pt x="11" y="79"/>
                    </a:cubicBezTo>
                    <a:cubicBezTo>
                      <a:pt x="18" y="87"/>
                      <a:pt x="18" y="87"/>
                      <a:pt x="18" y="87"/>
                    </a:cubicBezTo>
                    <a:cubicBezTo>
                      <a:pt x="19" y="88"/>
                      <a:pt x="32" y="82"/>
                      <a:pt x="32" y="82"/>
                    </a:cubicBezTo>
                    <a:cubicBezTo>
                      <a:pt x="38" y="84"/>
                      <a:pt x="38" y="84"/>
                      <a:pt x="38" y="84"/>
                    </a:cubicBezTo>
                    <a:cubicBezTo>
                      <a:pt x="38" y="84"/>
                      <a:pt x="44" y="97"/>
                      <a:pt x="44" y="97"/>
                    </a:cubicBezTo>
                    <a:cubicBezTo>
                      <a:pt x="55" y="97"/>
                      <a:pt x="55" y="97"/>
                      <a:pt x="55" y="97"/>
                    </a:cubicBezTo>
                    <a:cubicBezTo>
                      <a:pt x="56" y="97"/>
                      <a:pt x="61" y="84"/>
                      <a:pt x="61" y="84"/>
                    </a:cubicBezTo>
                    <a:cubicBezTo>
                      <a:pt x="67" y="81"/>
                      <a:pt x="67" y="81"/>
                      <a:pt x="67" y="81"/>
                    </a:cubicBezTo>
                    <a:cubicBezTo>
                      <a:pt x="67" y="81"/>
                      <a:pt x="80" y="87"/>
                      <a:pt x="81" y="87"/>
                    </a:cubicBezTo>
                    <a:cubicBezTo>
                      <a:pt x="89" y="79"/>
                      <a:pt x="89" y="79"/>
                      <a:pt x="89" y="79"/>
                    </a:cubicBezTo>
                    <a:cubicBezTo>
                      <a:pt x="89" y="79"/>
                      <a:pt x="83" y="66"/>
                      <a:pt x="83" y="66"/>
                    </a:cubicBezTo>
                    <a:lnTo>
                      <a:pt x="85" y="60"/>
                    </a:lnTo>
                    <a:close/>
                    <a:moveTo>
                      <a:pt x="49" y="64"/>
                    </a:moveTo>
                    <a:cubicBezTo>
                      <a:pt x="41" y="64"/>
                      <a:pt x="34" y="57"/>
                      <a:pt x="34" y="49"/>
                    </a:cubicBezTo>
                    <a:cubicBezTo>
                      <a:pt x="34" y="40"/>
                      <a:pt x="41" y="33"/>
                      <a:pt x="49" y="33"/>
                    </a:cubicBezTo>
                    <a:cubicBezTo>
                      <a:pt x="58" y="33"/>
                      <a:pt x="65" y="40"/>
                      <a:pt x="65" y="49"/>
                    </a:cubicBezTo>
                    <a:cubicBezTo>
                      <a:pt x="65" y="57"/>
                      <a:pt x="58" y="64"/>
                      <a:pt x="49"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17" name="Freeform 22"/>
              <p:cNvSpPr>
                <a:spLocks noEditPoints="1"/>
              </p:cNvSpPr>
              <p:nvPr/>
            </p:nvSpPr>
            <p:spPr bwMode="auto">
              <a:xfrm>
                <a:off x="7699375" y="1189038"/>
                <a:ext cx="173038" cy="176213"/>
              </a:xfrm>
              <a:custGeom>
                <a:avLst/>
                <a:gdLst>
                  <a:gd name="T0" fmla="*/ 41 w 46"/>
                  <a:gd name="T1" fmla="*/ 22 h 47"/>
                  <a:gd name="T2" fmla="*/ 40 w 46"/>
                  <a:gd name="T3" fmla="*/ 19 h 47"/>
                  <a:gd name="T4" fmla="*/ 44 w 46"/>
                  <a:gd name="T5" fmla="*/ 13 h 47"/>
                  <a:gd name="T6" fmla="*/ 42 w 46"/>
                  <a:gd name="T7" fmla="*/ 9 h 47"/>
                  <a:gd name="T8" fmla="*/ 35 w 46"/>
                  <a:gd name="T9" fmla="*/ 10 h 47"/>
                  <a:gd name="T10" fmla="*/ 32 w 46"/>
                  <a:gd name="T11" fmla="*/ 8 h 47"/>
                  <a:gd name="T12" fmla="*/ 31 w 46"/>
                  <a:gd name="T13" fmla="*/ 1 h 47"/>
                  <a:gd name="T14" fmla="*/ 26 w 46"/>
                  <a:gd name="T15" fmla="*/ 0 h 47"/>
                  <a:gd name="T16" fmla="*/ 22 w 46"/>
                  <a:gd name="T17" fmla="*/ 5 h 47"/>
                  <a:gd name="T18" fmla="*/ 19 w 46"/>
                  <a:gd name="T19" fmla="*/ 6 h 47"/>
                  <a:gd name="T20" fmla="*/ 13 w 46"/>
                  <a:gd name="T21" fmla="*/ 2 h 47"/>
                  <a:gd name="T22" fmla="*/ 9 w 46"/>
                  <a:gd name="T23" fmla="*/ 5 h 47"/>
                  <a:gd name="T24" fmla="*/ 10 w 46"/>
                  <a:gd name="T25" fmla="*/ 12 h 47"/>
                  <a:gd name="T26" fmla="*/ 8 w 46"/>
                  <a:gd name="T27" fmla="*/ 14 h 47"/>
                  <a:gd name="T28" fmla="*/ 1 w 46"/>
                  <a:gd name="T29" fmla="*/ 15 h 47"/>
                  <a:gd name="T30" fmla="*/ 0 w 46"/>
                  <a:gd name="T31" fmla="*/ 20 h 47"/>
                  <a:gd name="T32" fmla="*/ 6 w 46"/>
                  <a:gd name="T33" fmla="*/ 25 h 47"/>
                  <a:gd name="T34" fmla="*/ 6 w 46"/>
                  <a:gd name="T35" fmla="*/ 28 h 47"/>
                  <a:gd name="T36" fmla="*/ 2 w 46"/>
                  <a:gd name="T37" fmla="*/ 34 h 47"/>
                  <a:gd name="T38" fmla="*/ 5 w 46"/>
                  <a:gd name="T39" fmla="*/ 38 h 47"/>
                  <a:gd name="T40" fmla="*/ 11 w 46"/>
                  <a:gd name="T41" fmla="*/ 37 h 47"/>
                  <a:gd name="T42" fmla="*/ 14 w 46"/>
                  <a:gd name="T43" fmla="*/ 39 h 47"/>
                  <a:gd name="T44" fmla="*/ 15 w 46"/>
                  <a:gd name="T45" fmla="*/ 46 h 47"/>
                  <a:gd name="T46" fmla="*/ 20 w 46"/>
                  <a:gd name="T47" fmla="*/ 47 h 47"/>
                  <a:gd name="T48" fmla="*/ 24 w 46"/>
                  <a:gd name="T49" fmla="*/ 41 h 47"/>
                  <a:gd name="T50" fmla="*/ 27 w 46"/>
                  <a:gd name="T51" fmla="*/ 41 h 47"/>
                  <a:gd name="T52" fmla="*/ 33 w 46"/>
                  <a:gd name="T53" fmla="*/ 45 h 47"/>
                  <a:gd name="T54" fmla="*/ 37 w 46"/>
                  <a:gd name="T55" fmla="*/ 42 h 47"/>
                  <a:gd name="T56" fmla="*/ 36 w 46"/>
                  <a:gd name="T57" fmla="*/ 35 h 47"/>
                  <a:gd name="T58" fmla="*/ 38 w 46"/>
                  <a:gd name="T59" fmla="*/ 33 h 47"/>
                  <a:gd name="T60" fmla="*/ 45 w 46"/>
                  <a:gd name="T61" fmla="*/ 31 h 47"/>
                  <a:gd name="T62" fmla="*/ 46 w 46"/>
                  <a:gd name="T63" fmla="*/ 26 h 47"/>
                  <a:gd name="T64" fmla="*/ 41 w 46"/>
                  <a:gd name="T65" fmla="*/ 22 h 47"/>
                  <a:gd name="T66" fmla="*/ 30 w 46"/>
                  <a:gd name="T67" fmla="*/ 25 h 47"/>
                  <a:gd name="T68" fmla="*/ 21 w 46"/>
                  <a:gd name="T69" fmla="*/ 31 h 47"/>
                  <a:gd name="T70" fmla="*/ 16 w 46"/>
                  <a:gd name="T71" fmla="*/ 22 h 47"/>
                  <a:gd name="T72" fmla="*/ 25 w 46"/>
                  <a:gd name="T73" fmla="*/ 16 h 47"/>
                  <a:gd name="T74" fmla="*/ 30 w 46"/>
                  <a:gd name="T75" fmla="*/ 2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6" h="47">
                    <a:moveTo>
                      <a:pt x="41" y="22"/>
                    </a:moveTo>
                    <a:cubicBezTo>
                      <a:pt x="40" y="19"/>
                      <a:pt x="40" y="19"/>
                      <a:pt x="40" y="19"/>
                    </a:cubicBezTo>
                    <a:cubicBezTo>
                      <a:pt x="40" y="19"/>
                      <a:pt x="44" y="13"/>
                      <a:pt x="44" y="13"/>
                    </a:cubicBezTo>
                    <a:cubicBezTo>
                      <a:pt x="42" y="9"/>
                      <a:pt x="42" y="9"/>
                      <a:pt x="42" y="9"/>
                    </a:cubicBezTo>
                    <a:cubicBezTo>
                      <a:pt x="41" y="8"/>
                      <a:pt x="35" y="10"/>
                      <a:pt x="35" y="10"/>
                    </a:cubicBezTo>
                    <a:cubicBezTo>
                      <a:pt x="32" y="8"/>
                      <a:pt x="32" y="8"/>
                      <a:pt x="32" y="8"/>
                    </a:cubicBezTo>
                    <a:cubicBezTo>
                      <a:pt x="32" y="8"/>
                      <a:pt x="32" y="1"/>
                      <a:pt x="31" y="1"/>
                    </a:cubicBezTo>
                    <a:cubicBezTo>
                      <a:pt x="26" y="0"/>
                      <a:pt x="26" y="0"/>
                      <a:pt x="26" y="0"/>
                    </a:cubicBezTo>
                    <a:cubicBezTo>
                      <a:pt x="26" y="0"/>
                      <a:pt x="22" y="5"/>
                      <a:pt x="22" y="5"/>
                    </a:cubicBezTo>
                    <a:cubicBezTo>
                      <a:pt x="19" y="6"/>
                      <a:pt x="19" y="6"/>
                      <a:pt x="19" y="6"/>
                    </a:cubicBezTo>
                    <a:cubicBezTo>
                      <a:pt x="19" y="6"/>
                      <a:pt x="14" y="2"/>
                      <a:pt x="13" y="2"/>
                    </a:cubicBezTo>
                    <a:cubicBezTo>
                      <a:pt x="9" y="5"/>
                      <a:pt x="9" y="5"/>
                      <a:pt x="9" y="5"/>
                    </a:cubicBezTo>
                    <a:cubicBezTo>
                      <a:pt x="9" y="5"/>
                      <a:pt x="10" y="12"/>
                      <a:pt x="10" y="12"/>
                    </a:cubicBezTo>
                    <a:cubicBezTo>
                      <a:pt x="8" y="14"/>
                      <a:pt x="8" y="14"/>
                      <a:pt x="8" y="14"/>
                    </a:cubicBezTo>
                    <a:cubicBezTo>
                      <a:pt x="8" y="14"/>
                      <a:pt x="1" y="15"/>
                      <a:pt x="1" y="15"/>
                    </a:cubicBezTo>
                    <a:cubicBezTo>
                      <a:pt x="0" y="20"/>
                      <a:pt x="0" y="20"/>
                      <a:pt x="0" y="20"/>
                    </a:cubicBezTo>
                    <a:cubicBezTo>
                      <a:pt x="0" y="21"/>
                      <a:pt x="6" y="25"/>
                      <a:pt x="6" y="25"/>
                    </a:cubicBezTo>
                    <a:cubicBezTo>
                      <a:pt x="6" y="28"/>
                      <a:pt x="6" y="28"/>
                      <a:pt x="6" y="28"/>
                    </a:cubicBezTo>
                    <a:cubicBezTo>
                      <a:pt x="6" y="28"/>
                      <a:pt x="2" y="33"/>
                      <a:pt x="2" y="34"/>
                    </a:cubicBezTo>
                    <a:cubicBezTo>
                      <a:pt x="5" y="38"/>
                      <a:pt x="5" y="38"/>
                      <a:pt x="5" y="38"/>
                    </a:cubicBezTo>
                    <a:cubicBezTo>
                      <a:pt x="5" y="38"/>
                      <a:pt x="11" y="37"/>
                      <a:pt x="11" y="37"/>
                    </a:cubicBezTo>
                    <a:cubicBezTo>
                      <a:pt x="14" y="39"/>
                      <a:pt x="14" y="39"/>
                      <a:pt x="14" y="39"/>
                    </a:cubicBezTo>
                    <a:cubicBezTo>
                      <a:pt x="14" y="39"/>
                      <a:pt x="15" y="46"/>
                      <a:pt x="15" y="46"/>
                    </a:cubicBezTo>
                    <a:cubicBezTo>
                      <a:pt x="20" y="47"/>
                      <a:pt x="20" y="47"/>
                      <a:pt x="20" y="47"/>
                    </a:cubicBezTo>
                    <a:cubicBezTo>
                      <a:pt x="20" y="47"/>
                      <a:pt x="24" y="41"/>
                      <a:pt x="24" y="41"/>
                    </a:cubicBezTo>
                    <a:cubicBezTo>
                      <a:pt x="27" y="41"/>
                      <a:pt x="27" y="41"/>
                      <a:pt x="27" y="41"/>
                    </a:cubicBezTo>
                    <a:cubicBezTo>
                      <a:pt x="27" y="41"/>
                      <a:pt x="33" y="45"/>
                      <a:pt x="33" y="45"/>
                    </a:cubicBezTo>
                    <a:cubicBezTo>
                      <a:pt x="37" y="42"/>
                      <a:pt x="37" y="42"/>
                      <a:pt x="37" y="42"/>
                    </a:cubicBezTo>
                    <a:cubicBezTo>
                      <a:pt x="38" y="42"/>
                      <a:pt x="36" y="35"/>
                      <a:pt x="36" y="35"/>
                    </a:cubicBezTo>
                    <a:cubicBezTo>
                      <a:pt x="38" y="33"/>
                      <a:pt x="38" y="33"/>
                      <a:pt x="38" y="33"/>
                    </a:cubicBezTo>
                    <a:cubicBezTo>
                      <a:pt x="38" y="33"/>
                      <a:pt x="45" y="32"/>
                      <a:pt x="45" y="31"/>
                    </a:cubicBezTo>
                    <a:cubicBezTo>
                      <a:pt x="46" y="26"/>
                      <a:pt x="46" y="26"/>
                      <a:pt x="46" y="26"/>
                    </a:cubicBezTo>
                    <a:cubicBezTo>
                      <a:pt x="46" y="26"/>
                      <a:pt x="41" y="22"/>
                      <a:pt x="41" y="22"/>
                    </a:cubicBezTo>
                    <a:close/>
                    <a:moveTo>
                      <a:pt x="30" y="25"/>
                    </a:moveTo>
                    <a:cubicBezTo>
                      <a:pt x="29" y="29"/>
                      <a:pt x="25" y="32"/>
                      <a:pt x="21" y="31"/>
                    </a:cubicBezTo>
                    <a:cubicBezTo>
                      <a:pt x="17" y="30"/>
                      <a:pt x="15" y="26"/>
                      <a:pt x="16" y="22"/>
                    </a:cubicBezTo>
                    <a:cubicBezTo>
                      <a:pt x="17" y="18"/>
                      <a:pt x="21" y="15"/>
                      <a:pt x="25" y="16"/>
                    </a:cubicBezTo>
                    <a:cubicBezTo>
                      <a:pt x="29" y="17"/>
                      <a:pt x="31" y="21"/>
                      <a:pt x="30"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sp>
          <p:nvSpPr>
            <p:cNvPr id="114" name="Freeform 71"/>
            <p:cNvSpPr>
              <a:spLocks noEditPoints="1"/>
            </p:cNvSpPr>
            <p:nvPr/>
          </p:nvSpPr>
          <p:spPr bwMode="auto">
            <a:xfrm>
              <a:off x="6760765" y="2349305"/>
              <a:ext cx="252470" cy="383135"/>
            </a:xfrm>
            <a:custGeom>
              <a:avLst/>
              <a:gdLst>
                <a:gd name="T0" fmla="*/ 13 w 48"/>
                <a:gd name="T1" fmla="*/ 59 h 73"/>
                <a:gd name="T2" fmla="*/ 36 w 48"/>
                <a:gd name="T3" fmla="*/ 59 h 73"/>
                <a:gd name="T4" fmla="*/ 36 w 48"/>
                <a:gd name="T5" fmla="*/ 59 h 73"/>
                <a:gd name="T6" fmla="*/ 37 w 48"/>
                <a:gd name="T7" fmla="*/ 59 h 73"/>
                <a:gd name="T8" fmla="*/ 38 w 48"/>
                <a:gd name="T9" fmla="*/ 57 h 73"/>
                <a:gd name="T10" fmla="*/ 24 w 48"/>
                <a:gd name="T11" fmla="*/ 41 h 73"/>
                <a:gd name="T12" fmla="*/ 11 w 48"/>
                <a:gd name="T13" fmla="*/ 57 h 73"/>
                <a:gd name="T14" fmla="*/ 11 w 48"/>
                <a:gd name="T15" fmla="*/ 59 h 73"/>
                <a:gd name="T16" fmla="*/ 13 w 48"/>
                <a:gd name="T17" fmla="*/ 59 h 73"/>
                <a:gd name="T18" fmla="*/ 13 w 48"/>
                <a:gd name="T19" fmla="*/ 59 h 73"/>
                <a:gd name="T20" fmla="*/ 44 w 48"/>
                <a:gd name="T21" fmla="*/ 11 h 73"/>
                <a:gd name="T22" fmla="*/ 48 w 48"/>
                <a:gd name="T23" fmla="*/ 7 h 73"/>
                <a:gd name="T24" fmla="*/ 48 w 48"/>
                <a:gd name="T25" fmla="*/ 5 h 73"/>
                <a:gd name="T26" fmla="*/ 44 w 48"/>
                <a:gd name="T27" fmla="*/ 0 h 73"/>
                <a:gd name="T28" fmla="*/ 5 w 48"/>
                <a:gd name="T29" fmla="*/ 0 h 73"/>
                <a:gd name="T30" fmla="*/ 0 w 48"/>
                <a:gd name="T31" fmla="*/ 5 h 73"/>
                <a:gd name="T32" fmla="*/ 0 w 48"/>
                <a:gd name="T33" fmla="*/ 7 h 73"/>
                <a:gd name="T34" fmla="*/ 4 w 48"/>
                <a:gd name="T35" fmla="*/ 11 h 73"/>
                <a:gd name="T36" fmla="*/ 44 w 48"/>
                <a:gd name="T37" fmla="*/ 11 h 73"/>
                <a:gd name="T38" fmla="*/ 40 w 48"/>
                <a:gd name="T39" fmla="*/ 13 h 73"/>
                <a:gd name="T40" fmla="*/ 44 w 48"/>
                <a:gd name="T41" fmla="*/ 13 h 73"/>
                <a:gd name="T42" fmla="*/ 31 w 48"/>
                <a:gd name="T43" fmla="*/ 36 h 73"/>
                <a:gd name="T44" fmla="*/ 44 w 48"/>
                <a:gd name="T45" fmla="*/ 59 h 73"/>
                <a:gd name="T46" fmla="*/ 40 w 48"/>
                <a:gd name="T47" fmla="*/ 59 h 73"/>
                <a:gd name="T48" fmla="*/ 26 w 48"/>
                <a:gd name="T49" fmla="*/ 38 h 73"/>
                <a:gd name="T50" fmla="*/ 25 w 48"/>
                <a:gd name="T51" fmla="*/ 36 h 73"/>
                <a:gd name="T52" fmla="*/ 26 w 48"/>
                <a:gd name="T53" fmla="*/ 35 h 73"/>
                <a:gd name="T54" fmla="*/ 26 w 48"/>
                <a:gd name="T55" fmla="*/ 35 h 73"/>
                <a:gd name="T56" fmla="*/ 40 w 48"/>
                <a:gd name="T57" fmla="*/ 13 h 73"/>
                <a:gd name="T58" fmla="*/ 4 w 48"/>
                <a:gd name="T59" fmla="*/ 61 h 73"/>
                <a:gd name="T60" fmla="*/ 0 w 48"/>
                <a:gd name="T61" fmla="*/ 66 h 73"/>
                <a:gd name="T62" fmla="*/ 0 w 48"/>
                <a:gd name="T63" fmla="*/ 68 h 73"/>
                <a:gd name="T64" fmla="*/ 5 w 48"/>
                <a:gd name="T65" fmla="*/ 73 h 73"/>
                <a:gd name="T66" fmla="*/ 44 w 48"/>
                <a:gd name="T67" fmla="*/ 73 h 73"/>
                <a:gd name="T68" fmla="*/ 48 w 48"/>
                <a:gd name="T69" fmla="*/ 68 h 73"/>
                <a:gd name="T70" fmla="*/ 48 w 48"/>
                <a:gd name="T71" fmla="*/ 66 h 73"/>
                <a:gd name="T72" fmla="*/ 44 w 48"/>
                <a:gd name="T73" fmla="*/ 61 h 73"/>
                <a:gd name="T74" fmla="*/ 4 w 48"/>
                <a:gd name="T75" fmla="*/ 61 h 73"/>
                <a:gd name="T76" fmla="*/ 8 w 48"/>
                <a:gd name="T77" fmla="*/ 59 h 73"/>
                <a:gd name="T78" fmla="*/ 4 w 48"/>
                <a:gd name="T79" fmla="*/ 59 h 73"/>
                <a:gd name="T80" fmla="*/ 18 w 48"/>
                <a:gd name="T81" fmla="*/ 36 h 73"/>
                <a:gd name="T82" fmla="*/ 4 w 48"/>
                <a:gd name="T83" fmla="*/ 13 h 73"/>
                <a:gd name="T84" fmla="*/ 8 w 48"/>
                <a:gd name="T85" fmla="*/ 13 h 73"/>
                <a:gd name="T86" fmla="*/ 22 w 48"/>
                <a:gd name="T87" fmla="*/ 35 h 73"/>
                <a:gd name="T88" fmla="*/ 24 w 48"/>
                <a:gd name="T89" fmla="*/ 37 h 73"/>
                <a:gd name="T90" fmla="*/ 22 w 48"/>
                <a:gd name="T91" fmla="*/ 38 h 73"/>
                <a:gd name="T92" fmla="*/ 8 w 48"/>
                <a:gd name="T93" fmla="*/ 59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8" h="73">
                  <a:moveTo>
                    <a:pt x="13" y="59"/>
                  </a:moveTo>
                  <a:cubicBezTo>
                    <a:pt x="36" y="59"/>
                    <a:pt x="36" y="59"/>
                    <a:pt x="36" y="59"/>
                  </a:cubicBezTo>
                  <a:cubicBezTo>
                    <a:pt x="36" y="59"/>
                    <a:pt x="36" y="59"/>
                    <a:pt x="36" y="59"/>
                  </a:cubicBezTo>
                  <a:cubicBezTo>
                    <a:pt x="36" y="59"/>
                    <a:pt x="37" y="59"/>
                    <a:pt x="37" y="59"/>
                  </a:cubicBezTo>
                  <a:cubicBezTo>
                    <a:pt x="38" y="58"/>
                    <a:pt x="38" y="57"/>
                    <a:pt x="38" y="57"/>
                  </a:cubicBezTo>
                  <a:cubicBezTo>
                    <a:pt x="36" y="49"/>
                    <a:pt x="31" y="41"/>
                    <a:pt x="24" y="41"/>
                  </a:cubicBezTo>
                  <a:cubicBezTo>
                    <a:pt x="17" y="41"/>
                    <a:pt x="12" y="49"/>
                    <a:pt x="11" y="57"/>
                  </a:cubicBezTo>
                  <a:cubicBezTo>
                    <a:pt x="11" y="57"/>
                    <a:pt x="11" y="58"/>
                    <a:pt x="11" y="59"/>
                  </a:cubicBezTo>
                  <a:cubicBezTo>
                    <a:pt x="12" y="59"/>
                    <a:pt x="12" y="59"/>
                    <a:pt x="13" y="59"/>
                  </a:cubicBezTo>
                  <a:cubicBezTo>
                    <a:pt x="13" y="59"/>
                    <a:pt x="13" y="59"/>
                    <a:pt x="13" y="59"/>
                  </a:cubicBezTo>
                  <a:close/>
                  <a:moveTo>
                    <a:pt x="44" y="11"/>
                  </a:moveTo>
                  <a:cubicBezTo>
                    <a:pt x="47" y="11"/>
                    <a:pt x="48" y="9"/>
                    <a:pt x="48" y="7"/>
                  </a:cubicBezTo>
                  <a:cubicBezTo>
                    <a:pt x="48" y="5"/>
                    <a:pt x="48" y="5"/>
                    <a:pt x="48" y="5"/>
                  </a:cubicBezTo>
                  <a:cubicBezTo>
                    <a:pt x="48" y="2"/>
                    <a:pt x="46" y="0"/>
                    <a:pt x="44" y="0"/>
                  </a:cubicBezTo>
                  <a:cubicBezTo>
                    <a:pt x="5" y="0"/>
                    <a:pt x="5" y="0"/>
                    <a:pt x="5" y="0"/>
                  </a:cubicBezTo>
                  <a:cubicBezTo>
                    <a:pt x="2" y="0"/>
                    <a:pt x="0" y="2"/>
                    <a:pt x="0" y="5"/>
                  </a:cubicBezTo>
                  <a:cubicBezTo>
                    <a:pt x="0" y="7"/>
                    <a:pt x="0" y="7"/>
                    <a:pt x="0" y="7"/>
                  </a:cubicBezTo>
                  <a:cubicBezTo>
                    <a:pt x="0" y="9"/>
                    <a:pt x="2" y="11"/>
                    <a:pt x="4" y="11"/>
                  </a:cubicBezTo>
                  <a:cubicBezTo>
                    <a:pt x="44" y="11"/>
                    <a:pt x="44" y="11"/>
                    <a:pt x="44" y="11"/>
                  </a:cubicBezTo>
                  <a:close/>
                  <a:moveTo>
                    <a:pt x="40" y="13"/>
                  </a:moveTo>
                  <a:cubicBezTo>
                    <a:pt x="44" y="13"/>
                    <a:pt x="44" y="13"/>
                    <a:pt x="44" y="13"/>
                  </a:cubicBezTo>
                  <a:cubicBezTo>
                    <a:pt x="43" y="22"/>
                    <a:pt x="39" y="31"/>
                    <a:pt x="31" y="36"/>
                  </a:cubicBezTo>
                  <a:cubicBezTo>
                    <a:pt x="39" y="42"/>
                    <a:pt x="43" y="50"/>
                    <a:pt x="44" y="59"/>
                  </a:cubicBezTo>
                  <a:cubicBezTo>
                    <a:pt x="40" y="59"/>
                    <a:pt x="40" y="59"/>
                    <a:pt x="40" y="59"/>
                  </a:cubicBezTo>
                  <a:cubicBezTo>
                    <a:pt x="39" y="51"/>
                    <a:pt x="35" y="41"/>
                    <a:pt x="26" y="38"/>
                  </a:cubicBezTo>
                  <a:cubicBezTo>
                    <a:pt x="25" y="38"/>
                    <a:pt x="25" y="37"/>
                    <a:pt x="25" y="36"/>
                  </a:cubicBezTo>
                  <a:cubicBezTo>
                    <a:pt x="25" y="35"/>
                    <a:pt x="26" y="35"/>
                    <a:pt x="26" y="35"/>
                  </a:cubicBezTo>
                  <a:cubicBezTo>
                    <a:pt x="26" y="35"/>
                    <a:pt x="26" y="35"/>
                    <a:pt x="26" y="35"/>
                  </a:cubicBezTo>
                  <a:cubicBezTo>
                    <a:pt x="34" y="32"/>
                    <a:pt x="39" y="21"/>
                    <a:pt x="40" y="13"/>
                  </a:cubicBezTo>
                  <a:close/>
                  <a:moveTo>
                    <a:pt x="4" y="61"/>
                  </a:moveTo>
                  <a:cubicBezTo>
                    <a:pt x="2" y="62"/>
                    <a:pt x="0" y="64"/>
                    <a:pt x="0" y="66"/>
                  </a:cubicBezTo>
                  <a:cubicBezTo>
                    <a:pt x="0" y="68"/>
                    <a:pt x="0" y="68"/>
                    <a:pt x="0" y="68"/>
                  </a:cubicBezTo>
                  <a:cubicBezTo>
                    <a:pt x="0" y="70"/>
                    <a:pt x="2" y="73"/>
                    <a:pt x="5" y="73"/>
                  </a:cubicBezTo>
                  <a:cubicBezTo>
                    <a:pt x="44" y="73"/>
                    <a:pt x="44" y="73"/>
                    <a:pt x="44" y="73"/>
                  </a:cubicBezTo>
                  <a:cubicBezTo>
                    <a:pt x="46" y="73"/>
                    <a:pt x="48" y="70"/>
                    <a:pt x="48" y="68"/>
                  </a:cubicBezTo>
                  <a:cubicBezTo>
                    <a:pt x="48" y="66"/>
                    <a:pt x="48" y="66"/>
                    <a:pt x="48" y="66"/>
                  </a:cubicBezTo>
                  <a:cubicBezTo>
                    <a:pt x="48" y="64"/>
                    <a:pt x="47" y="62"/>
                    <a:pt x="44" y="61"/>
                  </a:cubicBezTo>
                  <a:cubicBezTo>
                    <a:pt x="4" y="61"/>
                    <a:pt x="4" y="61"/>
                    <a:pt x="4" y="61"/>
                  </a:cubicBezTo>
                  <a:close/>
                  <a:moveTo>
                    <a:pt x="8" y="59"/>
                  </a:moveTo>
                  <a:cubicBezTo>
                    <a:pt x="4" y="59"/>
                    <a:pt x="4" y="59"/>
                    <a:pt x="4" y="59"/>
                  </a:cubicBezTo>
                  <a:cubicBezTo>
                    <a:pt x="5" y="50"/>
                    <a:pt x="10" y="42"/>
                    <a:pt x="18" y="36"/>
                  </a:cubicBezTo>
                  <a:cubicBezTo>
                    <a:pt x="10" y="31"/>
                    <a:pt x="5" y="22"/>
                    <a:pt x="4" y="13"/>
                  </a:cubicBezTo>
                  <a:cubicBezTo>
                    <a:pt x="8" y="13"/>
                    <a:pt x="8" y="13"/>
                    <a:pt x="8" y="13"/>
                  </a:cubicBezTo>
                  <a:cubicBezTo>
                    <a:pt x="9" y="21"/>
                    <a:pt x="14" y="32"/>
                    <a:pt x="22" y="35"/>
                  </a:cubicBezTo>
                  <a:cubicBezTo>
                    <a:pt x="23" y="35"/>
                    <a:pt x="24" y="36"/>
                    <a:pt x="24" y="37"/>
                  </a:cubicBezTo>
                  <a:cubicBezTo>
                    <a:pt x="23" y="38"/>
                    <a:pt x="23" y="38"/>
                    <a:pt x="22" y="38"/>
                  </a:cubicBezTo>
                  <a:cubicBezTo>
                    <a:pt x="14" y="41"/>
                    <a:pt x="9" y="51"/>
                    <a:pt x="8" y="59"/>
                  </a:cubicBezTo>
                  <a:close/>
                </a:path>
              </a:pathLst>
            </a:custGeom>
            <a:solidFill>
              <a:sysClr val="window" lastClr="FFFFFF"/>
            </a:solidFill>
            <a:ln>
              <a:noFill/>
            </a:ln>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15" name="Shape 227"/>
            <p:cNvSpPr/>
            <p:nvPr/>
          </p:nvSpPr>
          <p:spPr>
            <a:xfrm>
              <a:off x="7351672" y="3651621"/>
              <a:ext cx="433011" cy="461888"/>
            </a:xfrm>
            <a:custGeom>
              <a:avLst/>
              <a:gdLst/>
              <a:ahLst/>
              <a:cxnLst>
                <a:cxn ang="0">
                  <a:pos x="wd2" y="hd2"/>
                </a:cxn>
                <a:cxn ang="5400000">
                  <a:pos x="wd2" y="hd2"/>
                </a:cxn>
                <a:cxn ang="10800000">
                  <a:pos x="wd2" y="hd2"/>
                </a:cxn>
                <a:cxn ang="16200000">
                  <a:pos x="wd2" y="hd2"/>
                </a:cxn>
              </a:cxnLst>
              <a:rect l="0" t="0" r="r" b="b"/>
              <a:pathLst>
                <a:path w="21153" h="21260" extrusionOk="0">
                  <a:moveTo>
                    <a:pt x="11752" y="11733"/>
                  </a:moveTo>
                  <a:lnTo>
                    <a:pt x="9401" y="11733"/>
                  </a:lnTo>
                  <a:lnTo>
                    <a:pt x="9401" y="5975"/>
                  </a:lnTo>
                  <a:lnTo>
                    <a:pt x="11752" y="5975"/>
                  </a:lnTo>
                  <a:cubicBezTo>
                    <a:pt x="11752" y="5975"/>
                    <a:pt x="11752" y="11733"/>
                    <a:pt x="11752" y="11733"/>
                  </a:cubicBezTo>
                  <a:close/>
                  <a:moveTo>
                    <a:pt x="11752" y="15276"/>
                  </a:moveTo>
                  <a:lnTo>
                    <a:pt x="9401" y="15276"/>
                  </a:lnTo>
                  <a:lnTo>
                    <a:pt x="9401" y="12951"/>
                  </a:lnTo>
                  <a:lnTo>
                    <a:pt x="11752" y="12951"/>
                  </a:lnTo>
                  <a:cubicBezTo>
                    <a:pt x="11752" y="12951"/>
                    <a:pt x="11752" y="15276"/>
                    <a:pt x="11752" y="15276"/>
                  </a:cubicBezTo>
                  <a:close/>
                  <a:moveTo>
                    <a:pt x="20789" y="13227"/>
                  </a:moveTo>
                  <a:lnTo>
                    <a:pt x="18761" y="11523"/>
                  </a:lnTo>
                  <a:cubicBezTo>
                    <a:pt x="18172" y="11029"/>
                    <a:pt x="18172" y="10223"/>
                    <a:pt x="18761" y="9729"/>
                  </a:cubicBezTo>
                  <a:lnTo>
                    <a:pt x="20789" y="8025"/>
                  </a:lnTo>
                  <a:cubicBezTo>
                    <a:pt x="21376" y="7532"/>
                    <a:pt x="21220" y="7072"/>
                    <a:pt x="20441" y="7001"/>
                  </a:cubicBezTo>
                  <a:lnTo>
                    <a:pt x="17751" y="6761"/>
                  </a:lnTo>
                  <a:cubicBezTo>
                    <a:pt x="16971" y="6692"/>
                    <a:pt x="16552" y="6061"/>
                    <a:pt x="16819" y="5360"/>
                  </a:cubicBezTo>
                  <a:lnTo>
                    <a:pt x="18247" y="1615"/>
                  </a:lnTo>
                  <a:cubicBezTo>
                    <a:pt x="18515" y="912"/>
                    <a:pt x="18188" y="656"/>
                    <a:pt x="17520" y="1047"/>
                  </a:cubicBezTo>
                  <a:lnTo>
                    <a:pt x="14346" y="2896"/>
                  </a:lnTo>
                  <a:cubicBezTo>
                    <a:pt x="13678" y="3285"/>
                    <a:pt x="12815" y="3072"/>
                    <a:pt x="12430" y="2423"/>
                  </a:cubicBezTo>
                  <a:lnTo>
                    <a:pt x="11279" y="489"/>
                  </a:lnTo>
                  <a:cubicBezTo>
                    <a:pt x="10893" y="-160"/>
                    <a:pt x="10255" y="-164"/>
                    <a:pt x="9860" y="481"/>
                  </a:cubicBezTo>
                  <a:lnTo>
                    <a:pt x="8793" y="2232"/>
                  </a:lnTo>
                  <a:cubicBezTo>
                    <a:pt x="8398" y="2877"/>
                    <a:pt x="7493" y="3153"/>
                    <a:pt x="6781" y="2844"/>
                  </a:cubicBezTo>
                  <a:lnTo>
                    <a:pt x="4900" y="2031"/>
                  </a:lnTo>
                  <a:cubicBezTo>
                    <a:pt x="4188" y="1723"/>
                    <a:pt x="3639" y="2080"/>
                    <a:pt x="3682" y="2825"/>
                  </a:cubicBezTo>
                  <a:lnTo>
                    <a:pt x="3784" y="4615"/>
                  </a:lnTo>
                  <a:cubicBezTo>
                    <a:pt x="3826" y="5360"/>
                    <a:pt x="3242" y="6128"/>
                    <a:pt x="2486" y="6320"/>
                  </a:cubicBezTo>
                  <a:lnTo>
                    <a:pt x="670" y="6780"/>
                  </a:lnTo>
                  <a:cubicBezTo>
                    <a:pt x="-85" y="6972"/>
                    <a:pt x="-224" y="7532"/>
                    <a:pt x="365" y="8025"/>
                  </a:cubicBezTo>
                  <a:lnTo>
                    <a:pt x="2394" y="9729"/>
                  </a:lnTo>
                  <a:cubicBezTo>
                    <a:pt x="2981" y="10223"/>
                    <a:pt x="2981" y="11029"/>
                    <a:pt x="2394" y="11523"/>
                  </a:cubicBezTo>
                  <a:lnTo>
                    <a:pt x="365" y="13225"/>
                  </a:lnTo>
                  <a:cubicBezTo>
                    <a:pt x="-224" y="13720"/>
                    <a:pt x="-68" y="14196"/>
                    <a:pt x="709" y="14285"/>
                  </a:cubicBezTo>
                  <a:lnTo>
                    <a:pt x="3171" y="14567"/>
                  </a:lnTo>
                  <a:cubicBezTo>
                    <a:pt x="3948" y="14656"/>
                    <a:pt x="4381" y="15309"/>
                    <a:pt x="4133" y="16017"/>
                  </a:cubicBezTo>
                  <a:lnTo>
                    <a:pt x="2869" y="19625"/>
                  </a:lnTo>
                  <a:cubicBezTo>
                    <a:pt x="2622" y="20333"/>
                    <a:pt x="2976" y="20609"/>
                    <a:pt x="3655" y="20240"/>
                  </a:cubicBezTo>
                  <a:lnTo>
                    <a:pt x="6549" y="18661"/>
                  </a:lnTo>
                  <a:cubicBezTo>
                    <a:pt x="7229" y="18291"/>
                    <a:pt x="8143" y="18495"/>
                    <a:pt x="8581" y="19113"/>
                  </a:cubicBezTo>
                  <a:lnTo>
                    <a:pt x="9782" y="20816"/>
                  </a:lnTo>
                  <a:cubicBezTo>
                    <a:pt x="10219" y="21436"/>
                    <a:pt x="10875" y="21403"/>
                    <a:pt x="11240" y="20741"/>
                  </a:cubicBezTo>
                  <a:lnTo>
                    <a:pt x="12297" y="18823"/>
                  </a:lnTo>
                  <a:cubicBezTo>
                    <a:pt x="12660" y="18160"/>
                    <a:pt x="13532" y="17891"/>
                    <a:pt x="14234" y="18221"/>
                  </a:cubicBezTo>
                  <a:lnTo>
                    <a:pt x="16272" y="19181"/>
                  </a:lnTo>
                  <a:cubicBezTo>
                    <a:pt x="16974" y="19511"/>
                    <a:pt x="17514" y="19172"/>
                    <a:pt x="17472" y="18427"/>
                  </a:cubicBezTo>
                  <a:lnTo>
                    <a:pt x="17370" y="16637"/>
                  </a:lnTo>
                  <a:cubicBezTo>
                    <a:pt x="17327" y="15891"/>
                    <a:pt x="17912" y="15124"/>
                    <a:pt x="18668" y="14932"/>
                  </a:cubicBezTo>
                  <a:lnTo>
                    <a:pt x="20482" y="14472"/>
                  </a:lnTo>
                  <a:cubicBezTo>
                    <a:pt x="21239" y="14280"/>
                    <a:pt x="21376" y="13720"/>
                    <a:pt x="20789" y="13227"/>
                  </a:cubicBezTo>
                  <a:close/>
                </a:path>
              </a:pathLst>
            </a:custGeom>
            <a:solidFill>
              <a:srgbClr val="FFFFFF"/>
            </a:solidFill>
            <a:ln w="12700" cap="flat">
              <a:noFill/>
              <a:miter lim="400000"/>
            </a:ln>
            <a:effectLst/>
          </p:spPr>
          <p:txBody>
            <a:bodyPr wrap="square" lIns="38100" tIns="38100" rIns="38100" bIns="38100" numCol="1" anchor="ctr">
              <a:noAutofit/>
            </a:bodyPr>
            <a:lstStyle/>
            <a:p>
              <a:pPr marL="0" marR="0" lvl="0" indent="0" defTabSz="457200" eaLnBrk="1" fontAlgn="auto" latinLnBrk="0" hangingPunct="1">
                <a:lnSpc>
                  <a:spcPct val="100000"/>
                </a:lnSpc>
                <a:spcBef>
                  <a:spcPts val="0"/>
                </a:spcBef>
                <a:spcAft>
                  <a:spcPts val="0"/>
                </a:spcAft>
                <a:buClrTx/>
                <a:buSzTx/>
                <a:buFontTx/>
                <a:buNone/>
                <a:tabLst/>
                <a:defRPr sz="1200">
                  <a:solidFill>
                    <a:srgbClr val="000000"/>
                  </a:solidFill>
                  <a:latin typeface="Helvetica"/>
                  <a:ea typeface="Helvetica"/>
                  <a:cs typeface="Helvetica"/>
                  <a:sym typeface="Helvetica"/>
                </a:defRPr>
              </a:pPr>
              <a:endParaRPr kumimoji="0" sz="1200" b="0"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Helvetica"/>
                <a:sym typeface="Helvetica"/>
              </a:endParaRPr>
            </a:p>
          </p:txBody>
        </p:sp>
      </p:grpSp>
    </p:spTree>
    <p:extLst>
      <p:ext uri="{BB962C8B-B14F-4D97-AF65-F5344CB8AC3E}">
        <p14:creationId xmlns:p14="http://schemas.microsoft.com/office/powerpoint/2010/main" val="22494964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87"/>
                                        </p:tgtEl>
                                        <p:attrNameLst>
                                          <p:attrName>style.visibility</p:attrName>
                                        </p:attrNameLst>
                                      </p:cBhvr>
                                      <p:to>
                                        <p:strVal val="visible"/>
                                      </p:to>
                                    </p:set>
                                    <p:animEffect transition="in" filter="barn(outVertical)">
                                      <p:cBhvr>
                                        <p:cTn id="7" dur="500"/>
                                        <p:tgtEl>
                                          <p:spTgt spid="8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8"/>
                                        </p:tgtEl>
                                        <p:attrNameLst>
                                          <p:attrName>style.visibility</p:attrName>
                                        </p:attrNameLst>
                                      </p:cBhvr>
                                      <p:to>
                                        <p:strVal val="visible"/>
                                      </p:to>
                                    </p:set>
                                    <p:animEffect transition="in" filter="fade">
                                      <p:cBhvr>
                                        <p:cTn id="11" dur="500"/>
                                        <p:tgtEl>
                                          <p:spTgt spid="88"/>
                                        </p:tgtEl>
                                      </p:cBhvr>
                                    </p:animEffect>
                                  </p:childTnLst>
                                </p:cTn>
                              </p:par>
                            </p:childTnLst>
                          </p:cTn>
                        </p:par>
                        <p:par>
                          <p:cTn id="12" fill="hold">
                            <p:stCondLst>
                              <p:cond delay="1000"/>
                            </p:stCondLst>
                            <p:childTnLst>
                              <p:par>
                                <p:cTn id="13" presetID="35" presetClass="entr" presetSubtype="0" fill="hold" nodeType="afterEffect">
                                  <p:stCondLst>
                                    <p:cond delay="0"/>
                                  </p:stCondLst>
                                  <p:childTnLst>
                                    <p:set>
                                      <p:cBhvr>
                                        <p:cTn id="14" dur="1" fill="hold">
                                          <p:stCondLst>
                                            <p:cond delay="0"/>
                                          </p:stCondLst>
                                        </p:cTn>
                                        <p:tgtEl>
                                          <p:spTgt spid="89"/>
                                        </p:tgtEl>
                                        <p:attrNameLst>
                                          <p:attrName>style.visibility</p:attrName>
                                        </p:attrNameLst>
                                      </p:cBhvr>
                                      <p:to>
                                        <p:strVal val="visible"/>
                                      </p:to>
                                    </p:set>
                                    <p:animEffect transition="in" filter="fade">
                                      <p:cBhvr>
                                        <p:cTn id="15" dur="2000"/>
                                        <p:tgtEl>
                                          <p:spTgt spid="89"/>
                                        </p:tgtEl>
                                      </p:cBhvr>
                                    </p:animEffect>
                                    <p:anim calcmode="lin" valueType="num">
                                      <p:cBhvr>
                                        <p:cTn id="16" dur="2000" fill="hold"/>
                                        <p:tgtEl>
                                          <p:spTgt spid="89"/>
                                        </p:tgtEl>
                                        <p:attrNameLst>
                                          <p:attrName>style.rotation</p:attrName>
                                        </p:attrNameLst>
                                      </p:cBhvr>
                                      <p:tavLst>
                                        <p:tav tm="0">
                                          <p:val>
                                            <p:fltVal val="720"/>
                                          </p:val>
                                        </p:tav>
                                        <p:tav tm="100000">
                                          <p:val>
                                            <p:fltVal val="0"/>
                                          </p:val>
                                        </p:tav>
                                      </p:tavLst>
                                    </p:anim>
                                    <p:anim calcmode="lin" valueType="num">
                                      <p:cBhvr>
                                        <p:cTn id="17" dur="2000" fill="hold"/>
                                        <p:tgtEl>
                                          <p:spTgt spid="89"/>
                                        </p:tgtEl>
                                        <p:attrNameLst>
                                          <p:attrName>ppt_h</p:attrName>
                                        </p:attrNameLst>
                                      </p:cBhvr>
                                      <p:tavLst>
                                        <p:tav tm="0">
                                          <p:val>
                                            <p:fltVal val="0"/>
                                          </p:val>
                                        </p:tav>
                                        <p:tav tm="100000">
                                          <p:val>
                                            <p:strVal val="#ppt_h"/>
                                          </p:val>
                                        </p:tav>
                                      </p:tavLst>
                                    </p:anim>
                                    <p:anim calcmode="lin" valueType="num">
                                      <p:cBhvr>
                                        <p:cTn id="18" dur="2000" fill="hold"/>
                                        <p:tgtEl>
                                          <p:spTgt spid="89"/>
                                        </p:tgtEl>
                                        <p:attrNameLst>
                                          <p:attrName>ppt_w</p:attrName>
                                        </p:attrNameLst>
                                      </p:cBhvr>
                                      <p:tavLst>
                                        <p:tav tm="0">
                                          <p:val>
                                            <p:fltVal val="0"/>
                                          </p:val>
                                        </p:tav>
                                        <p:tav tm="100000">
                                          <p:val>
                                            <p:strVal val="#ppt_w"/>
                                          </p:val>
                                        </p:tav>
                                      </p:tavLst>
                                    </p:anim>
                                  </p:childTnLst>
                                </p:cTn>
                              </p:par>
                            </p:childTnLst>
                          </p:cTn>
                        </p:par>
                        <p:par>
                          <p:cTn id="19" fill="hold">
                            <p:stCondLst>
                              <p:cond delay="3000"/>
                            </p:stCondLst>
                            <p:childTnLst>
                              <p:par>
                                <p:cTn id="20" presetID="10" presetClass="entr" presetSubtype="0" fill="hold" nodeType="afterEffect">
                                  <p:stCondLst>
                                    <p:cond delay="0"/>
                                  </p:stCondLst>
                                  <p:childTnLst>
                                    <p:set>
                                      <p:cBhvr>
                                        <p:cTn id="21" dur="1" fill="hold">
                                          <p:stCondLst>
                                            <p:cond delay="0"/>
                                          </p:stCondLst>
                                        </p:cTn>
                                        <p:tgtEl>
                                          <p:spTgt spid="78"/>
                                        </p:tgtEl>
                                        <p:attrNameLst>
                                          <p:attrName>style.visibility</p:attrName>
                                        </p:attrNameLst>
                                      </p:cBhvr>
                                      <p:to>
                                        <p:strVal val="visible"/>
                                      </p:to>
                                    </p:set>
                                    <p:animEffect transition="in" filter="fade">
                                      <p:cBhvr>
                                        <p:cTn id="22" dur="500"/>
                                        <p:tgtEl>
                                          <p:spTgt spid="78"/>
                                        </p:tgtEl>
                                      </p:cBhvr>
                                    </p:animEffect>
                                  </p:childTnLst>
                                </p:cTn>
                              </p:par>
                            </p:childTnLst>
                          </p:cTn>
                        </p:par>
                        <p:par>
                          <p:cTn id="23" fill="hold">
                            <p:stCondLst>
                              <p:cond delay="3500"/>
                            </p:stCondLst>
                            <p:childTnLst>
                              <p:par>
                                <p:cTn id="24" presetID="10" presetClass="entr" presetSubtype="0" fill="hold" nodeType="afterEffect">
                                  <p:stCondLst>
                                    <p:cond delay="0"/>
                                  </p:stCondLst>
                                  <p:childTnLst>
                                    <p:set>
                                      <p:cBhvr>
                                        <p:cTn id="25" dur="1" fill="hold">
                                          <p:stCondLst>
                                            <p:cond delay="0"/>
                                          </p:stCondLst>
                                        </p:cTn>
                                        <p:tgtEl>
                                          <p:spTgt spid="69"/>
                                        </p:tgtEl>
                                        <p:attrNameLst>
                                          <p:attrName>style.visibility</p:attrName>
                                        </p:attrNameLst>
                                      </p:cBhvr>
                                      <p:to>
                                        <p:strVal val="visible"/>
                                      </p:to>
                                    </p:set>
                                    <p:animEffect transition="in" filter="fade">
                                      <p:cBhvr>
                                        <p:cTn id="26" dur="500"/>
                                        <p:tgtEl>
                                          <p:spTgt spid="69"/>
                                        </p:tgtEl>
                                      </p:cBhvr>
                                    </p:animEffect>
                                  </p:childTnLst>
                                </p:cTn>
                              </p:par>
                            </p:childTnLst>
                          </p:cTn>
                        </p:par>
                        <p:par>
                          <p:cTn id="27" fill="hold">
                            <p:stCondLst>
                              <p:cond delay="4000"/>
                            </p:stCondLst>
                            <p:childTnLst>
                              <p:par>
                                <p:cTn id="28" presetID="10" presetClass="entr" presetSubtype="0" fill="hold" nodeType="afterEffect">
                                  <p:stCondLst>
                                    <p:cond delay="0"/>
                                  </p:stCondLst>
                                  <p:childTnLst>
                                    <p:set>
                                      <p:cBhvr>
                                        <p:cTn id="29" dur="1" fill="hold">
                                          <p:stCondLst>
                                            <p:cond delay="0"/>
                                          </p:stCondLst>
                                        </p:cTn>
                                        <p:tgtEl>
                                          <p:spTgt spid="81"/>
                                        </p:tgtEl>
                                        <p:attrNameLst>
                                          <p:attrName>style.visibility</p:attrName>
                                        </p:attrNameLst>
                                      </p:cBhvr>
                                      <p:to>
                                        <p:strVal val="visible"/>
                                      </p:to>
                                    </p:set>
                                    <p:animEffect transition="in" filter="fade">
                                      <p:cBhvr>
                                        <p:cTn id="30" dur="500"/>
                                        <p:tgtEl>
                                          <p:spTgt spid="81"/>
                                        </p:tgtEl>
                                      </p:cBhvr>
                                    </p:animEffect>
                                  </p:childTnLst>
                                </p:cTn>
                              </p:par>
                            </p:childTnLst>
                          </p:cTn>
                        </p:par>
                        <p:par>
                          <p:cTn id="31" fill="hold">
                            <p:stCondLst>
                              <p:cond delay="4500"/>
                            </p:stCondLst>
                            <p:childTnLst>
                              <p:par>
                                <p:cTn id="32" presetID="10" presetClass="entr" presetSubtype="0" fill="hold" nodeType="afterEffect">
                                  <p:stCondLst>
                                    <p:cond delay="0"/>
                                  </p:stCondLst>
                                  <p:childTnLst>
                                    <p:set>
                                      <p:cBhvr>
                                        <p:cTn id="33" dur="1" fill="hold">
                                          <p:stCondLst>
                                            <p:cond delay="0"/>
                                          </p:stCondLst>
                                        </p:cTn>
                                        <p:tgtEl>
                                          <p:spTgt spid="72"/>
                                        </p:tgtEl>
                                        <p:attrNameLst>
                                          <p:attrName>style.visibility</p:attrName>
                                        </p:attrNameLst>
                                      </p:cBhvr>
                                      <p:to>
                                        <p:strVal val="visible"/>
                                      </p:to>
                                    </p:set>
                                    <p:animEffect transition="in" filter="fade">
                                      <p:cBhvr>
                                        <p:cTn id="34" dur="500"/>
                                        <p:tgtEl>
                                          <p:spTgt spid="72"/>
                                        </p:tgtEl>
                                      </p:cBhvr>
                                    </p:animEffect>
                                  </p:childTnLst>
                                </p:cTn>
                              </p:par>
                            </p:childTnLst>
                          </p:cTn>
                        </p:par>
                        <p:par>
                          <p:cTn id="35" fill="hold">
                            <p:stCondLst>
                              <p:cond delay="5000"/>
                            </p:stCondLst>
                            <p:childTnLst>
                              <p:par>
                                <p:cTn id="36" presetID="10" presetClass="entr" presetSubtype="0" fill="hold" nodeType="afterEffect">
                                  <p:stCondLst>
                                    <p:cond delay="0"/>
                                  </p:stCondLst>
                                  <p:childTnLst>
                                    <p:set>
                                      <p:cBhvr>
                                        <p:cTn id="37" dur="1" fill="hold">
                                          <p:stCondLst>
                                            <p:cond delay="0"/>
                                          </p:stCondLst>
                                        </p:cTn>
                                        <p:tgtEl>
                                          <p:spTgt spid="84"/>
                                        </p:tgtEl>
                                        <p:attrNameLst>
                                          <p:attrName>style.visibility</p:attrName>
                                        </p:attrNameLst>
                                      </p:cBhvr>
                                      <p:to>
                                        <p:strVal val="visible"/>
                                      </p:to>
                                    </p:set>
                                    <p:animEffect transition="in" filter="fade">
                                      <p:cBhvr>
                                        <p:cTn id="38" dur="500"/>
                                        <p:tgtEl>
                                          <p:spTgt spid="84"/>
                                        </p:tgtEl>
                                      </p:cBhvr>
                                    </p:animEffect>
                                  </p:childTnLst>
                                </p:cTn>
                              </p:par>
                            </p:childTnLst>
                          </p:cTn>
                        </p:par>
                        <p:par>
                          <p:cTn id="39" fill="hold">
                            <p:stCondLst>
                              <p:cond delay="5500"/>
                            </p:stCondLst>
                            <p:childTnLst>
                              <p:par>
                                <p:cTn id="40" presetID="10" presetClass="entr" presetSubtype="0" fill="hold" nodeType="afterEffect">
                                  <p:stCondLst>
                                    <p:cond delay="0"/>
                                  </p:stCondLst>
                                  <p:childTnLst>
                                    <p:set>
                                      <p:cBhvr>
                                        <p:cTn id="41" dur="1" fill="hold">
                                          <p:stCondLst>
                                            <p:cond delay="0"/>
                                          </p:stCondLst>
                                        </p:cTn>
                                        <p:tgtEl>
                                          <p:spTgt spid="75"/>
                                        </p:tgtEl>
                                        <p:attrNameLst>
                                          <p:attrName>style.visibility</p:attrName>
                                        </p:attrNameLst>
                                      </p:cBhvr>
                                      <p:to>
                                        <p:strVal val="visible"/>
                                      </p:to>
                                    </p:set>
                                    <p:animEffect transition="in" filter="fade">
                                      <p:cBhvr>
                                        <p:cTn id="42"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p:bldP spid="8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44413" y="2598062"/>
            <a:ext cx="11162404" cy="3271523"/>
            <a:chOff x="543496" y="1831998"/>
            <a:chExt cx="9090550" cy="2664296"/>
          </a:xfrm>
        </p:grpSpPr>
        <p:sp>
          <p:nvSpPr>
            <p:cNvPr id="3" name="KSO_Shape"/>
            <p:cNvSpPr>
              <a:spLocks/>
            </p:cNvSpPr>
            <p:nvPr/>
          </p:nvSpPr>
          <p:spPr bwMode="auto">
            <a:xfrm>
              <a:off x="4143896" y="2209428"/>
              <a:ext cx="1906255" cy="1909437"/>
            </a:xfrm>
            <a:custGeom>
              <a:avLst/>
              <a:gdLst>
                <a:gd name="T0" fmla="*/ 2147483646 w 4408"/>
                <a:gd name="T1" fmla="*/ 2147483646 h 4408"/>
                <a:gd name="T2" fmla="*/ 2147483646 w 4408"/>
                <a:gd name="T3" fmla="*/ 2147483646 h 4408"/>
                <a:gd name="T4" fmla="*/ 2147483646 w 4408"/>
                <a:gd name="T5" fmla="*/ 2147483646 h 4408"/>
                <a:gd name="T6" fmla="*/ 2147483646 w 4408"/>
                <a:gd name="T7" fmla="*/ 2147483646 h 4408"/>
                <a:gd name="T8" fmla="*/ 2147483646 w 4408"/>
                <a:gd name="T9" fmla="*/ 2147483646 h 4408"/>
                <a:gd name="T10" fmla="*/ 2147483646 w 4408"/>
                <a:gd name="T11" fmla="*/ 2147483646 h 4408"/>
                <a:gd name="T12" fmla="*/ 2147483646 w 4408"/>
                <a:gd name="T13" fmla="*/ 2147483646 h 4408"/>
                <a:gd name="T14" fmla="*/ 2147483646 w 4408"/>
                <a:gd name="T15" fmla="*/ 2147483646 h 4408"/>
                <a:gd name="T16" fmla="*/ 2147483646 w 4408"/>
                <a:gd name="T17" fmla="*/ 2147483646 h 4408"/>
                <a:gd name="T18" fmla="*/ 2147483646 w 4408"/>
                <a:gd name="T19" fmla="*/ 2147483646 h 4408"/>
                <a:gd name="T20" fmla="*/ 2147483646 w 4408"/>
                <a:gd name="T21" fmla="*/ 564979005 h 4408"/>
                <a:gd name="T22" fmla="*/ 2147483646 w 4408"/>
                <a:gd name="T23" fmla="*/ 2147483646 h 4408"/>
                <a:gd name="T24" fmla="*/ 2147483646 w 4408"/>
                <a:gd name="T25" fmla="*/ 2147483646 h 4408"/>
                <a:gd name="T26" fmla="*/ 2147483646 w 4408"/>
                <a:gd name="T27" fmla="*/ 2147483646 h 4408"/>
                <a:gd name="T28" fmla="*/ 2147483646 w 4408"/>
                <a:gd name="T29" fmla="*/ 2147483646 h 4408"/>
                <a:gd name="T30" fmla="*/ 2147483646 w 4408"/>
                <a:gd name="T31" fmla="*/ 2147483646 h 4408"/>
                <a:gd name="T32" fmla="*/ 2147483646 w 4408"/>
                <a:gd name="T33" fmla="*/ 2147483646 h 4408"/>
                <a:gd name="T34" fmla="*/ 2147483646 w 4408"/>
                <a:gd name="T35" fmla="*/ 2147483646 h 4408"/>
                <a:gd name="T36" fmla="*/ 2147483646 w 4408"/>
                <a:gd name="T37" fmla="*/ 2147483646 h 4408"/>
                <a:gd name="T38" fmla="*/ 2147483646 w 4408"/>
                <a:gd name="T39" fmla="*/ 2147483646 h 4408"/>
                <a:gd name="T40" fmla="*/ 2147483646 w 4408"/>
                <a:gd name="T41" fmla="*/ 2147483646 h 4408"/>
                <a:gd name="T42" fmla="*/ 2147483646 w 4408"/>
                <a:gd name="T43" fmla="*/ 2147483646 h 4408"/>
                <a:gd name="T44" fmla="*/ 642768528 w 4408"/>
                <a:gd name="T45" fmla="*/ 2147483646 h 4408"/>
                <a:gd name="T46" fmla="*/ 2147483646 w 4408"/>
                <a:gd name="T47" fmla="*/ 2147483646 h 4408"/>
                <a:gd name="T48" fmla="*/ 2147483646 w 4408"/>
                <a:gd name="T49" fmla="*/ 2147483646 h 4408"/>
                <a:gd name="T50" fmla="*/ 2147483646 w 4408"/>
                <a:gd name="T51" fmla="*/ 2147483646 h 4408"/>
                <a:gd name="T52" fmla="*/ 2147483646 w 4408"/>
                <a:gd name="T53" fmla="*/ 2147483646 h 4408"/>
                <a:gd name="T54" fmla="*/ 2147483646 w 4408"/>
                <a:gd name="T55" fmla="*/ 2147483646 h 4408"/>
                <a:gd name="T56" fmla="*/ 2147483646 w 4408"/>
                <a:gd name="T57" fmla="*/ 2147483646 h 4408"/>
                <a:gd name="T58" fmla="*/ 2147483646 w 4408"/>
                <a:gd name="T59" fmla="*/ 2147483646 h 4408"/>
                <a:gd name="T60" fmla="*/ 2147483646 w 4408"/>
                <a:gd name="T61" fmla="*/ 2147483646 h 4408"/>
                <a:gd name="T62" fmla="*/ 2147483646 w 4408"/>
                <a:gd name="T63" fmla="*/ 2147483646 h 4408"/>
                <a:gd name="T64" fmla="*/ 2147483646 w 4408"/>
                <a:gd name="T65" fmla="*/ 2147483646 h 4408"/>
                <a:gd name="T66" fmla="*/ 2147483646 w 4408"/>
                <a:gd name="T67" fmla="*/ 2147483646 h 4408"/>
                <a:gd name="T68" fmla="*/ 2147483646 w 4408"/>
                <a:gd name="T69" fmla="*/ 2147483646 h 4408"/>
                <a:gd name="T70" fmla="*/ 2147483646 w 4408"/>
                <a:gd name="T71" fmla="*/ 2147483646 h 4408"/>
                <a:gd name="T72" fmla="*/ 2147483646 w 4408"/>
                <a:gd name="T73" fmla="*/ 2147483646 h 4408"/>
                <a:gd name="T74" fmla="*/ 2147483646 w 4408"/>
                <a:gd name="T75" fmla="*/ 2147483646 h 4408"/>
                <a:gd name="T76" fmla="*/ 2147483646 w 4408"/>
                <a:gd name="T77" fmla="*/ 2147483646 h 4408"/>
                <a:gd name="T78" fmla="*/ 2147483646 w 4408"/>
                <a:gd name="T79" fmla="*/ 2147483646 h 4408"/>
                <a:gd name="T80" fmla="*/ 2147483646 w 4408"/>
                <a:gd name="T81" fmla="*/ 2147483646 h 4408"/>
                <a:gd name="T82" fmla="*/ 2147483646 w 4408"/>
                <a:gd name="T83" fmla="*/ 2147483646 h 4408"/>
                <a:gd name="T84" fmla="*/ 2147483646 w 4408"/>
                <a:gd name="T85" fmla="*/ 2147483646 h 4408"/>
                <a:gd name="T86" fmla="*/ 2147483646 w 4408"/>
                <a:gd name="T87" fmla="*/ 2147483646 h 4408"/>
                <a:gd name="T88" fmla="*/ 2147483646 w 4408"/>
                <a:gd name="T89" fmla="*/ 2147483646 h 4408"/>
                <a:gd name="T90" fmla="*/ 2147483646 w 4408"/>
                <a:gd name="T91" fmla="*/ 2147483646 h 4408"/>
                <a:gd name="T92" fmla="*/ 2147483646 w 4408"/>
                <a:gd name="T93" fmla="*/ 2147483646 h 4408"/>
                <a:gd name="T94" fmla="*/ 2147483646 w 4408"/>
                <a:gd name="T95" fmla="*/ 2147483646 h 4408"/>
                <a:gd name="T96" fmla="*/ 2147483646 w 4408"/>
                <a:gd name="T97" fmla="*/ 2147483646 h 4408"/>
                <a:gd name="T98" fmla="*/ 2147483646 w 4408"/>
                <a:gd name="T99" fmla="*/ 2147483646 h 4408"/>
                <a:gd name="T100" fmla="*/ 2147483646 w 4408"/>
                <a:gd name="T101" fmla="*/ 2147483646 h 4408"/>
                <a:gd name="T102" fmla="*/ 2147483646 w 4408"/>
                <a:gd name="T103" fmla="*/ 2147483646 h 4408"/>
                <a:gd name="T104" fmla="*/ 2147483646 w 4408"/>
                <a:gd name="T105" fmla="*/ 2147483646 h 4408"/>
                <a:gd name="T106" fmla="*/ 2147483646 w 4408"/>
                <a:gd name="T107" fmla="*/ 2147483646 h 4408"/>
                <a:gd name="T108" fmla="*/ 2147483646 w 4408"/>
                <a:gd name="T109" fmla="*/ 2147483646 h 4408"/>
                <a:gd name="T110" fmla="*/ 2147483646 w 4408"/>
                <a:gd name="T111" fmla="*/ 2147483646 h 4408"/>
                <a:gd name="T112" fmla="*/ 2147483646 w 4408"/>
                <a:gd name="T113" fmla="*/ 2147483646 h 4408"/>
                <a:gd name="T114" fmla="*/ 2147483646 w 4408"/>
                <a:gd name="T115" fmla="*/ 2147483646 h 4408"/>
                <a:gd name="T116" fmla="*/ 2147483646 w 4408"/>
                <a:gd name="T117" fmla="*/ 2147483646 h 440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4408" h="4408">
                  <a:moveTo>
                    <a:pt x="4239" y="1864"/>
                  </a:moveTo>
                  <a:lnTo>
                    <a:pt x="4036" y="1864"/>
                  </a:lnTo>
                  <a:lnTo>
                    <a:pt x="4018" y="1864"/>
                  </a:lnTo>
                  <a:lnTo>
                    <a:pt x="4001" y="1861"/>
                  </a:lnTo>
                  <a:lnTo>
                    <a:pt x="3983" y="1857"/>
                  </a:lnTo>
                  <a:lnTo>
                    <a:pt x="3966" y="1852"/>
                  </a:lnTo>
                  <a:lnTo>
                    <a:pt x="3949" y="1845"/>
                  </a:lnTo>
                  <a:lnTo>
                    <a:pt x="3933" y="1837"/>
                  </a:lnTo>
                  <a:lnTo>
                    <a:pt x="3916" y="1828"/>
                  </a:lnTo>
                  <a:lnTo>
                    <a:pt x="3901" y="1818"/>
                  </a:lnTo>
                  <a:lnTo>
                    <a:pt x="3887" y="1806"/>
                  </a:lnTo>
                  <a:lnTo>
                    <a:pt x="3873" y="1793"/>
                  </a:lnTo>
                  <a:lnTo>
                    <a:pt x="3861" y="1780"/>
                  </a:lnTo>
                  <a:lnTo>
                    <a:pt x="3848" y="1766"/>
                  </a:lnTo>
                  <a:lnTo>
                    <a:pt x="3838" y="1751"/>
                  </a:lnTo>
                  <a:lnTo>
                    <a:pt x="3829" y="1736"/>
                  </a:lnTo>
                  <a:lnTo>
                    <a:pt x="3822" y="1719"/>
                  </a:lnTo>
                  <a:lnTo>
                    <a:pt x="3816" y="1703"/>
                  </a:lnTo>
                  <a:lnTo>
                    <a:pt x="3699" y="1419"/>
                  </a:lnTo>
                  <a:lnTo>
                    <a:pt x="3691" y="1403"/>
                  </a:lnTo>
                  <a:lnTo>
                    <a:pt x="3685" y="1387"/>
                  </a:lnTo>
                  <a:lnTo>
                    <a:pt x="3680" y="1369"/>
                  </a:lnTo>
                  <a:lnTo>
                    <a:pt x="3677" y="1351"/>
                  </a:lnTo>
                  <a:lnTo>
                    <a:pt x="3675" y="1333"/>
                  </a:lnTo>
                  <a:lnTo>
                    <a:pt x="3675" y="1315"/>
                  </a:lnTo>
                  <a:lnTo>
                    <a:pt x="3675" y="1296"/>
                  </a:lnTo>
                  <a:lnTo>
                    <a:pt x="3678" y="1278"/>
                  </a:lnTo>
                  <a:lnTo>
                    <a:pt x="3681" y="1260"/>
                  </a:lnTo>
                  <a:lnTo>
                    <a:pt x="3685" y="1242"/>
                  </a:lnTo>
                  <a:lnTo>
                    <a:pt x="3691" y="1224"/>
                  </a:lnTo>
                  <a:lnTo>
                    <a:pt x="3698" y="1208"/>
                  </a:lnTo>
                  <a:lnTo>
                    <a:pt x="3706" y="1192"/>
                  </a:lnTo>
                  <a:lnTo>
                    <a:pt x="3717" y="1177"/>
                  </a:lnTo>
                  <a:lnTo>
                    <a:pt x="3727" y="1162"/>
                  </a:lnTo>
                  <a:lnTo>
                    <a:pt x="3739" y="1149"/>
                  </a:lnTo>
                  <a:lnTo>
                    <a:pt x="3883" y="1005"/>
                  </a:lnTo>
                  <a:lnTo>
                    <a:pt x="3895" y="992"/>
                  </a:lnTo>
                  <a:lnTo>
                    <a:pt x="3904" y="979"/>
                  </a:lnTo>
                  <a:lnTo>
                    <a:pt x="3913" y="965"/>
                  </a:lnTo>
                  <a:lnTo>
                    <a:pt x="3920" y="949"/>
                  </a:lnTo>
                  <a:lnTo>
                    <a:pt x="3926" y="933"/>
                  </a:lnTo>
                  <a:lnTo>
                    <a:pt x="3930" y="918"/>
                  </a:lnTo>
                  <a:lnTo>
                    <a:pt x="3932" y="902"/>
                  </a:lnTo>
                  <a:lnTo>
                    <a:pt x="3933" y="886"/>
                  </a:lnTo>
                  <a:lnTo>
                    <a:pt x="3932" y="869"/>
                  </a:lnTo>
                  <a:lnTo>
                    <a:pt x="3930" y="853"/>
                  </a:lnTo>
                  <a:lnTo>
                    <a:pt x="3926" y="837"/>
                  </a:lnTo>
                  <a:lnTo>
                    <a:pt x="3920" y="822"/>
                  </a:lnTo>
                  <a:lnTo>
                    <a:pt x="3913" y="806"/>
                  </a:lnTo>
                  <a:lnTo>
                    <a:pt x="3904" y="792"/>
                  </a:lnTo>
                  <a:lnTo>
                    <a:pt x="3895" y="778"/>
                  </a:lnTo>
                  <a:lnTo>
                    <a:pt x="3883" y="765"/>
                  </a:lnTo>
                  <a:lnTo>
                    <a:pt x="3643" y="525"/>
                  </a:lnTo>
                  <a:lnTo>
                    <a:pt x="3630" y="514"/>
                  </a:lnTo>
                  <a:lnTo>
                    <a:pt x="3616" y="504"/>
                  </a:lnTo>
                  <a:lnTo>
                    <a:pt x="3602" y="495"/>
                  </a:lnTo>
                  <a:lnTo>
                    <a:pt x="3587" y="489"/>
                  </a:lnTo>
                  <a:lnTo>
                    <a:pt x="3572" y="483"/>
                  </a:lnTo>
                  <a:lnTo>
                    <a:pt x="3555" y="479"/>
                  </a:lnTo>
                  <a:lnTo>
                    <a:pt x="3539" y="477"/>
                  </a:lnTo>
                  <a:lnTo>
                    <a:pt x="3523" y="476"/>
                  </a:lnTo>
                  <a:lnTo>
                    <a:pt x="3507" y="477"/>
                  </a:lnTo>
                  <a:lnTo>
                    <a:pt x="3490" y="479"/>
                  </a:lnTo>
                  <a:lnTo>
                    <a:pt x="3474" y="483"/>
                  </a:lnTo>
                  <a:lnTo>
                    <a:pt x="3459" y="489"/>
                  </a:lnTo>
                  <a:lnTo>
                    <a:pt x="3444" y="495"/>
                  </a:lnTo>
                  <a:lnTo>
                    <a:pt x="3430" y="504"/>
                  </a:lnTo>
                  <a:lnTo>
                    <a:pt x="3415" y="514"/>
                  </a:lnTo>
                  <a:lnTo>
                    <a:pt x="3403" y="525"/>
                  </a:lnTo>
                  <a:lnTo>
                    <a:pt x="3259" y="669"/>
                  </a:lnTo>
                  <a:lnTo>
                    <a:pt x="3246" y="682"/>
                  </a:lnTo>
                  <a:lnTo>
                    <a:pt x="3232" y="692"/>
                  </a:lnTo>
                  <a:lnTo>
                    <a:pt x="3217" y="702"/>
                  </a:lnTo>
                  <a:lnTo>
                    <a:pt x="3200" y="710"/>
                  </a:lnTo>
                  <a:lnTo>
                    <a:pt x="3183" y="717"/>
                  </a:lnTo>
                  <a:lnTo>
                    <a:pt x="3166" y="723"/>
                  </a:lnTo>
                  <a:lnTo>
                    <a:pt x="3149" y="727"/>
                  </a:lnTo>
                  <a:lnTo>
                    <a:pt x="3130" y="731"/>
                  </a:lnTo>
                  <a:lnTo>
                    <a:pt x="3112" y="733"/>
                  </a:lnTo>
                  <a:lnTo>
                    <a:pt x="3093" y="733"/>
                  </a:lnTo>
                  <a:lnTo>
                    <a:pt x="3075" y="733"/>
                  </a:lnTo>
                  <a:lnTo>
                    <a:pt x="3056" y="731"/>
                  </a:lnTo>
                  <a:lnTo>
                    <a:pt x="3039" y="728"/>
                  </a:lnTo>
                  <a:lnTo>
                    <a:pt x="3022" y="723"/>
                  </a:lnTo>
                  <a:lnTo>
                    <a:pt x="3005" y="717"/>
                  </a:lnTo>
                  <a:lnTo>
                    <a:pt x="2989" y="710"/>
                  </a:lnTo>
                  <a:lnTo>
                    <a:pt x="2705" y="592"/>
                  </a:lnTo>
                  <a:lnTo>
                    <a:pt x="2689" y="587"/>
                  </a:lnTo>
                  <a:lnTo>
                    <a:pt x="2673" y="579"/>
                  </a:lnTo>
                  <a:lnTo>
                    <a:pt x="2658" y="570"/>
                  </a:lnTo>
                  <a:lnTo>
                    <a:pt x="2642" y="560"/>
                  </a:lnTo>
                  <a:lnTo>
                    <a:pt x="2628" y="549"/>
                  </a:lnTo>
                  <a:lnTo>
                    <a:pt x="2615" y="536"/>
                  </a:lnTo>
                  <a:lnTo>
                    <a:pt x="2603" y="522"/>
                  </a:lnTo>
                  <a:lnTo>
                    <a:pt x="2591" y="507"/>
                  </a:lnTo>
                  <a:lnTo>
                    <a:pt x="2581" y="492"/>
                  </a:lnTo>
                  <a:lnTo>
                    <a:pt x="2571" y="476"/>
                  </a:lnTo>
                  <a:lnTo>
                    <a:pt x="2563" y="460"/>
                  </a:lnTo>
                  <a:lnTo>
                    <a:pt x="2556" y="442"/>
                  </a:lnTo>
                  <a:lnTo>
                    <a:pt x="2551" y="425"/>
                  </a:lnTo>
                  <a:lnTo>
                    <a:pt x="2547" y="408"/>
                  </a:lnTo>
                  <a:lnTo>
                    <a:pt x="2544" y="391"/>
                  </a:lnTo>
                  <a:lnTo>
                    <a:pt x="2543" y="373"/>
                  </a:lnTo>
                  <a:lnTo>
                    <a:pt x="2543" y="169"/>
                  </a:lnTo>
                  <a:lnTo>
                    <a:pt x="2543" y="152"/>
                  </a:lnTo>
                  <a:lnTo>
                    <a:pt x="2540" y="135"/>
                  </a:lnTo>
                  <a:lnTo>
                    <a:pt x="2536" y="119"/>
                  </a:lnTo>
                  <a:lnTo>
                    <a:pt x="2530" y="103"/>
                  </a:lnTo>
                  <a:lnTo>
                    <a:pt x="2523" y="88"/>
                  </a:lnTo>
                  <a:lnTo>
                    <a:pt x="2515" y="75"/>
                  </a:lnTo>
                  <a:lnTo>
                    <a:pt x="2505" y="62"/>
                  </a:lnTo>
                  <a:lnTo>
                    <a:pt x="2493" y="50"/>
                  </a:lnTo>
                  <a:lnTo>
                    <a:pt x="2481" y="39"/>
                  </a:lnTo>
                  <a:lnTo>
                    <a:pt x="2469" y="28"/>
                  </a:lnTo>
                  <a:lnTo>
                    <a:pt x="2455" y="20"/>
                  </a:lnTo>
                  <a:lnTo>
                    <a:pt x="2440" y="13"/>
                  </a:lnTo>
                  <a:lnTo>
                    <a:pt x="2424" y="7"/>
                  </a:lnTo>
                  <a:lnTo>
                    <a:pt x="2408" y="3"/>
                  </a:lnTo>
                  <a:lnTo>
                    <a:pt x="2391" y="1"/>
                  </a:lnTo>
                  <a:lnTo>
                    <a:pt x="2374" y="0"/>
                  </a:lnTo>
                  <a:lnTo>
                    <a:pt x="2035" y="0"/>
                  </a:lnTo>
                  <a:lnTo>
                    <a:pt x="2018" y="1"/>
                  </a:lnTo>
                  <a:lnTo>
                    <a:pt x="2001" y="3"/>
                  </a:lnTo>
                  <a:lnTo>
                    <a:pt x="1985" y="7"/>
                  </a:lnTo>
                  <a:lnTo>
                    <a:pt x="1969" y="13"/>
                  </a:lnTo>
                  <a:lnTo>
                    <a:pt x="1955" y="20"/>
                  </a:lnTo>
                  <a:lnTo>
                    <a:pt x="1941" y="28"/>
                  </a:lnTo>
                  <a:lnTo>
                    <a:pt x="1927" y="39"/>
                  </a:lnTo>
                  <a:lnTo>
                    <a:pt x="1915" y="50"/>
                  </a:lnTo>
                  <a:lnTo>
                    <a:pt x="1904" y="62"/>
                  </a:lnTo>
                  <a:lnTo>
                    <a:pt x="1894" y="75"/>
                  </a:lnTo>
                  <a:lnTo>
                    <a:pt x="1886" y="88"/>
                  </a:lnTo>
                  <a:lnTo>
                    <a:pt x="1879" y="103"/>
                  </a:lnTo>
                  <a:lnTo>
                    <a:pt x="1873" y="119"/>
                  </a:lnTo>
                  <a:lnTo>
                    <a:pt x="1869" y="135"/>
                  </a:lnTo>
                  <a:lnTo>
                    <a:pt x="1867" y="152"/>
                  </a:lnTo>
                  <a:lnTo>
                    <a:pt x="1866" y="169"/>
                  </a:lnTo>
                  <a:lnTo>
                    <a:pt x="1866" y="373"/>
                  </a:lnTo>
                  <a:lnTo>
                    <a:pt x="1864" y="391"/>
                  </a:lnTo>
                  <a:lnTo>
                    <a:pt x="1861" y="408"/>
                  </a:lnTo>
                  <a:lnTo>
                    <a:pt x="1858" y="425"/>
                  </a:lnTo>
                  <a:lnTo>
                    <a:pt x="1852" y="442"/>
                  </a:lnTo>
                  <a:lnTo>
                    <a:pt x="1845" y="460"/>
                  </a:lnTo>
                  <a:lnTo>
                    <a:pt x="1837" y="476"/>
                  </a:lnTo>
                  <a:lnTo>
                    <a:pt x="1828" y="492"/>
                  </a:lnTo>
                  <a:lnTo>
                    <a:pt x="1818" y="507"/>
                  </a:lnTo>
                  <a:lnTo>
                    <a:pt x="1807" y="522"/>
                  </a:lnTo>
                  <a:lnTo>
                    <a:pt x="1793" y="536"/>
                  </a:lnTo>
                  <a:lnTo>
                    <a:pt x="1780" y="549"/>
                  </a:lnTo>
                  <a:lnTo>
                    <a:pt x="1766" y="560"/>
                  </a:lnTo>
                  <a:lnTo>
                    <a:pt x="1751" y="570"/>
                  </a:lnTo>
                  <a:lnTo>
                    <a:pt x="1736" y="579"/>
                  </a:lnTo>
                  <a:lnTo>
                    <a:pt x="1719" y="587"/>
                  </a:lnTo>
                  <a:lnTo>
                    <a:pt x="1703" y="592"/>
                  </a:lnTo>
                  <a:lnTo>
                    <a:pt x="1419" y="710"/>
                  </a:lnTo>
                  <a:lnTo>
                    <a:pt x="1404" y="717"/>
                  </a:lnTo>
                  <a:lnTo>
                    <a:pt x="1387" y="723"/>
                  </a:lnTo>
                  <a:lnTo>
                    <a:pt x="1370" y="728"/>
                  </a:lnTo>
                  <a:lnTo>
                    <a:pt x="1352" y="731"/>
                  </a:lnTo>
                  <a:lnTo>
                    <a:pt x="1334" y="733"/>
                  </a:lnTo>
                  <a:lnTo>
                    <a:pt x="1316" y="733"/>
                  </a:lnTo>
                  <a:lnTo>
                    <a:pt x="1297" y="733"/>
                  </a:lnTo>
                  <a:lnTo>
                    <a:pt x="1278" y="731"/>
                  </a:lnTo>
                  <a:lnTo>
                    <a:pt x="1261" y="727"/>
                  </a:lnTo>
                  <a:lnTo>
                    <a:pt x="1243" y="723"/>
                  </a:lnTo>
                  <a:lnTo>
                    <a:pt x="1225" y="717"/>
                  </a:lnTo>
                  <a:lnTo>
                    <a:pt x="1208" y="710"/>
                  </a:lnTo>
                  <a:lnTo>
                    <a:pt x="1193" y="702"/>
                  </a:lnTo>
                  <a:lnTo>
                    <a:pt x="1178" y="692"/>
                  </a:lnTo>
                  <a:lnTo>
                    <a:pt x="1164" y="682"/>
                  </a:lnTo>
                  <a:lnTo>
                    <a:pt x="1150" y="669"/>
                  </a:lnTo>
                  <a:lnTo>
                    <a:pt x="1005" y="525"/>
                  </a:lnTo>
                  <a:lnTo>
                    <a:pt x="993" y="514"/>
                  </a:lnTo>
                  <a:lnTo>
                    <a:pt x="979" y="504"/>
                  </a:lnTo>
                  <a:lnTo>
                    <a:pt x="965" y="495"/>
                  </a:lnTo>
                  <a:lnTo>
                    <a:pt x="950" y="489"/>
                  </a:lnTo>
                  <a:lnTo>
                    <a:pt x="934" y="483"/>
                  </a:lnTo>
                  <a:lnTo>
                    <a:pt x="918" y="479"/>
                  </a:lnTo>
                  <a:lnTo>
                    <a:pt x="902" y="477"/>
                  </a:lnTo>
                  <a:lnTo>
                    <a:pt x="886" y="476"/>
                  </a:lnTo>
                  <a:lnTo>
                    <a:pt x="869" y="477"/>
                  </a:lnTo>
                  <a:lnTo>
                    <a:pt x="853" y="479"/>
                  </a:lnTo>
                  <a:lnTo>
                    <a:pt x="837" y="483"/>
                  </a:lnTo>
                  <a:lnTo>
                    <a:pt x="822" y="489"/>
                  </a:lnTo>
                  <a:lnTo>
                    <a:pt x="807" y="495"/>
                  </a:lnTo>
                  <a:lnTo>
                    <a:pt x="792" y="504"/>
                  </a:lnTo>
                  <a:lnTo>
                    <a:pt x="779" y="514"/>
                  </a:lnTo>
                  <a:lnTo>
                    <a:pt x="766" y="525"/>
                  </a:lnTo>
                  <a:lnTo>
                    <a:pt x="527" y="765"/>
                  </a:lnTo>
                  <a:lnTo>
                    <a:pt x="514" y="778"/>
                  </a:lnTo>
                  <a:lnTo>
                    <a:pt x="504" y="792"/>
                  </a:lnTo>
                  <a:lnTo>
                    <a:pt x="496" y="806"/>
                  </a:lnTo>
                  <a:lnTo>
                    <a:pt x="489" y="822"/>
                  </a:lnTo>
                  <a:lnTo>
                    <a:pt x="484" y="837"/>
                  </a:lnTo>
                  <a:lnTo>
                    <a:pt x="480" y="853"/>
                  </a:lnTo>
                  <a:lnTo>
                    <a:pt x="477" y="869"/>
                  </a:lnTo>
                  <a:lnTo>
                    <a:pt x="477" y="886"/>
                  </a:lnTo>
                  <a:lnTo>
                    <a:pt x="477" y="902"/>
                  </a:lnTo>
                  <a:lnTo>
                    <a:pt x="480" y="918"/>
                  </a:lnTo>
                  <a:lnTo>
                    <a:pt x="484" y="933"/>
                  </a:lnTo>
                  <a:lnTo>
                    <a:pt x="489" y="949"/>
                  </a:lnTo>
                  <a:lnTo>
                    <a:pt x="496" y="965"/>
                  </a:lnTo>
                  <a:lnTo>
                    <a:pt x="504" y="979"/>
                  </a:lnTo>
                  <a:lnTo>
                    <a:pt x="514" y="992"/>
                  </a:lnTo>
                  <a:lnTo>
                    <a:pt x="527" y="1005"/>
                  </a:lnTo>
                  <a:lnTo>
                    <a:pt x="670" y="1149"/>
                  </a:lnTo>
                  <a:lnTo>
                    <a:pt x="682" y="1162"/>
                  </a:lnTo>
                  <a:lnTo>
                    <a:pt x="693" y="1177"/>
                  </a:lnTo>
                  <a:lnTo>
                    <a:pt x="702" y="1192"/>
                  </a:lnTo>
                  <a:lnTo>
                    <a:pt x="710" y="1208"/>
                  </a:lnTo>
                  <a:lnTo>
                    <a:pt x="717" y="1224"/>
                  </a:lnTo>
                  <a:lnTo>
                    <a:pt x="723" y="1242"/>
                  </a:lnTo>
                  <a:lnTo>
                    <a:pt x="728" y="1260"/>
                  </a:lnTo>
                  <a:lnTo>
                    <a:pt x="732" y="1278"/>
                  </a:lnTo>
                  <a:lnTo>
                    <a:pt x="734" y="1296"/>
                  </a:lnTo>
                  <a:lnTo>
                    <a:pt x="735" y="1315"/>
                  </a:lnTo>
                  <a:lnTo>
                    <a:pt x="734" y="1333"/>
                  </a:lnTo>
                  <a:lnTo>
                    <a:pt x="732" y="1351"/>
                  </a:lnTo>
                  <a:lnTo>
                    <a:pt x="728" y="1369"/>
                  </a:lnTo>
                  <a:lnTo>
                    <a:pt x="723" y="1387"/>
                  </a:lnTo>
                  <a:lnTo>
                    <a:pt x="717" y="1403"/>
                  </a:lnTo>
                  <a:lnTo>
                    <a:pt x="710" y="1419"/>
                  </a:lnTo>
                  <a:lnTo>
                    <a:pt x="594" y="1703"/>
                  </a:lnTo>
                  <a:lnTo>
                    <a:pt x="587" y="1719"/>
                  </a:lnTo>
                  <a:lnTo>
                    <a:pt x="579" y="1736"/>
                  </a:lnTo>
                  <a:lnTo>
                    <a:pt x="570" y="1751"/>
                  </a:lnTo>
                  <a:lnTo>
                    <a:pt x="560" y="1766"/>
                  </a:lnTo>
                  <a:lnTo>
                    <a:pt x="549" y="1780"/>
                  </a:lnTo>
                  <a:lnTo>
                    <a:pt x="536" y="1793"/>
                  </a:lnTo>
                  <a:lnTo>
                    <a:pt x="523" y="1806"/>
                  </a:lnTo>
                  <a:lnTo>
                    <a:pt x="508" y="1818"/>
                  </a:lnTo>
                  <a:lnTo>
                    <a:pt x="493" y="1828"/>
                  </a:lnTo>
                  <a:lnTo>
                    <a:pt x="477" y="1837"/>
                  </a:lnTo>
                  <a:lnTo>
                    <a:pt x="460" y="1845"/>
                  </a:lnTo>
                  <a:lnTo>
                    <a:pt x="443" y="1852"/>
                  </a:lnTo>
                  <a:lnTo>
                    <a:pt x="426" y="1857"/>
                  </a:lnTo>
                  <a:lnTo>
                    <a:pt x="409" y="1861"/>
                  </a:lnTo>
                  <a:lnTo>
                    <a:pt x="391" y="1864"/>
                  </a:lnTo>
                  <a:lnTo>
                    <a:pt x="373" y="1865"/>
                  </a:lnTo>
                  <a:lnTo>
                    <a:pt x="170" y="1864"/>
                  </a:lnTo>
                  <a:lnTo>
                    <a:pt x="152" y="1865"/>
                  </a:lnTo>
                  <a:lnTo>
                    <a:pt x="136" y="1868"/>
                  </a:lnTo>
                  <a:lnTo>
                    <a:pt x="120" y="1873"/>
                  </a:lnTo>
                  <a:lnTo>
                    <a:pt x="104" y="1879"/>
                  </a:lnTo>
                  <a:lnTo>
                    <a:pt x="89" y="1886"/>
                  </a:lnTo>
                  <a:lnTo>
                    <a:pt x="75" y="1894"/>
                  </a:lnTo>
                  <a:lnTo>
                    <a:pt x="62" y="1904"/>
                  </a:lnTo>
                  <a:lnTo>
                    <a:pt x="50" y="1915"/>
                  </a:lnTo>
                  <a:lnTo>
                    <a:pt x="39" y="1926"/>
                  </a:lnTo>
                  <a:lnTo>
                    <a:pt x="30" y="1939"/>
                  </a:lnTo>
                  <a:lnTo>
                    <a:pt x="20" y="1954"/>
                  </a:lnTo>
                  <a:lnTo>
                    <a:pt x="13" y="1969"/>
                  </a:lnTo>
                  <a:lnTo>
                    <a:pt x="8" y="1984"/>
                  </a:lnTo>
                  <a:lnTo>
                    <a:pt x="3" y="2000"/>
                  </a:lnTo>
                  <a:lnTo>
                    <a:pt x="1" y="2018"/>
                  </a:lnTo>
                  <a:lnTo>
                    <a:pt x="0" y="2035"/>
                  </a:lnTo>
                  <a:lnTo>
                    <a:pt x="0" y="2374"/>
                  </a:lnTo>
                  <a:lnTo>
                    <a:pt x="1" y="2391"/>
                  </a:lnTo>
                  <a:lnTo>
                    <a:pt x="3" y="2408"/>
                  </a:lnTo>
                  <a:lnTo>
                    <a:pt x="8" y="2424"/>
                  </a:lnTo>
                  <a:lnTo>
                    <a:pt x="13" y="2440"/>
                  </a:lnTo>
                  <a:lnTo>
                    <a:pt x="20" y="2454"/>
                  </a:lnTo>
                  <a:lnTo>
                    <a:pt x="30" y="2468"/>
                  </a:lnTo>
                  <a:lnTo>
                    <a:pt x="39" y="2481"/>
                  </a:lnTo>
                  <a:lnTo>
                    <a:pt x="50" y="2493"/>
                  </a:lnTo>
                  <a:lnTo>
                    <a:pt x="62" y="2504"/>
                  </a:lnTo>
                  <a:lnTo>
                    <a:pt x="75" y="2515"/>
                  </a:lnTo>
                  <a:lnTo>
                    <a:pt x="89" y="2523"/>
                  </a:lnTo>
                  <a:lnTo>
                    <a:pt x="104" y="2530"/>
                  </a:lnTo>
                  <a:lnTo>
                    <a:pt x="120" y="2536"/>
                  </a:lnTo>
                  <a:lnTo>
                    <a:pt x="136" y="2540"/>
                  </a:lnTo>
                  <a:lnTo>
                    <a:pt x="152" y="2542"/>
                  </a:lnTo>
                  <a:lnTo>
                    <a:pt x="170" y="2543"/>
                  </a:lnTo>
                  <a:lnTo>
                    <a:pt x="373" y="2543"/>
                  </a:lnTo>
                  <a:lnTo>
                    <a:pt x="391" y="2544"/>
                  </a:lnTo>
                  <a:lnTo>
                    <a:pt x="408" y="2547"/>
                  </a:lnTo>
                  <a:lnTo>
                    <a:pt x="426" y="2551"/>
                  </a:lnTo>
                  <a:lnTo>
                    <a:pt x="443" y="2556"/>
                  </a:lnTo>
                  <a:lnTo>
                    <a:pt x="460" y="2563"/>
                  </a:lnTo>
                  <a:lnTo>
                    <a:pt x="477" y="2571"/>
                  </a:lnTo>
                  <a:lnTo>
                    <a:pt x="492" y="2581"/>
                  </a:lnTo>
                  <a:lnTo>
                    <a:pt x="507" y="2591"/>
                  </a:lnTo>
                  <a:lnTo>
                    <a:pt x="523" y="2603"/>
                  </a:lnTo>
                  <a:lnTo>
                    <a:pt x="536" y="2615"/>
                  </a:lnTo>
                  <a:lnTo>
                    <a:pt x="549" y="2628"/>
                  </a:lnTo>
                  <a:lnTo>
                    <a:pt x="560" y="2642"/>
                  </a:lnTo>
                  <a:lnTo>
                    <a:pt x="570" y="2658"/>
                  </a:lnTo>
                  <a:lnTo>
                    <a:pt x="579" y="2673"/>
                  </a:lnTo>
                  <a:lnTo>
                    <a:pt x="586" y="2689"/>
                  </a:lnTo>
                  <a:lnTo>
                    <a:pt x="593" y="2705"/>
                  </a:lnTo>
                  <a:lnTo>
                    <a:pt x="710" y="2989"/>
                  </a:lnTo>
                  <a:lnTo>
                    <a:pt x="717" y="3006"/>
                  </a:lnTo>
                  <a:lnTo>
                    <a:pt x="723" y="3022"/>
                  </a:lnTo>
                  <a:lnTo>
                    <a:pt x="728" y="3039"/>
                  </a:lnTo>
                  <a:lnTo>
                    <a:pt x="732" y="3057"/>
                  </a:lnTo>
                  <a:lnTo>
                    <a:pt x="734" y="3075"/>
                  </a:lnTo>
                  <a:lnTo>
                    <a:pt x="735" y="3094"/>
                  </a:lnTo>
                  <a:lnTo>
                    <a:pt x="734" y="3112"/>
                  </a:lnTo>
                  <a:lnTo>
                    <a:pt x="732" y="3130"/>
                  </a:lnTo>
                  <a:lnTo>
                    <a:pt x="727" y="3149"/>
                  </a:lnTo>
                  <a:lnTo>
                    <a:pt x="723" y="3166"/>
                  </a:lnTo>
                  <a:lnTo>
                    <a:pt x="717" y="3184"/>
                  </a:lnTo>
                  <a:lnTo>
                    <a:pt x="710" y="3200"/>
                  </a:lnTo>
                  <a:lnTo>
                    <a:pt x="702" y="3217"/>
                  </a:lnTo>
                  <a:lnTo>
                    <a:pt x="693" y="3232"/>
                  </a:lnTo>
                  <a:lnTo>
                    <a:pt x="682" y="3246"/>
                  </a:lnTo>
                  <a:lnTo>
                    <a:pt x="670" y="3259"/>
                  </a:lnTo>
                  <a:lnTo>
                    <a:pt x="526" y="3403"/>
                  </a:lnTo>
                  <a:lnTo>
                    <a:pt x="514" y="3415"/>
                  </a:lnTo>
                  <a:lnTo>
                    <a:pt x="504" y="3430"/>
                  </a:lnTo>
                  <a:lnTo>
                    <a:pt x="496" y="3444"/>
                  </a:lnTo>
                  <a:lnTo>
                    <a:pt x="489" y="3459"/>
                  </a:lnTo>
                  <a:lnTo>
                    <a:pt x="483" y="3474"/>
                  </a:lnTo>
                  <a:lnTo>
                    <a:pt x="480" y="3490"/>
                  </a:lnTo>
                  <a:lnTo>
                    <a:pt x="477" y="3507"/>
                  </a:lnTo>
                  <a:lnTo>
                    <a:pt x="477" y="3523"/>
                  </a:lnTo>
                  <a:lnTo>
                    <a:pt x="477" y="3539"/>
                  </a:lnTo>
                  <a:lnTo>
                    <a:pt x="480" y="3555"/>
                  </a:lnTo>
                  <a:lnTo>
                    <a:pt x="483" y="3572"/>
                  </a:lnTo>
                  <a:lnTo>
                    <a:pt x="489" y="3587"/>
                  </a:lnTo>
                  <a:lnTo>
                    <a:pt x="496" y="3602"/>
                  </a:lnTo>
                  <a:lnTo>
                    <a:pt x="504" y="3616"/>
                  </a:lnTo>
                  <a:lnTo>
                    <a:pt x="514" y="3630"/>
                  </a:lnTo>
                  <a:lnTo>
                    <a:pt x="526" y="3643"/>
                  </a:lnTo>
                  <a:lnTo>
                    <a:pt x="766" y="3883"/>
                  </a:lnTo>
                  <a:lnTo>
                    <a:pt x="779" y="3894"/>
                  </a:lnTo>
                  <a:lnTo>
                    <a:pt x="792" y="3904"/>
                  </a:lnTo>
                  <a:lnTo>
                    <a:pt x="807" y="3913"/>
                  </a:lnTo>
                  <a:lnTo>
                    <a:pt x="822" y="3921"/>
                  </a:lnTo>
                  <a:lnTo>
                    <a:pt x="837" y="3926"/>
                  </a:lnTo>
                  <a:lnTo>
                    <a:pt x="853" y="3930"/>
                  </a:lnTo>
                  <a:lnTo>
                    <a:pt x="869" y="3932"/>
                  </a:lnTo>
                  <a:lnTo>
                    <a:pt x="886" y="3933"/>
                  </a:lnTo>
                  <a:lnTo>
                    <a:pt x="902" y="3932"/>
                  </a:lnTo>
                  <a:lnTo>
                    <a:pt x="918" y="3930"/>
                  </a:lnTo>
                  <a:lnTo>
                    <a:pt x="934" y="3926"/>
                  </a:lnTo>
                  <a:lnTo>
                    <a:pt x="950" y="3921"/>
                  </a:lnTo>
                  <a:lnTo>
                    <a:pt x="965" y="3913"/>
                  </a:lnTo>
                  <a:lnTo>
                    <a:pt x="979" y="3904"/>
                  </a:lnTo>
                  <a:lnTo>
                    <a:pt x="993" y="3894"/>
                  </a:lnTo>
                  <a:lnTo>
                    <a:pt x="1005" y="3883"/>
                  </a:lnTo>
                  <a:lnTo>
                    <a:pt x="1150" y="3739"/>
                  </a:lnTo>
                  <a:lnTo>
                    <a:pt x="1163" y="3727"/>
                  </a:lnTo>
                  <a:lnTo>
                    <a:pt x="1177" y="3717"/>
                  </a:lnTo>
                  <a:lnTo>
                    <a:pt x="1192" y="3706"/>
                  </a:lnTo>
                  <a:lnTo>
                    <a:pt x="1208" y="3698"/>
                  </a:lnTo>
                  <a:lnTo>
                    <a:pt x="1225" y="3691"/>
                  </a:lnTo>
                  <a:lnTo>
                    <a:pt x="1243" y="3685"/>
                  </a:lnTo>
                  <a:lnTo>
                    <a:pt x="1260" y="3681"/>
                  </a:lnTo>
                  <a:lnTo>
                    <a:pt x="1278" y="3678"/>
                  </a:lnTo>
                  <a:lnTo>
                    <a:pt x="1296" y="3675"/>
                  </a:lnTo>
                  <a:lnTo>
                    <a:pt x="1315" y="3675"/>
                  </a:lnTo>
                  <a:lnTo>
                    <a:pt x="1333" y="3675"/>
                  </a:lnTo>
                  <a:lnTo>
                    <a:pt x="1351" y="3677"/>
                  </a:lnTo>
                  <a:lnTo>
                    <a:pt x="1370" y="3681"/>
                  </a:lnTo>
                  <a:lnTo>
                    <a:pt x="1387" y="3685"/>
                  </a:lnTo>
                  <a:lnTo>
                    <a:pt x="1403" y="3691"/>
                  </a:lnTo>
                  <a:lnTo>
                    <a:pt x="1419" y="3699"/>
                  </a:lnTo>
                  <a:lnTo>
                    <a:pt x="1703" y="3816"/>
                  </a:lnTo>
                  <a:lnTo>
                    <a:pt x="1719" y="3822"/>
                  </a:lnTo>
                  <a:lnTo>
                    <a:pt x="1736" y="3829"/>
                  </a:lnTo>
                  <a:lnTo>
                    <a:pt x="1751" y="3838"/>
                  </a:lnTo>
                  <a:lnTo>
                    <a:pt x="1766" y="3848"/>
                  </a:lnTo>
                  <a:lnTo>
                    <a:pt x="1780" y="3861"/>
                  </a:lnTo>
                  <a:lnTo>
                    <a:pt x="1793" y="3873"/>
                  </a:lnTo>
                  <a:lnTo>
                    <a:pt x="1807" y="3887"/>
                  </a:lnTo>
                  <a:lnTo>
                    <a:pt x="1818" y="3901"/>
                  </a:lnTo>
                  <a:lnTo>
                    <a:pt x="1828" y="3916"/>
                  </a:lnTo>
                  <a:lnTo>
                    <a:pt x="1837" y="3933"/>
                  </a:lnTo>
                  <a:lnTo>
                    <a:pt x="1845" y="3949"/>
                  </a:lnTo>
                  <a:lnTo>
                    <a:pt x="1852" y="3966"/>
                  </a:lnTo>
                  <a:lnTo>
                    <a:pt x="1858" y="3983"/>
                  </a:lnTo>
                  <a:lnTo>
                    <a:pt x="1861" y="4001"/>
                  </a:lnTo>
                  <a:lnTo>
                    <a:pt x="1864" y="4019"/>
                  </a:lnTo>
                  <a:lnTo>
                    <a:pt x="1866" y="4036"/>
                  </a:lnTo>
                  <a:lnTo>
                    <a:pt x="1866" y="4239"/>
                  </a:lnTo>
                  <a:lnTo>
                    <a:pt x="1867" y="4256"/>
                  </a:lnTo>
                  <a:lnTo>
                    <a:pt x="1869" y="4272"/>
                  </a:lnTo>
                  <a:lnTo>
                    <a:pt x="1873" y="4289"/>
                  </a:lnTo>
                  <a:lnTo>
                    <a:pt x="1879" y="4305"/>
                  </a:lnTo>
                  <a:lnTo>
                    <a:pt x="1886" y="4319"/>
                  </a:lnTo>
                  <a:lnTo>
                    <a:pt x="1894" y="4333"/>
                  </a:lnTo>
                  <a:lnTo>
                    <a:pt x="1904" y="4347"/>
                  </a:lnTo>
                  <a:lnTo>
                    <a:pt x="1915" y="4359"/>
                  </a:lnTo>
                  <a:lnTo>
                    <a:pt x="1927" y="4370"/>
                  </a:lnTo>
                  <a:lnTo>
                    <a:pt x="1941" y="4379"/>
                  </a:lnTo>
                  <a:lnTo>
                    <a:pt x="1954" y="4388"/>
                  </a:lnTo>
                  <a:lnTo>
                    <a:pt x="1969" y="4395"/>
                  </a:lnTo>
                  <a:lnTo>
                    <a:pt x="1984" y="4400"/>
                  </a:lnTo>
                  <a:lnTo>
                    <a:pt x="2000" y="4405"/>
                  </a:lnTo>
                  <a:lnTo>
                    <a:pt x="2018" y="4407"/>
                  </a:lnTo>
                  <a:lnTo>
                    <a:pt x="2035" y="4408"/>
                  </a:lnTo>
                  <a:lnTo>
                    <a:pt x="2374" y="4408"/>
                  </a:lnTo>
                  <a:lnTo>
                    <a:pt x="2391" y="4407"/>
                  </a:lnTo>
                  <a:lnTo>
                    <a:pt x="2408" y="4405"/>
                  </a:lnTo>
                  <a:lnTo>
                    <a:pt x="2424" y="4400"/>
                  </a:lnTo>
                  <a:lnTo>
                    <a:pt x="2440" y="4395"/>
                  </a:lnTo>
                  <a:lnTo>
                    <a:pt x="2455" y="4388"/>
                  </a:lnTo>
                  <a:lnTo>
                    <a:pt x="2469" y="4379"/>
                  </a:lnTo>
                  <a:lnTo>
                    <a:pt x="2481" y="4370"/>
                  </a:lnTo>
                  <a:lnTo>
                    <a:pt x="2493" y="4359"/>
                  </a:lnTo>
                  <a:lnTo>
                    <a:pt x="2505" y="4347"/>
                  </a:lnTo>
                  <a:lnTo>
                    <a:pt x="2515" y="4333"/>
                  </a:lnTo>
                  <a:lnTo>
                    <a:pt x="2523" y="4319"/>
                  </a:lnTo>
                  <a:lnTo>
                    <a:pt x="2530" y="4305"/>
                  </a:lnTo>
                  <a:lnTo>
                    <a:pt x="2536" y="4289"/>
                  </a:lnTo>
                  <a:lnTo>
                    <a:pt x="2540" y="4272"/>
                  </a:lnTo>
                  <a:lnTo>
                    <a:pt x="2543" y="4256"/>
                  </a:lnTo>
                  <a:lnTo>
                    <a:pt x="2543" y="4239"/>
                  </a:lnTo>
                  <a:lnTo>
                    <a:pt x="2543" y="4036"/>
                  </a:lnTo>
                  <a:lnTo>
                    <a:pt x="2544" y="4019"/>
                  </a:lnTo>
                  <a:lnTo>
                    <a:pt x="2547" y="4001"/>
                  </a:lnTo>
                  <a:lnTo>
                    <a:pt x="2551" y="3983"/>
                  </a:lnTo>
                  <a:lnTo>
                    <a:pt x="2556" y="3966"/>
                  </a:lnTo>
                  <a:lnTo>
                    <a:pt x="2563" y="3949"/>
                  </a:lnTo>
                  <a:lnTo>
                    <a:pt x="2571" y="3933"/>
                  </a:lnTo>
                  <a:lnTo>
                    <a:pt x="2581" y="3916"/>
                  </a:lnTo>
                  <a:lnTo>
                    <a:pt x="2591" y="3901"/>
                  </a:lnTo>
                  <a:lnTo>
                    <a:pt x="2603" y="3887"/>
                  </a:lnTo>
                  <a:lnTo>
                    <a:pt x="2615" y="3873"/>
                  </a:lnTo>
                  <a:lnTo>
                    <a:pt x="2628" y="3861"/>
                  </a:lnTo>
                  <a:lnTo>
                    <a:pt x="2642" y="3848"/>
                  </a:lnTo>
                  <a:lnTo>
                    <a:pt x="2658" y="3838"/>
                  </a:lnTo>
                  <a:lnTo>
                    <a:pt x="2673" y="3829"/>
                  </a:lnTo>
                  <a:lnTo>
                    <a:pt x="2689" y="3822"/>
                  </a:lnTo>
                  <a:lnTo>
                    <a:pt x="2705" y="3816"/>
                  </a:lnTo>
                  <a:lnTo>
                    <a:pt x="2989" y="3699"/>
                  </a:lnTo>
                  <a:lnTo>
                    <a:pt x="3006" y="3691"/>
                  </a:lnTo>
                  <a:lnTo>
                    <a:pt x="3022" y="3685"/>
                  </a:lnTo>
                  <a:lnTo>
                    <a:pt x="3039" y="3681"/>
                  </a:lnTo>
                  <a:lnTo>
                    <a:pt x="3057" y="3677"/>
                  </a:lnTo>
                  <a:lnTo>
                    <a:pt x="3076" y="3675"/>
                  </a:lnTo>
                  <a:lnTo>
                    <a:pt x="3094" y="3675"/>
                  </a:lnTo>
                  <a:lnTo>
                    <a:pt x="3112" y="3675"/>
                  </a:lnTo>
                  <a:lnTo>
                    <a:pt x="3130" y="3678"/>
                  </a:lnTo>
                  <a:lnTo>
                    <a:pt x="3149" y="3681"/>
                  </a:lnTo>
                  <a:lnTo>
                    <a:pt x="3167" y="3685"/>
                  </a:lnTo>
                  <a:lnTo>
                    <a:pt x="3184" y="3691"/>
                  </a:lnTo>
                  <a:lnTo>
                    <a:pt x="3201" y="3698"/>
                  </a:lnTo>
                  <a:lnTo>
                    <a:pt x="3217" y="3706"/>
                  </a:lnTo>
                  <a:lnTo>
                    <a:pt x="3232" y="3717"/>
                  </a:lnTo>
                  <a:lnTo>
                    <a:pt x="3246" y="3727"/>
                  </a:lnTo>
                  <a:lnTo>
                    <a:pt x="3259" y="3739"/>
                  </a:lnTo>
                  <a:lnTo>
                    <a:pt x="3403" y="3883"/>
                  </a:lnTo>
                  <a:lnTo>
                    <a:pt x="3415" y="3894"/>
                  </a:lnTo>
                  <a:lnTo>
                    <a:pt x="3430" y="3904"/>
                  </a:lnTo>
                  <a:lnTo>
                    <a:pt x="3444" y="3913"/>
                  </a:lnTo>
                  <a:lnTo>
                    <a:pt x="3459" y="3921"/>
                  </a:lnTo>
                  <a:lnTo>
                    <a:pt x="3474" y="3926"/>
                  </a:lnTo>
                  <a:lnTo>
                    <a:pt x="3490" y="3930"/>
                  </a:lnTo>
                  <a:lnTo>
                    <a:pt x="3507" y="3932"/>
                  </a:lnTo>
                  <a:lnTo>
                    <a:pt x="3523" y="3933"/>
                  </a:lnTo>
                  <a:lnTo>
                    <a:pt x="3539" y="3932"/>
                  </a:lnTo>
                  <a:lnTo>
                    <a:pt x="3555" y="3930"/>
                  </a:lnTo>
                  <a:lnTo>
                    <a:pt x="3572" y="3926"/>
                  </a:lnTo>
                  <a:lnTo>
                    <a:pt x="3587" y="3921"/>
                  </a:lnTo>
                  <a:lnTo>
                    <a:pt x="3602" y="3913"/>
                  </a:lnTo>
                  <a:lnTo>
                    <a:pt x="3616" y="3904"/>
                  </a:lnTo>
                  <a:lnTo>
                    <a:pt x="3630" y="3894"/>
                  </a:lnTo>
                  <a:lnTo>
                    <a:pt x="3643" y="3883"/>
                  </a:lnTo>
                  <a:lnTo>
                    <a:pt x="3883" y="3643"/>
                  </a:lnTo>
                  <a:lnTo>
                    <a:pt x="3895" y="3630"/>
                  </a:lnTo>
                  <a:lnTo>
                    <a:pt x="3904" y="3616"/>
                  </a:lnTo>
                  <a:lnTo>
                    <a:pt x="3913" y="3602"/>
                  </a:lnTo>
                  <a:lnTo>
                    <a:pt x="3920" y="3587"/>
                  </a:lnTo>
                  <a:lnTo>
                    <a:pt x="3926" y="3572"/>
                  </a:lnTo>
                  <a:lnTo>
                    <a:pt x="3930" y="3555"/>
                  </a:lnTo>
                  <a:lnTo>
                    <a:pt x="3932" y="3539"/>
                  </a:lnTo>
                  <a:lnTo>
                    <a:pt x="3933" y="3523"/>
                  </a:lnTo>
                  <a:lnTo>
                    <a:pt x="3932" y="3507"/>
                  </a:lnTo>
                  <a:lnTo>
                    <a:pt x="3930" y="3490"/>
                  </a:lnTo>
                  <a:lnTo>
                    <a:pt x="3926" y="3474"/>
                  </a:lnTo>
                  <a:lnTo>
                    <a:pt x="3920" y="3459"/>
                  </a:lnTo>
                  <a:lnTo>
                    <a:pt x="3913" y="3444"/>
                  </a:lnTo>
                  <a:lnTo>
                    <a:pt x="3904" y="3430"/>
                  </a:lnTo>
                  <a:lnTo>
                    <a:pt x="3895" y="3415"/>
                  </a:lnTo>
                  <a:lnTo>
                    <a:pt x="3883" y="3403"/>
                  </a:lnTo>
                  <a:lnTo>
                    <a:pt x="3739" y="3259"/>
                  </a:lnTo>
                  <a:lnTo>
                    <a:pt x="3727" y="3246"/>
                  </a:lnTo>
                  <a:lnTo>
                    <a:pt x="3717" y="3232"/>
                  </a:lnTo>
                  <a:lnTo>
                    <a:pt x="3706" y="3217"/>
                  </a:lnTo>
                  <a:lnTo>
                    <a:pt x="3698" y="3200"/>
                  </a:lnTo>
                  <a:lnTo>
                    <a:pt x="3691" y="3184"/>
                  </a:lnTo>
                  <a:lnTo>
                    <a:pt x="3685" y="3166"/>
                  </a:lnTo>
                  <a:lnTo>
                    <a:pt x="3681" y="3149"/>
                  </a:lnTo>
                  <a:lnTo>
                    <a:pt x="3678" y="3130"/>
                  </a:lnTo>
                  <a:lnTo>
                    <a:pt x="3675" y="3112"/>
                  </a:lnTo>
                  <a:lnTo>
                    <a:pt x="3675" y="3094"/>
                  </a:lnTo>
                  <a:lnTo>
                    <a:pt x="3675" y="3075"/>
                  </a:lnTo>
                  <a:lnTo>
                    <a:pt x="3677" y="3057"/>
                  </a:lnTo>
                  <a:lnTo>
                    <a:pt x="3680" y="3039"/>
                  </a:lnTo>
                  <a:lnTo>
                    <a:pt x="3685" y="3022"/>
                  </a:lnTo>
                  <a:lnTo>
                    <a:pt x="3691" y="3006"/>
                  </a:lnTo>
                  <a:lnTo>
                    <a:pt x="3699" y="2989"/>
                  </a:lnTo>
                  <a:lnTo>
                    <a:pt x="3816" y="2705"/>
                  </a:lnTo>
                  <a:lnTo>
                    <a:pt x="3822" y="2689"/>
                  </a:lnTo>
                  <a:lnTo>
                    <a:pt x="3829" y="2673"/>
                  </a:lnTo>
                  <a:lnTo>
                    <a:pt x="3838" y="2658"/>
                  </a:lnTo>
                  <a:lnTo>
                    <a:pt x="3848" y="2642"/>
                  </a:lnTo>
                  <a:lnTo>
                    <a:pt x="3861" y="2628"/>
                  </a:lnTo>
                  <a:lnTo>
                    <a:pt x="3873" y="2615"/>
                  </a:lnTo>
                  <a:lnTo>
                    <a:pt x="3887" y="2603"/>
                  </a:lnTo>
                  <a:lnTo>
                    <a:pt x="3901" y="2591"/>
                  </a:lnTo>
                  <a:lnTo>
                    <a:pt x="3916" y="2581"/>
                  </a:lnTo>
                  <a:lnTo>
                    <a:pt x="3933" y="2571"/>
                  </a:lnTo>
                  <a:lnTo>
                    <a:pt x="3949" y="2563"/>
                  </a:lnTo>
                  <a:lnTo>
                    <a:pt x="3966" y="2556"/>
                  </a:lnTo>
                  <a:lnTo>
                    <a:pt x="3983" y="2551"/>
                  </a:lnTo>
                  <a:lnTo>
                    <a:pt x="4001" y="2547"/>
                  </a:lnTo>
                  <a:lnTo>
                    <a:pt x="4018" y="2544"/>
                  </a:lnTo>
                  <a:lnTo>
                    <a:pt x="4036" y="2543"/>
                  </a:lnTo>
                  <a:lnTo>
                    <a:pt x="4239" y="2543"/>
                  </a:lnTo>
                  <a:lnTo>
                    <a:pt x="4256" y="2543"/>
                  </a:lnTo>
                  <a:lnTo>
                    <a:pt x="4273" y="2540"/>
                  </a:lnTo>
                  <a:lnTo>
                    <a:pt x="4290" y="2536"/>
                  </a:lnTo>
                  <a:lnTo>
                    <a:pt x="4305" y="2530"/>
                  </a:lnTo>
                  <a:lnTo>
                    <a:pt x="4320" y="2523"/>
                  </a:lnTo>
                  <a:lnTo>
                    <a:pt x="4333" y="2515"/>
                  </a:lnTo>
                  <a:lnTo>
                    <a:pt x="4346" y="2504"/>
                  </a:lnTo>
                  <a:lnTo>
                    <a:pt x="4359" y="2493"/>
                  </a:lnTo>
                  <a:lnTo>
                    <a:pt x="4370" y="2481"/>
                  </a:lnTo>
                  <a:lnTo>
                    <a:pt x="4380" y="2469"/>
                  </a:lnTo>
                  <a:lnTo>
                    <a:pt x="4388" y="2455"/>
                  </a:lnTo>
                  <a:lnTo>
                    <a:pt x="4395" y="2440"/>
                  </a:lnTo>
                  <a:lnTo>
                    <a:pt x="4401" y="2424"/>
                  </a:lnTo>
                  <a:lnTo>
                    <a:pt x="4405" y="2408"/>
                  </a:lnTo>
                  <a:lnTo>
                    <a:pt x="4407" y="2391"/>
                  </a:lnTo>
                  <a:lnTo>
                    <a:pt x="4408" y="2374"/>
                  </a:lnTo>
                  <a:lnTo>
                    <a:pt x="4408" y="2035"/>
                  </a:lnTo>
                  <a:lnTo>
                    <a:pt x="4407" y="2018"/>
                  </a:lnTo>
                  <a:lnTo>
                    <a:pt x="4405" y="2000"/>
                  </a:lnTo>
                  <a:lnTo>
                    <a:pt x="4401" y="1984"/>
                  </a:lnTo>
                  <a:lnTo>
                    <a:pt x="4395" y="1969"/>
                  </a:lnTo>
                  <a:lnTo>
                    <a:pt x="4388" y="1954"/>
                  </a:lnTo>
                  <a:lnTo>
                    <a:pt x="4380" y="1939"/>
                  </a:lnTo>
                  <a:lnTo>
                    <a:pt x="4370" y="1926"/>
                  </a:lnTo>
                  <a:lnTo>
                    <a:pt x="4359" y="1915"/>
                  </a:lnTo>
                  <a:lnTo>
                    <a:pt x="4346" y="1904"/>
                  </a:lnTo>
                  <a:lnTo>
                    <a:pt x="4333" y="1894"/>
                  </a:lnTo>
                  <a:lnTo>
                    <a:pt x="4320" y="1886"/>
                  </a:lnTo>
                  <a:lnTo>
                    <a:pt x="4305" y="1879"/>
                  </a:lnTo>
                  <a:lnTo>
                    <a:pt x="4290" y="1873"/>
                  </a:lnTo>
                  <a:lnTo>
                    <a:pt x="4273" y="1868"/>
                  </a:lnTo>
                  <a:lnTo>
                    <a:pt x="4256" y="1865"/>
                  </a:lnTo>
                  <a:lnTo>
                    <a:pt x="4239" y="1864"/>
                  </a:lnTo>
                  <a:close/>
                  <a:moveTo>
                    <a:pt x="3052" y="2204"/>
                  </a:moveTo>
                  <a:lnTo>
                    <a:pt x="3052" y="2204"/>
                  </a:lnTo>
                  <a:lnTo>
                    <a:pt x="3051" y="2248"/>
                  </a:lnTo>
                  <a:lnTo>
                    <a:pt x="3048" y="2290"/>
                  </a:lnTo>
                  <a:lnTo>
                    <a:pt x="3043" y="2333"/>
                  </a:lnTo>
                  <a:lnTo>
                    <a:pt x="3035" y="2375"/>
                  </a:lnTo>
                  <a:lnTo>
                    <a:pt x="3026" y="2415"/>
                  </a:lnTo>
                  <a:lnTo>
                    <a:pt x="3015" y="2456"/>
                  </a:lnTo>
                  <a:lnTo>
                    <a:pt x="3002" y="2495"/>
                  </a:lnTo>
                  <a:lnTo>
                    <a:pt x="2986" y="2534"/>
                  </a:lnTo>
                  <a:lnTo>
                    <a:pt x="2969" y="2571"/>
                  </a:lnTo>
                  <a:lnTo>
                    <a:pt x="2950" y="2608"/>
                  </a:lnTo>
                  <a:lnTo>
                    <a:pt x="2929" y="2643"/>
                  </a:lnTo>
                  <a:lnTo>
                    <a:pt x="2908" y="2678"/>
                  </a:lnTo>
                  <a:lnTo>
                    <a:pt x="2884" y="2711"/>
                  </a:lnTo>
                  <a:lnTo>
                    <a:pt x="2858" y="2743"/>
                  </a:lnTo>
                  <a:lnTo>
                    <a:pt x="2832" y="2774"/>
                  </a:lnTo>
                  <a:lnTo>
                    <a:pt x="2805" y="2804"/>
                  </a:lnTo>
                  <a:lnTo>
                    <a:pt x="2775" y="2831"/>
                  </a:lnTo>
                  <a:lnTo>
                    <a:pt x="2744" y="2858"/>
                  </a:lnTo>
                  <a:lnTo>
                    <a:pt x="2712" y="2883"/>
                  </a:lnTo>
                  <a:lnTo>
                    <a:pt x="2679" y="2907"/>
                  </a:lnTo>
                  <a:lnTo>
                    <a:pt x="2644" y="2928"/>
                  </a:lnTo>
                  <a:lnTo>
                    <a:pt x="2609" y="2949"/>
                  </a:lnTo>
                  <a:lnTo>
                    <a:pt x="2572" y="2968"/>
                  </a:lnTo>
                  <a:lnTo>
                    <a:pt x="2535" y="2985"/>
                  </a:lnTo>
                  <a:lnTo>
                    <a:pt x="2496" y="3000"/>
                  </a:lnTo>
                  <a:lnTo>
                    <a:pt x="2457" y="3014"/>
                  </a:lnTo>
                  <a:lnTo>
                    <a:pt x="2416" y="3025"/>
                  </a:lnTo>
                  <a:lnTo>
                    <a:pt x="2376" y="3034"/>
                  </a:lnTo>
                  <a:lnTo>
                    <a:pt x="2334" y="3042"/>
                  </a:lnTo>
                  <a:lnTo>
                    <a:pt x="2292" y="3047"/>
                  </a:lnTo>
                  <a:lnTo>
                    <a:pt x="2249" y="3050"/>
                  </a:lnTo>
                  <a:lnTo>
                    <a:pt x="2205" y="3051"/>
                  </a:lnTo>
                  <a:lnTo>
                    <a:pt x="2162" y="3050"/>
                  </a:lnTo>
                  <a:lnTo>
                    <a:pt x="2118" y="3047"/>
                  </a:lnTo>
                  <a:lnTo>
                    <a:pt x="2075" y="3042"/>
                  </a:lnTo>
                  <a:lnTo>
                    <a:pt x="2034" y="3034"/>
                  </a:lnTo>
                  <a:lnTo>
                    <a:pt x="1993" y="3025"/>
                  </a:lnTo>
                  <a:lnTo>
                    <a:pt x="1953" y="3014"/>
                  </a:lnTo>
                  <a:lnTo>
                    <a:pt x="1913" y="3000"/>
                  </a:lnTo>
                  <a:lnTo>
                    <a:pt x="1875" y="2985"/>
                  </a:lnTo>
                  <a:lnTo>
                    <a:pt x="1837" y="2968"/>
                  </a:lnTo>
                  <a:lnTo>
                    <a:pt x="1801" y="2949"/>
                  </a:lnTo>
                  <a:lnTo>
                    <a:pt x="1765" y="2928"/>
                  </a:lnTo>
                  <a:lnTo>
                    <a:pt x="1731" y="2907"/>
                  </a:lnTo>
                  <a:lnTo>
                    <a:pt x="1697" y="2883"/>
                  </a:lnTo>
                  <a:lnTo>
                    <a:pt x="1666" y="2858"/>
                  </a:lnTo>
                  <a:lnTo>
                    <a:pt x="1635" y="2831"/>
                  </a:lnTo>
                  <a:lnTo>
                    <a:pt x="1605" y="2804"/>
                  </a:lnTo>
                  <a:lnTo>
                    <a:pt x="1577" y="2774"/>
                  </a:lnTo>
                  <a:lnTo>
                    <a:pt x="1551" y="2743"/>
                  </a:lnTo>
                  <a:lnTo>
                    <a:pt x="1526" y="2711"/>
                  </a:lnTo>
                  <a:lnTo>
                    <a:pt x="1501" y="2678"/>
                  </a:lnTo>
                  <a:lnTo>
                    <a:pt x="1480" y="2643"/>
                  </a:lnTo>
                  <a:lnTo>
                    <a:pt x="1460" y="2608"/>
                  </a:lnTo>
                  <a:lnTo>
                    <a:pt x="1441" y="2571"/>
                  </a:lnTo>
                  <a:lnTo>
                    <a:pt x="1423" y="2534"/>
                  </a:lnTo>
                  <a:lnTo>
                    <a:pt x="1408" y="2495"/>
                  </a:lnTo>
                  <a:lnTo>
                    <a:pt x="1395" y="2456"/>
                  </a:lnTo>
                  <a:lnTo>
                    <a:pt x="1384" y="2415"/>
                  </a:lnTo>
                  <a:lnTo>
                    <a:pt x="1375" y="2375"/>
                  </a:lnTo>
                  <a:lnTo>
                    <a:pt x="1366" y="2333"/>
                  </a:lnTo>
                  <a:lnTo>
                    <a:pt x="1361" y="2290"/>
                  </a:lnTo>
                  <a:lnTo>
                    <a:pt x="1358" y="2248"/>
                  </a:lnTo>
                  <a:lnTo>
                    <a:pt x="1357" y="2204"/>
                  </a:lnTo>
                  <a:lnTo>
                    <a:pt x="1358" y="2161"/>
                  </a:lnTo>
                  <a:lnTo>
                    <a:pt x="1361" y="2117"/>
                  </a:lnTo>
                  <a:lnTo>
                    <a:pt x="1366" y="2074"/>
                  </a:lnTo>
                  <a:lnTo>
                    <a:pt x="1375" y="2033"/>
                  </a:lnTo>
                  <a:lnTo>
                    <a:pt x="1384" y="1992"/>
                  </a:lnTo>
                  <a:lnTo>
                    <a:pt x="1395" y="1952"/>
                  </a:lnTo>
                  <a:lnTo>
                    <a:pt x="1408" y="1912"/>
                  </a:lnTo>
                  <a:lnTo>
                    <a:pt x="1423" y="1874"/>
                  </a:lnTo>
                  <a:lnTo>
                    <a:pt x="1441" y="1836"/>
                  </a:lnTo>
                  <a:lnTo>
                    <a:pt x="1460" y="1799"/>
                  </a:lnTo>
                  <a:lnTo>
                    <a:pt x="1480" y="1764"/>
                  </a:lnTo>
                  <a:lnTo>
                    <a:pt x="1501" y="1729"/>
                  </a:lnTo>
                  <a:lnTo>
                    <a:pt x="1526" y="1697"/>
                  </a:lnTo>
                  <a:lnTo>
                    <a:pt x="1551" y="1665"/>
                  </a:lnTo>
                  <a:lnTo>
                    <a:pt x="1577" y="1634"/>
                  </a:lnTo>
                  <a:lnTo>
                    <a:pt x="1605" y="1605"/>
                  </a:lnTo>
                  <a:lnTo>
                    <a:pt x="1635" y="1576"/>
                  </a:lnTo>
                  <a:lnTo>
                    <a:pt x="1666" y="1550"/>
                  </a:lnTo>
                  <a:lnTo>
                    <a:pt x="1697" y="1525"/>
                  </a:lnTo>
                  <a:lnTo>
                    <a:pt x="1731" y="1501"/>
                  </a:lnTo>
                  <a:lnTo>
                    <a:pt x="1765" y="1479"/>
                  </a:lnTo>
                  <a:lnTo>
                    <a:pt x="1801" y="1459"/>
                  </a:lnTo>
                  <a:lnTo>
                    <a:pt x="1837" y="1439"/>
                  </a:lnTo>
                  <a:lnTo>
                    <a:pt x="1875" y="1423"/>
                  </a:lnTo>
                  <a:lnTo>
                    <a:pt x="1913" y="1408"/>
                  </a:lnTo>
                  <a:lnTo>
                    <a:pt x="1953" y="1394"/>
                  </a:lnTo>
                  <a:lnTo>
                    <a:pt x="1993" y="1383"/>
                  </a:lnTo>
                  <a:lnTo>
                    <a:pt x="2034" y="1373"/>
                  </a:lnTo>
                  <a:lnTo>
                    <a:pt x="2075" y="1365"/>
                  </a:lnTo>
                  <a:lnTo>
                    <a:pt x="2118" y="1360"/>
                  </a:lnTo>
                  <a:lnTo>
                    <a:pt x="2162" y="1357"/>
                  </a:lnTo>
                  <a:lnTo>
                    <a:pt x="2205" y="1356"/>
                  </a:lnTo>
                  <a:lnTo>
                    <a:pt x="2249" y="1357"/>
                  </a:lnTo>
                  <a:lnTo>
                    <a:pt x="2292" y="1360"/>
                  </a:lnTo>
                  <a:lnTo>
                    <a:pt x="2334" y="1365"/>
                  </a:lnTo>
                  <a:lnTo>
                    <a:pt x="2376" y="1373"/>
                  </a:lnTo>
                  <a:lnTo>
                    <a:pt x="2416" y="1383"/>
                  </a:lnTo>
                  <a:lnTo>
                    <a:pt x="2457" y="1394"/>
                  </a:lnTo>
                  <a:lnTo>
                    <a:pt x="2496" y="1408"/>
                  </a:lnTo>
                  <a:lnTo>
                    <a:pt x="2535" y="1423"/>
                  </a:lnTo>
                  <a:lnTo>
                    <a:pt x="2572" y="1439"/>
                  </a:lnTo>
                  <a:lnTo>
                    <a:pt x="2609" y="1459"/>
                  </a:lnTo>
                  <a:lnTo>
                    <a:pt x="2644" y="1479"/>
                  </a:lnTo>
                  <a:lnTo>
                    <a:pt x="2679" y="1501"/>
                  </a:lnTo>
                  <a:lnTo>
                    <a:pt x="2712" y="1525"/>
                  </a:lnTo>
                  <a:lnTo>
                    <a:pt x="2744" y="1550"/>
                  </a:lnTo>
                  <a:lnTo>
                    <a:pt x="2775" y="1576"/>
                  </a:lnTo>
                  <a:lnTo>
                    <a:pt x="2805" y="1605"/>
                  </a:lnTo>
                  <a:lnTo>
                    <a:pt x="2832" y="1634"/>
                  </a:lnTo>
                  <a:lnTo>
                    <a:pt x="2858" y="1665"/>
                  </a:lnTo>
                  <a:lnTo>
                    <a:pt x="2884" y="1697"/>
                  </a:lnTo>
                  <a:lnTo>
                    <a:pt x="2908" y="1729"/>
                  </a:lnTo>
                  <a:lnTo>
                    <a:pt x="2929" y="1764"/>
                  </a:lnTo>
                  <a:lnTo>
                    <a:pt x="2950" y="1799"/>
                  </a:lnTo>
                  <a:lnTo>
                    <a:pt x="2969" y="1836"/>
                  </a:lnTo>
                  <a:lnTo>
                    <a:pt x="2986" y="1874"/>
                  </a:lnTo>
                  <a:lnTo>
                    <a:pt x="3002" y="1912"/>
                  </a:lnTo>
                  <a:lnTo>
                    <a:pt x="3015" y="1952"/>
                  </a:lnTo>
                  <a:lnTo>
                    <a:pt x="3026" y="1992"/>
                  </a:lnTo>
                  <a:lnTo>
                    <a:pt x="3035" y="2033"/>
                  </a:lnTo>
                  <a:lnTo>
                    <a:pt x="3043" y="2074"/>
                  </a:lnTo>
                  <a:lnTo>
                    <a:pt x="3048" y="2117"/>
                  </a:lnTo>
                  <a:lnTo>
                    <a:pt x="3051" y="2161"/>
                  </a:lnTo>
                  <a:lnTo>
                    <a:pt x="3052" y="2204"/>
                  </a:lnTo>
                  <a:close/>
                </a:path>
              </a:pathLst>
            </a:custGeom>
            <a:solidFill>
              <a:srgbClr val="58566A"/>
            </a:soli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ndParaRPr>
            </a:p>
          </p:txBody>
        </p:sp>
        <p:sp>
          <p:nvSpPr>
            <p:cNvPr id="4" name="椭圆 3"/>
            <p:cNvSpPr/>
            <p:nvPr/>
          </p:nvSpPr>
          <p:spPr>
            <a:xfrm>
              <a:off x="3747852" y="1831998"/>
              <a:ext cx="2664296" cy="2664296"/>
            </a:xfrm>
            <a:prstGeom prst="ellipse">
              <a:avLst/>
            </a:prstGeom>
            <a:noFill/>
            <a:ln>
              <a:solidFill>
                <a:srgbClr val="58566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3855864" y="1849388"/>
              <a:ext cx="454036" cy="454036"/>
            </a:xfrm>
            <a:prstGeom prst="ellipse">
              <a:avLst/>
            </a:prstGeom>
            <a:solidFill>
              <a:srgbClr val="2BA1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A</a:t>
              </a:r>
              <a:endParaRPr lang="zh-CN" altLang="en-US" dirty="0"/>
            </a:p>
          </p:txBody>
        </p:sp>
        <p:sp>
          <p:nvSpPr>
            <p:cNvPr id="6" name="椭圆 5"/>
            <p:cNvSpPr/>
            <p:nvPr/>
          </p:nvSpPr>
          <p:spPr>
            <a:xfrm>
              <a:off x="5823133" y="1850472"/>
              <a:ext cx="454036" cy="454036"/>
            </a:xfrm>
            <a:prstGeom prst="ellipse">
              <a:avLst/>
            </a:prstGeom>
            <a:solidFill>
              <a:srgbClr val="5856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D</a:t>
              </a:r>
              <a:endParaRPr lang="zh-CN" altLang="en-US" dirty="0"/>
            </a:p>
          </p:txBody>
        </p:sp>
        <p:sp>
          <p:nvSpPr>
            <p:cNvPr id="7" name="椭圆 6"/>
            <p:cNvSpPr/>
            <p:nvPr/>
          </p:nvSpPr>
          <p:spPr>
            <a:xfrm>
              <a:off x="6298639" y="2937128"/>
              <a:ext cx="454036" cy="454036"/>
            </a:xfrm>
            <a:prstGeom prst="ellipse">
              <a:avLst/>
            </a:prstGeom>
            <a:solidFill>
              <a:srgbClr val="BF3B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E</a:t>
              </a:r>
              <a:endParaRPr lang="zh-CN" altLang="en-US" dirty="0"/>
            </a:p>
          </p:txBody>
        </p:sp>
        <p:sp>
          <p:nvSpPr>
            <p:cNvPr id="8" name="椭圆 7"/>
            <p:cNvSpPr/>
            <p:nvPr/>
          </p:nvSpPr>
          <p:spPr>
            <a:xfrm>
              <a:off x="3386008" y="2937128"/>
              <a:ext cx="454036" cy="454036"/>
            </a:xfrm>
            <a:prstGeom prst="ellipse">
              <a:avLst/>
            </a:prstGeom>
            <a:solidFill>
              <a:srgbClr val="F39D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B</a:t>
              </a:r>
              <a:endParaRPr lang="zh-CN" altLang="en-US" dirty="0"/>
            </a:p>
          </p:txBody>
        </p:sp>
        <p:sp>
          <p:nvSpPr>
            <p:cNvPr id="9" name="椭圆 8"/>
            <p:cNvSpPr/>
            <p:nvPr/>
          </p:nvSpPr>
          <p:spPr>
            <a:xfrm>
              <a:off x="3855864" y="4002870"/>
              <a:ext cx="454036" cy="454036"/>
            </a:xfrm>
            <a:prstGeom prst="ellipse">
              <a:avLst/>
            </a:prstGeom>
            <a:solidFill>
              <a:srgbClr val="327E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C</a:t>
              </a:r>
              <a:endParaRPr lang="zh-CN" altLang="en-US" dirty="0"/>
            </a:p>
          </p:txBody>
        </p:sp>
        <p:sp>
          <p:nvSpPr>
            <p:cNvPr id="10" name="椭圆 9"/>
            <p:cNvSpPr/>
            <p:nvPr/>
          </p:nvSpPr>
          <p:spPr>
            <a:xfrm>
              <a:off x="5823133" y="4002870"/>
              <a:ext cx="454036" cy="454036"/>
            </a:xfrm>
            <a:prstGeom prst="ellipse">
              <a:avLst/>
            </a:prstGeom>
            <a:solidFill>
              <a:srgbClr val="96B5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F</a:t>
              </a:r>
              <a:endParaRPr lang="zh-CN" altLang="en-US" dirty="0"/>
            </a:p>
          </p:txBody>
        </p:sp>
        <p:sp>
          <p:nvSpPr>
            <p:cNvPr id="11" name="椭圆 10"/>
            <p:cNvSpPr/>
            <p:nvPr/>
          </p:nvSpPr>
          <p:spPr>
            <a:xfrm>
              <a:off x="687512" y="2004398"/>
              <a:ext cx="144016" cy="144016"/>
            </a:xfrm>
            <a:prstGeom prst="ellipse">
              <a:avLst/>
            </a:prstGeom>
            <a:solidFill>
              <a:srgbClr val="2BA1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2" name="直接连接符 11"/>
            <p:cNvCxnSpPr>
              <a:stCxn id="11" idx="6"/>
              <a:endCxn id="5" idx="2"/>
            </p:cNvCxnSpPr>
            <p:nvPr/>
          </p:nvCxnSpPr>
          <p:spPr>
            <a:xfrm>
              <a:off x="831528" y="2076406"/>
              <a:ext cx="3024336"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3" name="椭圆 12"/>
            <p:cNvSpPr/>
            <p:nvPr/>
          </p:nvSpPr>
          <p:spPr>
            <a:xfrm>
              <a:off x="543496" y="3092138"/>
              <a:ext cx="144016" cy="144016"/>
            </a:xfrm>
            <a:prstGeom prst="ellipse">
              <a:avLst/>
            </a:prstGeom>
            <a:solidFill>
              <a:srgbClr val="F39D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669970" y="4142935"/>
              <a:ext cx="144016" cy="144016"/>
            </a:xfrm>
            <a:prstGeom prst="ellipse">
              <a:avLst/>
            </a:prstGeom>
            <a:solidFill>
              <a:srgbClr val="327E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9346014" y="2004398"/>
              <a:ext cx="144016" cy="144016"/>
            </a:xfrm>
            <a:prstGeom prst="ellipse">
              <a:avLst/>
            </a:prstGeom>
            <a:solidFill>
              <a:srgbClr val="5856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9490030" y="3092138"/>
              <a:ext cx="144016" cy="144016"/>
            </a:xfrm>
            <a:prstGeom prst="ellipse">
              <a:avLst/>
            </a:prstGeom>
            <a:solidFill>
              <a:srgbClr val="BF3D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9350814" y="4142935"/>
              <a:ext cx="144016" cy="144016"/>
            </a:xfrm>
            <a:prstGeom prst="ellipse">
              <a:avLst/>
            </a:prstGeom>
            <a:solidFill>
              <a:srgbClr val="96B5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8" name="直接连接符 17"/>
            <p:cNvCxnSpPr>
              <a:stCxn id="13" idx="6"/>
              <a:endCxn id="8" idx="2"/>
            </p:cNvCxnSpPr>
            <p:nvPr/>
          </p:nvCxnSpPr>
          <p:spPr>
            <a:xfrm>
              <a:off x="687512" y="3164146"/>
              <a:ext cx="2698496"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a:stCxn id="14" idx="6"/>
            </p:cNvCxnSpPr>
            <p:nvPr/>
          </p:nvCxnSpPr>
          <p:spPr>
            <a:xfrm>
              <a:off x="813986" y="4214943"/>
              <a:ext cx="3026058"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a:stCxn id="6" idx="6"/>
              <a:endCxn id="15" idx="2"/>
            </p:cNvCxnSpPr>
            <p:nvPr/>
          </p:nvCxnSpPr>
          <p:spPr>
            <a:xfrm flipV="1">
              <a:off x="6277169" y="2076406"/>
              <a:ext cx="3068845" cy="1084"/>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a:stCxn id="7" idx="6"/>
              <a:endCxn id="16" idx="2"/>
            </p:cNvCxnSpPr>
            <p:nvPr/>
          </p:nvCxnSpPr>
          <p:spPr>
            <a:xfrm>
              <a:off x="6752675" y="3164146"/>
              <a:ext cx="2737355"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a:stCxn id="10" idx="6"/>
            </p:cNvCxnSpPr>
            <p:nvPr/>
          </p:nvCxnSpPr>
          <p:spPr>
            <a:xfrm>
              <a:off x="6277169" y="4229888"/>
              <a:ext cx="3068845"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23" name="椭圆 22"/>
            <p:cNvSpPr/>
            <p:nvPr/>
          </p:nvSpPr>
          <p:spPr>
            <a:xfrm>
              <a:off x="4544199" y="2616957"/>
              <a:ext cx="144016" cy="144016"/>
            </a:xfrm>
            <a:prstGeom prst="ellipse">
              <a:avLst/>
            </a:prstGeom>
            <a:solidFill>
              <a:srgbClr val="2BA187"/>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4442167" y="3101260"/>
              <a:ext cx="144016" cy="144016"/>
            </a:xfrm>
            <a:prstGeom prst="ellipse">
              <a:avLst/>
            </a:prstGeom>
            <a:solidFill>
              <a:srgbClr val="F39D3D"/>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a:off x="4524902" y="3580797"/>
              <a:ext cx="144016" cy="144016"/>
            </a:xfrm>
            <a:prstGeom prst="ellipse">
              <a:avLst/>
            </a:prstGeom>
            <a:solidFill>
              <a:srgbClr val="327E99"/>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a:off x="5469035" y="2616957"/>
              <a:ext cx="144016" cy="144016"/>
            </a:xfrm>
            <a:prstGeom prst="ellipse">
              <a:avLst/>
            </a:prstGeom>
            <a:solidFill>
              <a:srgbClr val="58566A"/>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a:off x="5613051" y="3092138"/>
              <a:ext cx="144016" cy="144016"/>
            </a:xfrm>
            <a:prstGeom prst="ellipse">
              <a:avLst/>
            </a:prstGeom>
            <a:solidFill>
              <a:srgbClr val="BF3D38"/>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a:off x="5516127" y="3599228"/>
              <a:ext cx="144016" cy="144016"/>
            </a:xfrm>
            <a:prstGeom prst="ellipse">
              <a:avLst/>
            </a:prstGeom>
            <a:solidFill>
              <a:srgbClr val="96B553"/>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9" name="文本框 145"/>
          <p:cNvSpPr txBox="1"/>
          <p:nvPr/>
        </p:nvSpPr>
        <p:spPr>
          <a:xfrm>
            <a:off x="470657" y="2532372"/>
            <a:ext cx="1715575" cy="307777"/>
          </a:xfrm>
          <a:prstGeom prst="rect">
            <a:avLst/>
          </a:prstGeom>
          <a:noFill/>
        </p:spPr>
        <p:txBody>
          <a:bodyPr wrap="square" rtlCol="0">
            <a:spAutoFit/>
          </a:bodyPr>
          <a:lstStyle/>
          <a:p>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添加标题</a:t>
            </a:r>
          </a:p>
        </p:txBody>
      </p:sp>
      <p:sp>
        <p:nvSpPr>
          <p:cNvPr id="30" name="文本框 146"/>
          <p:cNvSpPr txBox="1"/>
          <p:nvPr/>
        </p:nvSpPr>
        <p:spPr>
          <a:xfrm>
            <a:off x="439156" y="2973092"/>
            <a:ext cx="3606814" cy="461665"/>
          </a:xfrm>
          <a:prstGeom prst="rect">
            <a:avLst/>
          </a:prstGeom>
          <a:noFill/>
        </p:spPr>
        <p:txBody>
          <a:bodyPr wrap="square" rtlCol="0">
            <a:spAutoFit/>
          </a:bodyPr>
          <a:lstStyle/>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在这里添加内容描述</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在这里添加内容描述</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在这里添加内容描述</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1" name="文本框 147"/>
          <p:cNvSpPr txBox="1"/>
          <p:nvPr/>
        </p:nvSpPr>
        <p:spPr>
          <a:xfrm>
            <a:off x="274681" y="3822658"/>
            <a:ext cx="1715575" cy="307777"/>
          </a:xfrm>
          <a:prstGeom prst="rect">
            <a:avLst/>
          </a:prstGeom>
          <a:noFill/>
        </p:spPr>
        <p:txBody>
          <a:bodyPr wrap="square" rtlCol="0">
            <a:spAutoFit/>
          </a:bodyPr>
          <a:lstStyle/>
          <a:p>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添加标题</a:t>
            </a:r>
          </a:p>
        </p:txBody>
      </p:sp>
      <p:sp>
        <p:nvSpPr>
          <p:cNvPr id="32" name="文本框 148"/>
          <p:cNvSpPr txBox="1"/>
          <p:nvPr/>
        </p:nvSpPr>
        <p:spPr>
          <a:xfrm>
            <a:off x="243180" y="4263378"/>
            <a:ext cx="3606814" cy="461665"/>
          </a:xfrm>
          <a:prstGeom prst="rect">
            <a:avLst/>
          </a:prstGeom>
          <a:noFill/>
        </p:spPr>
        <p:txBody>
          <a:bodyPr wrap="square" rtlCol="0">
            <a:spAutoFit/>
          </a:bodyPr>
          <a:lstStyle/>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在这里添加内容描述</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在这里添加内容描述</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在这里添加内容描述</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3" name="文本框 149"/>
          <p:cNvSpPr txBox="1"/>
          <p:nvPr/>
        </p:nvSpPr>
        <p:spPr>
          <a:xfrm>
            <a:off x="414325" y="5083389"/>
            <a:ext cx="1715575" cy="307777"/>
          </a:xfrm>
          <a:prstGeom prst="rect">
            <a:avLst/>
          </a:prstGeom>
          <a:noFill/>
        </p:spPr>
        <p:txBody>
          <a:bodyPr wrap="square" rtlCol="0">
            <a:spAutoFit/>
          </a:bodyPr>
          <a:lstStyle/>
          <a:p>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添加标题</a:t>
            </a:r>
          </a:p>
        </p:txBody>
      </p:sp>
      <p:sp>
        <p:nvSpPr>
          <p:cNvPr id="34" name="文本框 150"/>
          <p:cNvSpPr txBox="1"/>
          <p:nvPr/>
        </p:nvSpPr>
        <p:spPr>
          <a:xfrm>
            <a:off x="382825" y="5524109"/>
            <a:ext cx="3606814" cy="461665"/>
          </a:xfrm>
          <a:prstGeom prst="rect">
            <a:avLst/>
          </a:prstGeom>
          <a:noFill/>
        </p:spPr>
        <p:txBody>
          <a:bodyPr wrap="square" rtlCol="0">
            <a:spAutoFit/>
          </a:bodyPr>
          <a:lstStyle/>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在这里添加内容描述</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在这里添加内容描述</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在这里添加内容描述</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5" name="文本框 151"/>
          <p:cNvSpPr txBox="1"/>
          <p:nvPr/>
        </p:nvSpPr>
        <p:spPr>
          <a:xfrm>
            <a:off x="7313344" y="2496811"/>
            <a:ext cx="1715575" cy="307777"/>
          </a:xfrm>
          <a:prstGeom prst="rect">
            <a:avLst/>
          </a:prstGeom>
          <a:noFill/>
        </p:spPr>
        <p:txBody>
          <a:bodyPr wrap="square" rtlCol="0">
            <a:spAutoFit/>
          </a:bodyPr>
          <a:lstStyle/>
          <a:p>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添加标题</a:t>
            </a:r>
          </a:p>
        </p:txBody>
      </p:sp>
      <p:sp>
        <p:nvSpPr>
          <p:cNvPr id="36" name="文本框 152"/>
          <p:cNvSpPr txBox="1"/>
          <p:nvPr/>
        </p:nvSpPr>
        <p:spPr>
          <a:xfrm>
            <a:off x="7281841" y="2937531"/>
            <a:ext cx="3606814" cy="461665"/>
          </a:xfrm>
          <a:prstGeom prst="rect">
            <a:avLst/>
          </a:prstGeom>
          <a:noFill/>
        </p:spPr>
        <p:txBody>
          <a:bodyPr wrap="square" rtlCol="0">
            <a:spAutoFit/>
          </a:bodyPr>
          <a:lstStyle/>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在这里添加内容描述</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在这里添加内容描述</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在这里添加内容描述</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7" name="文本框 153"/>
          <p:cNvSpPr txBox="1"/>
          <p:nvPr/>
        </p:nvSpPr>
        <p:spPr>
          <a:xfrm>
            <a:off x="7768746" y="3805448"/>
            <a:ext cx="1715575" cy="307777"/>
          </a:xfrm>
          <a:prstGeom prst="rect">
            <a:avLst/>
          </a:prstGeom>
          <a:noFill/>
        </p:spPr>
        <p:txBody>
          <a:bodyPr wrap="square" rtlCol="0">
            <a:spAutoFit/>
          </a:bodyPr>
          <a:lstStyle/>
          <a:p>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添加标题</a:t>
            </a:r>
          </a:p>
        </p:txBody>
      </p:sp>
      <p:sp>
        <p:nvSpPr>
          <p:cNvPr id="38" name="文本框 154"/>
          <p:cNvSpPr txBox="1"/>
          <p:nvPr/>
        </p:nvSpPr>
        <p:spPr>
          <a:xfrm>
            <a:off x="7737243" y="4246168"/>
            <a:ext cx="3606814" cy="461665"/>
          </a:xfrm>
          <a:prstGeom prst="rect">
            <a:avLst/>
          </a:prstGeom>
          <a:noFill/>
        </p:spPr>
        <p:txBody>
          <a:bodyPr wrap="square" rtlCol="0">
            <a:spAutoFit/>
          </a:bodyPr>
          <a:lstStyle/>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在这里添加内容描述</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在这里添加内容描述</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在这里添加内容描述</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9" name="文本框 155"/>
          <p:cNvSpPr txBox="1"/>
          <p:nvPr/>
        </p:nvSpPr>
        <p:spPr>
          <a:xfrm>
            <a:off x="7283158" y="5146188"/>
            <a:ext cx="1715575" cy="307777"/>
          </a:xfrm>
          <a:prstGeom prst="rect">
            <a:avLst/>
          </a:prstGeom>
          <a:noFill/>
        </p:spPr>
        <p:txBody>
          <a:bodyPr wrap="square" rtlCol="0">
            <a:spAutoFit/>
          </a:bodyPr>
          <a:lstStyle/>
          <a:p>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添加标题</a:t>
            </a:r>
          </a:p>
        </p:txBody>
      </p:sp>
      <p:sp>
        <p:nvSpPr>
          <p:cNvPr id="40" name="文本框 156"/>
          <p:cNvSpPr txBox="1"/>
          <p:nvPr/>
        </p:nvSpPr>
        <p:spPr>
          <a:xfrm>
            <a:off x="7251655" y="5586908"/>
            <a:ext cx="3606814" cy="461665"/>
          </a:xfrm>
          <a:prstGeom prst="rect">
            <a:avLst/>
          </a:prstGeom>
          <a:noFill/>
        </p:spPr>
        <p:txBody>
          <a:bodyPr wrap="square" rtlCol="0">
            <a:spAutoFit/>
          </a:bodyPr>
          <a:lstStyle/>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在这里添加内容描述</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在这里添加内容描述</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在这里添加内容描述</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765815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37429" y="5046195"/>
            <a:ext cx="10030654" cy="33568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rtlCol="0" anchor="ctr"/>
          <a:lstStyle/>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模板下载：</a:t>
            </a:r>
            <a:r>
              <a:rPr lang="en-US" altLang="zh-CN" sz="2000" dirty="0">
                <a:solidFill>
                  <a:srgbClr val="EEECE1">
                    <a:lumMod val="25000"/>
                  </a:srgbClr>
                </a:solidFill>
                <a:hlinkClick r:id="rId2"/>
              </a:rPr>
              <a:t>www.1ppt.com/moban/</a:t>
            </a:r>
            <a:r>
              <a:rPr lang="en-US" altLang="zh-CN" sz="2000" dirty="0">
                <a:solidFill>
                  <a:srgbClr val="EEECE1">
                    <a:lumMod val="25000"/>
                  </a:srgbClr>
                </a:solidFill>
              </a:rPr>
              <a:t>     </a:t>
            </a:r>
            <a:r>
              <a:rPr lang="zh-CN" altLang="en-US" sz="2000" dirty="0">
                <a:solidFill>
                  <a:srgbClr val="EEECE1">
                    <a:lumMod val="25000"/>
                  </a:srgbClr>
                </a:solidFill>
              </a:rPr>
              <a:t>行业</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3"/>
              </a:rPr>
              <a:t>www.1ppt.com/hangye/</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节日</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4"/>
              </a:rPr>
              <a:t>www.1ppt.com/jieri/</a:t>
            </a:r>
            <a:r>
              <a:rPr lang="en-US" altLang="zh-CN" sz="2000" dirty="0">
                <a:solidFill>
                  <a:srgbClr val="EEECE1">
                    <a:lumMod val="25000"/>
                  </a:srgbClr>
                </a:solidFill>
              </a:rPr>
              <a:t>           PPT</a:t>
            </a:r>
            <a:r>
              <a:rPr lang="zh-CN" altLang="en-US" sz="2000" dirty="0">
                <a:solidFill>
                  <a:srgbClr val="EEECE1">
                    <a:lumMod val="25000"/>
                  </a:srgbClr>
                </a:solidFill>
              </a:rPr>
              <a:t>素材下载：</a:t>
            </a:r>
            <a:r>
              <a:rPr lang="en-US" altLang="zh-CN" sz="2000" dirty="0">
                <a:solidFill>
                  <a:srgbClr val="EEECE1">
                    <a:lumMod val="25000"/>
                  </a:srgbClr>
                </a:solidFill>
                <a:hlinkClick r:id="rId5"/>
              </a:rPr>
              <a:t>www.1ppt.com/sucai/</a:t>
            </a:r>
            <a:endParaRPr lang="en-US" altLang="zh-CN" sz="2000" dirty="0">
              <a:solidFill>
                <a:srgbClr val="EEECE1">
                  <a:lumMod val="25000"/>
                </a:srgbClr>
              </a:solidFill>
            </a:endParaRP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背景图片：</a:t>
            </a:r>
            <a:r>
              <a:rPr lang="en-US" altLang="zh-CN" sz="2000" dirty="0">
                <a:solidFill>
                  <a:srgbClr val="EEECE1">
                    <a:lumMod val="25000"/>
                  </a:srgbClr>
                </a:solidFill>
                <a:hlinkClick r:id="rId6"/>
              </a:rPr>
              <a:t>www.1ppt.com/beijing/</a:t>
            </a:r>
            <a:r>
              <a:rPr lang="en-US" altLang="zh-CN" sz="2000" dirty="0">
                <a:solidFill>
                  <a:srgbClr val="EEECE1">
                    <a:lumMod val="25000"/>
                  </a:srgbClr>
                </a:solidFill>
              </a:rPr>
              <a:t>      PPT</a:t>
            </a:r>
            <a:r>
              <a:rPr lang="zh-CN" altLang="en-US" sz="2000" dirty="0">
                <a:solidFill>
                  <a:srgbClr val="EEECE1">
                    <a:lumMod val="25000"/>
                  </a:srgbClr>
                </a:solidFill>
              </a:rPr>
              <a:t>图表下载：</a:t>
            </a:r>
            <a:r>
              <a:rPr lang="en-US" altLang="zh-CN" sz="2000" dirty="0">
                <a:solidFill>
                  <a:srgbClr val="EEECE1">
                    <a:lumMod val="25000"/>
                  </a:srgbClr>
                </a:solidFill>
                <a:hlinkClick r:id="rId7"/>
              </a:rPr>
              <a:t>www.1ppt.com/tubiao/</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优秀</a:t>
            </a:r>
            <a:r>
              <a:rPr lang="en-US" altLang="zh-CN" sz="2000" dirty="0">
                <a:solidFill>
                  <a:srgbClr val="EEECE1">
                    <a:lumMod val="25000"/>
                  </a:srgbClr>
                </a:solidFill>
              </a:rPr>
              <a:t>PPT</a:t>
            </a:r>
            <a:r>
              <a:rPr lang="zh-CN" altLang="en-US" sz="2000" dirty="0">
                <a:solidFill>
                  <a:srgbClr val="EEECE1">
                    <a:lumMod val="25000"/>
                  </a:srgbClr>
                </a:solidFill>
              </a:rPr>
              <a:t>下载：</a:t>
            </a:r>
            <a:r>
              <a:rPr lang="en-US" altLang="zh-CN" sz="2000" dirty="0">
                <a:solidFill>
                  <a:srgbClr val="EEECE1">
                    <a:lumMod val="25000"/>
                  </a:srgbClr>
                </a:solidFill>
                <a:hlinkClick r:id="rId8"/>
              </a:rPr>
              <a:t>www.1ppt.com/xiazai/</a:t>
            </a:r>
            <a:r>
              <a:rPr lang="en-US" altLang="zh-CN" sz="2000" dirty="0">
                <a:solidFill>
                  <a:srgbClr val="EEECE1">
                    <a:lumMod val="25000"/>
                  </a:srgbClr>
                </a:solidFill>
              </a:rPr>
              <a:t>        PPT</a:t>
            </a:r>
            <a:r>
              <a:rPr lang="zh-CN" altLang="en-US" sz="2000" dirty="0">
                <a:solidFill>
                  <a:srgbClr val="EEECE1">
                    <a:lumMod val="25000"/>
                  </a:srgbClr>
                </a:solidFill>
              </a:rPr>
              <a:t>教程：</a:t>
            </a:r>
            <a:r>
              <a:rPr lang="en-US" altLang="zh-CN" sz="2000" dirty="0">
                <a:solidFill>
                  <a:srgbClr val="EEECE1">
                    <a:lumMod val="25000"/>
                  </a:srgbClr>
                </a:solidFill>
                <a:hlinkClick r:id="rId9"/>
              </a:rPr>
              <a:t>www.1ppt.com/powerpoint/</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Word</a:t>
            </a:r>
            <a:r>
              <a:rPr lang="zh-CN" altLang="en-US" sz="2000" dirty="0">
                <a:solidFill>
                  <a:srgbClr val="EEECE1">
                    <a:lumMod val="25000"/>
                  </a:srgbClr>
                </a:solidFill>
              </a:rPr>
              <a:t>教程：</a:t>
            </a:r>
            <a:r>
              <a:rPr lang="en-US" altLang="zh-CN" sz="2000" dirty="0">
                <a:solidFill>
                  <a:srgbClr val="EEECE1">
                    <a:lumMod val="25000"/>
                  </a:srgbClr>
                </a:solidFill>
                <a:hlinkClick r:id="rId10"/>
              </a:rPr>
              <a:t>www.1ppt.com/word/</a:t>
            </a:r>
            <a:r>
              <a:rPr lang="en-US" altLang="zh-CN" sz="2000" dirty="0">
                <a:solidFill>
                  <a:srgbClr val="EEECE1">
                    <a:lumMod val="25000"/>
                  </a:srgbClr>
                </a:solidFill>
              </a:rPr>
              <a:t>              Excel</a:t>
            </a:r>
            <a:r>
              <a:rPr lang="zh-CN" altLang="en-US" sz="2000" dirty="0">
                <a:solidFill>
                  <a:srgbClr val="EEECE1">
                    <a:lumMod val="25000"/>
                  </a:srgbClr>
                </a:solidFill>
              </a:rPr>
              <a:t>教程：</a:t>
            </a:r>
            <a:r>
              <a:rPr lang="en-US" altLang="zh-CN" sz="2000" dirty="0">
                <a:solidFill>
                  <a:srgbClr val="EEECE1">
                    <a:lumMod val="25000"/>
                  </a:srgbClr>
                </a:solidFill>
                <a:hlinkClick r:id="rId11"/>
              </a:rPr>
              <a:t>www.1ppt.com/excel/</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课件下载：</a:t>
            </a:r>
            <a:r>
              <a:rPr lang="en-US" altLang="zh-CN" sz="2000" dirty="0">
                <a:solidFill>
                  <a:srgbClr val="EEECE1">
                    <a:lumMod val="25000"/>
                  </a:srgbClr>
                </a:solidFill>
                <a:hlinkClick r:id="rId12"/>
              </a:rPr>
              <a:t>www.1ppt.com/kejian/</a:t>
            </a:r>
            <a:r>
              <a:rPr lang="en-US" altLang="zh-CN" sz="2000" dirty="0">
                <a:solidFill>
                  <a:srgbClr val="EEECE1">
                    <a:lumMod val="25000"/>
                  </a:srgbClr>
                </a:solidFill>
              </a:rPr>
              <a:t> </a:t>
            </a:r>
            <a:endParaRPr lang="zh-CN" altLang="en-US" sz="2000" dirty="0">
              <a:solidFill>
                <a:srgbClr val="EEECE1">
                  <a:lumMod val="25000"/>
                </a:srgbClr>
              </a:solidFill>
            </a:endParaRPr>
          </a:p>
        </p:txBody>
      </p:sp>
      <p:sp>
        <p:nvSpPr>
          <p:cNvPr id="3" name="Rectangle 17"/>
          <p:cNvSpPr>
            <a:spLocks noChangeArrowheads="1"/>
          </p:cNvSpPr>
          <p:nvPr/>
        </p:nvSpPr>
        <p:spPr bwMode="gray">
          <a:xfrm>
            <a:off x="0" y="2880244"/>
            <a:ext cx="11522075" cy="2800257"/>
          </a:xfrm>
          <a:prstGeom prst="rect">
            <a:avLst/>
          </a:prstGeom>
          <a:solidFill>
            <a:schemeClr val="tx2">
              <a:lumMod val="75000"/>
            </a:schemeClr>
          </a:solidFill>
          <a:ln w="9525">
            <a:noFill/>
            <a:miter lim="800000"/>
            <a:headEnd/>
            <a:tailEnd/>
          </a:ln>
        </p:spPr>
        <p:txBody>
          <a:bodyPr wrap="none" lIns="115214" tIns="57607" rIns="115214" bIns="57607" anchor="ctr"/>
          <a:lstStyle/>
          <a:p>
            <a:pPr fontAlgn="auto">
              <a:spcBef>
                <a:spcPts val="0"/>
              </a:spcBef>
              <a:spcAft>
                <a:spcPts val="0"/>
              </a:spcAft>
              <a:defRPr/>
            </a:pPr>
            <a:endParaRPr lang="zh-CN" altLang="en-US" kern="0" dirty="0">
              <a:solidFill>
                <a:srgbClr val="005397"/>
              </a:solidFill>
              <a:latin typeface="Arial"/>
              <a:ea typeface="微软雅黑"/>
            </a:endParaRPr>
          </a:p>
        </p:txBody>
      </p:sp>
      <p:sp>
        <p:nvSpPr>
          <p:cNvPr id="15" name="Rectangle 3"/>
          <p:cNvSpPr>
            <a:spLocks noChangeArrowheads="1"/>
          </p:cNvSpPr>
          <p:nvPr/>
        </p:nvSpPr>
        <p:spPr bwMode="auto">
          <a:xfrm>
            <a:off x="590107" y="3006736"/>
            <a:ext cx="5170931"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500"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500" kern="0" dirty="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5761037" y="3006736"/>
            <a:ext cx="5170932"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300" b="1"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defRPr/>
            </a:pPr>
            <a:r>
              <a:rPr lang="zh-CN" altLang="en-US" sz="1500" kern="0" dirty="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666841"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9633735"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8"/>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034268" y="215659"/>
            <a:ext cx="9717199" cy="3378909"/>
          </a:xfrm>
          <a:prstGeom prst="rect">
            <a:avLst/>
          </a:prstGeom>
          <a:noFill/>
          <a:ln>
            <a:noFill/>
          </a:ln>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23074</TotalTime>
  <Words>757</Words>
  <Application>Microsoft Office PowerPoint</Application>
  <PresentationFormat>自定义</PresentationFormat>
  <Paragraphs>60</Paragraphs>
  <Slides>4</Slides>
  <Notes>0</Notes>
  <HiddenSlides>0</HiddenSlides>
  <MMClips>0</MMClips>
  <ScaleCrop>false</ScaleCrop>
  <HeadingPairs>
    <vt:vector size="4" baseType="variant">
      <vt:variant>
        <vt:lpstr>主题</vt:lpstr>
      </vt:variant>
      <vt:variant>
        <vt:i4>2</vt:i4>
      </vt:variant>
      <vt:variant>
        <vt:lpstr>幻灯片标题</vt:lpstr>
      </vt:variant>
      <vt:variant>
        <vt:i4>4</vt:i4>
      </vt:variant>
    </vt:vector>
  </HeadingPairs>
  <TitlesOfParts>
    <vt:vector size="6" baseType="lpstr">
      <vt:lpstr>第一PPT模板网：www.1ppt.com</vt:lpstr>
      <vt:lpstr>第一PPT：www.1ppt.com</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1368</cp:revision>
  <dcterms:created xsi:type="dcterms:W3CDTF">2009-02-11T05:37:22Z</dcterms:created>
  <dcterms:modified xsi:type="dcterms:W3CDTF">2019-08-30T12:56:40Z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