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7"/>
  </p:notesMasterIdLst>
  <p:handoutMasterIdLst>
    <p:handoutMasterId r:id="rId8"/>
  </p:handoutMasterIdLst>
  <p:sldIdLst>
    <p:sldId id="461" r:id="rId3"/>
    <p:sldId id="462" r:id="rId4"/>
    <p:sldId id="463" r:id="rId5"/>
    <p:sldId id="359" r:id="rId6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67" autoAdjust="0"/>
    <p:restoredTop sz="95710" autoAdjust="0"/>
  </p:normalViewPr>
  <p:slideViewPr>
    <p:cSldViewPr>
      <p:cViewPr varScale="1">
        <p:scale>
          <a:sx n="64" d="100"/>
          <a:sy n="64" d="100"/>
        </p:scale>
        <p:origin x="-138" y="-642"/>
      </p:cViewPr>
      <p:guideLst>
        <p:guide orient="horz" pos="2722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2019/8/31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9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直接连接符 27"/>
          <p:cNvCxnSpPr/>
          <p:nvPr/>
        </p:nvCxnSpPr>
        <p:spPr>
          <a:xfrm>
            <a:off x="7415384" y="4077890"/>
            <a:ext cx="969594" cy="0"/>
          </a:xfrm>
          <a:prstGeom prst="line">
            <a:avLst/>
          </a:prstGeom>
          <a:ln w="12700" cap="rnd">
            <a:solidFill>
              <a:srgbClr val="4194BF"/>
            </a:solidFill>
            <a:prstDash val="sysDot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28"/>
          <p:cNvCxnSpPr>
            <a:endCxn id="68" idx="1"/>
          </p:cNvCxnSpPr>
          <p:nvPr/>
        </p:nvCxnSpPr>
        <p:spPr>
          <a:xfrm flipV="1">
            <a:off x="6449911" y="4673155"/>
            <a:ext cx="1935068" cy="66513"/>
          </a:xfrm>
          <a:prstGeom prst="line">
            <a:avLst/>
          </a:prstGeom>
          <a:ln w="12700" cap="rnd">
            <a:solidFill>
              <a:srgbClr val="D2A000"/>
            </a:solidFill>
            <a:prstDash val="sysDot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/>
          <p:cNvCxnSpPr>
            <a:endCxn id="69" idx="1"/>
          </p:cNvCxnSpPr>
          <p:nvPr/>
        </p:nvCxnSpPr>
        <p:spPr>
          <a:xfrm flipV="1">
            <a:off x="5531246" y="5334933"/>
            <a:ext cx="2853733" cy="66513"/>
          </a:xfrm>
          <a:prstGeom prst="line">
            <a:avLst/>
          </a:prstGeom>
          <a:ln w="12700" cap="rnd">
            <a:solidFill>
              <a:srgbClr val="006563"/>
            </a:solidFill>
            <a:prstDash val="sysDot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/>
          <p:cNvCxnSpPr>
            <a:endCxn id="70" idx="1"/>
          </p:cNvCxnSpPr>
          <p:nvPr/>
        </p:nvCxnSpPr>
        <p:spPr>
          <a:xfrm flipV="1">
            <a:off x="4306361" y="5996712"/>
            <a:ext cx="4078618" cy="66513"/>
          </a:xfrm>
          <a:prstGeom prst="line">
            <a:avLst/>
          </a:prstGeom>
          <a:ln w="12700" cap="rnd">
            <a:solidFill>
              <a:srgbClr val="E26344"/>
            </a:solidFill>
            <a:prstDash val="sysDot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组合 31"/>
          <p:cNvGrpSpPr/>
          <p:nvPr/>
        </p:nvGrpSpPr>
        <p:grpSpPr>
          <a:xfrm rot="19655684">
            <a:off x="2592833" y="1810927"/>
            <a:ext cx="5642357" cy="4648370"/>
            <a:chOff x="-1183436" y="-122634"/>
            <a:chExt cx="5755436" cy="4572108"/>
          </a:xfrm>
        </p:grpSpPr>
        <p:grpSp>
          <p:nvGrpSpPr>
            <p:cNvPr id="33" name="组合 32"/>
            <p:cNvGrpSpPr/>
            <p:nvPr/>
          </p:nvGrpSpPr>
          <p:grpSpPr>
            <a:xfrm>
              <a:off x="2381409" y="-122634"/>
              <a:ext cx="2190591" cy="4572108"/>
              <a:chOff x="1592519" y="-122634"/>
              <a:chExt cx="2190591" cy="4572108"/>
            </a:xfrm>
          </p:grpSpPr>
          <p:sp>
            <p:nvSpPr>
              <p:cNvPr id="46" name="平行四边形 2283"/>
              <p:cNvSpPr/>
              <p:nvPr/>
            </p:nvSpPr>
            <p:spPr>
              <a:xfrm rot="15424320" flipH="1">
                <a:off x="2229220" y="2078397"/>
                <a:ext cx="847548" cy="2120949"/>
              </a:xfrm>
              <a:custGeom>
                <a:avLst/>
                <a:gdLst/>
                <a:ahLst/>
                <a:cxnLst/>
                <a:rect l="l" t="t" r="r" b="b"/>
                <a:pathLst>
                  <a:path w="847548" h="2120949">
                    <a:moveTo>
                      <a:pt x="404264" y="2120949"/>
                    </a:moveTo>
                    <a:lnTo>
                      <a:pt x="847548" y="2120949"/>
                    </a:lnTo>
                    <a:lnTo>
                      <a:pt x="360695" y="0"/>
                    </a:lnTo>
                    <a:lnTo>
                      <a:pt x="0" y="359791"/>
                    </a:lnTo>
                    <a:close/>
                  </a:path>
                </a:pathLst>
              </a:custGeom>
              <a:gradFill flip="none" rotWithShape="1">
                <a:gsLst>
                  <a:gs pos="40000">
                    <a:srgbClr val="6EB3D2"/>
                  </a:gs>
                  <a:gs pos="80000">
                    <a:srgbClr val="2C85B6"/>
                  </a:gs>
                </a:gsLst>
                <a:lin ang="6000000" scaled="0"/>
                <a:tileRect/>
              </a:gra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" name="平行四边形 2284"/>
              <p:cNvSpPr/>
              <p:nvPr/>
            </p:nvSpPr>
            <p:spPr>
              <a:xfrm flipH="1">
                <a:off x="2877748" y="790902"/>
                <a:ext cx="905362" cy="2520350"/>
              </a:xfrm>
              <a:custGeom>
                <a:avLst/>
                <a:gdLst/>
                <a:ahLst/>
                <a:cxnLst/>
                <a:rect l="l" t="t" r="r" b="b"/>
                <a:pathLst>
                  <a:path w="905362" h="2520350">
                    <a:moveTo>
                      <a:pt x="581485" y="0"/>
                    </a:moveTo>
                    <a:lnTo>
                      <a:pt x="0" y="2520350"/>
                    </a:lnTo>
                    <a:lnTo>
                      <a:pt x="443284" y="2520350"/>
                    </a:lnTo>
                    <a:lnTo>
                      <a:pt x="905362" y="518312"/>
                    </a:lnTo>
                    <a:close/>
                  </a:path>
                </a:pathLst>
              </a:custGeom>
              <a:gradFill flip="none" rotWithShape="1">
                <a:gsLst>
                  <a:gs pos="56000">
                    <a:srgbClr val="6EB3D2"/>
                  </a:gs>
                  <a:gs pos="100000">
                    <a:srgbClr val="2C85B6"/>
                  </a:gs>
                </a:gsLst>
                <a:lin ang="6000000" scaled="0"/>
                <a:tileRect/>
              </a:gra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48" name="Picture 3"/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767" r="7205" b="57679"/>
              <a:stretch/>
            </p:blipFill>
            <p:spPr bwMode="auto">
              <a:xfrm rot="7340419" flipH="1">
                <a:off x="95903" y="2114237"/>
                <a:ext cx="4572108" cy="983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34" name="组合 33"/>
            <p:cNvGrpSpPr/>
            <p:nvPr/>
          </p:nvGrpSpPr>
          <p:grpSpPr>
            <a:xfrm>
              <a:off x="1193128" y="-122634"/>
              <a:ext cx="2190591" cy="4572108"/>
              <a:chOff x="667200" y="-122634"/>
              <a:chExt cx="2190591" cy="4572108"/>
            </a:xfrm>
          </p:grpSpPr>
          <p:sp>
            <p:nvSpPr>
              <p:cNvPr id="43" name="平行四边形 2283"/>
              <p:cNvSpPr/>
              <p:nvPr/>
            </p:nvSpPr>
            <p:spPr>
              <a:xfrm rot="15424320" flipH="1">
                <a:off x="1303901" y="2078397"/>
                <a:ext cx="847548" cy="2120949"/>
              </a:xfrm>
              <a:custGeom>
                <a:avLst/>
                <a:gdLst/>
                <a:ahLst/>
                <a:cxnLst/>
                <a:rect l="l" t="t" r="r" b="b"/>
                <a:pathLst>
                  <a:path w="847548" h="2120949">
                    <a:moveTo>
                      <a:pt x="404264" y="2120949"/>
                    </a:moveTo>
                    <a:lnTo>
                      <a:pt x="847548" y="2120949"/>
                    </a:lnTo>
                    <a:lnTo>
                      <a:pt x="360695" y="0"/>
                    </a:lnTo>
                    <a:lnTo>
                      <a:pt x="0" y="359791"/>
                    </a:lnTo>
                    <a:close/>
                  </a:path>
                </a:pathLst>
              </a:custGeom>
              <a:gradFill flip="none" rotWithShape="1">
                <a:gsLst>
                  <a:gs pos="40000">
                    <a:srgbClr val="EFB600"/>
                  </a:gs>
                  <a:gs pos="80000">
                    <a:srgbClr val="C49500"/>
                  </a:gs>
                </a:gsLst>
                <a:lin ang="6000000" scaled="0"/>
                <a:tileRect/>
              </a:gra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平行四边形 2284"/>
              <p:cNvSpPr/>
              <p:nvPr/>
            </p:nvSpPr>
            <p:spPr>
              <a:xfrm flipH="1">
                <a:off x="1952429" y="790902"/>
                <a:ext cx="905362" cy="2520350"/>
              </a:xfrm>
              <a:custGeom>
                <a:avLst/>
                <a:gdLst/>
                <a:ahLst/>
                <a:cxnLst/>
                <a:rect l="l" t="t" r="r" b="b"/>
                <a:pathLst>
                  <a:path w="905362" h="2520350">
                    <a:moveTo>
                      <a:pt x="581485" y="0"/>
                    </a:moveTo>
                    <a:lnTo>
                      <a:pt x="0" y="2520350"/>
                    </a:lnTo>
                    <a:lnTo>
                      <a:pt x="443284" y="2520350"/>
                    </a:lnTo>
                    <a:lnTo>
                      <a:pt x="905362" y="518312"/>
                    </a:lnTo>
                    <a:close/>
                  </a:path>
                </a:pathLst>
              </a:custGeom>
              <a:gradFill flip="none" rotWithShape="1">
                <a:gsLst>
                  <a:gs pos="56000">
                    <a:srgbClr val="EFB600"/>
                  </a:gs>
                  <a:gs pos="100000">
                    <a:srgbClr val="C49500"/>
                  </a:gs>
                </a:gsLst>
                <a:lin ang="6000000" scaled="0"/>
                <a:tileRect/>
              </a:gra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45" name="Picture 3"/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767" r="7205" b="57679"/>
              <a:stretch/>
            </p:blipFill>
            <p:spPr bwMode="auto">
              <a:xfrm rot="7340419" flipH="1">
                <a:off x="-829416" y="2114237"/>
                <a:ext cx="4572108" cy="983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35" name="组合 34"/>
            <p:cNvGrpSpPr/>
            <p:nvPr/>
          </p:nvGrpSpPr>
          <p:grpSpPr>
            <a:xfrm>
              <a:off x="4846" y="-122634"/>
              <a:ext cx="2190591" cy="4572108"/>
              <a:chOff x="-258118" y="-122634"/>
              <a:chExt cx="2190591" cy="4572108"/>
            </a:xfrm>
          </p:grpSpPr>
          <p:sp>
            <p:nvSpPr>
              <p:cNvPr id="40" name="平行四边形 2283"/>
              <p:cNvSpPr/>
              <p:nvPr/>
            </p:nvSpPr>
            <p:spPr>
              <a:xfrm rot="15424320" flipH="1">
                <a:off x="378583" y="2078397"/>
                <a:ext cx="847548" cy="2120949"/>
              </a:xfrm>
              <a:custGeom>
                <a:avLst/>
                <a:gdLst/>
                <a:ahLst/>
                <a:cxnLst/>
                <a:rect l="l" t="t" r="r" b="b"/>
                <a:pathLst>
                  <a:path w="847548" h="2120949">
                    <a:moveTo>
                      <a:pt x="404264" y="2120949"/>
                    </a:moveTo>
                    <a:lnTo>
                      <a:pt x="847548" y="2120949"/>
                    </a:lnTo>
                    <a:lnTo>
                      <a:pt x="360695" y="0"/>
                    </a:lnTo>
                    <a:lnTo>
                      <a:pt x="0" y="359791"/>
                    </a:lnTo>
                    <a:close/>
                  </a:path>
                </a:pathLst>
              </a:custGeom>
              <a:gradFill flip="none" rotWithShape="1">
                <a:gsLst>
                  <a:gs pos="40000">
                    <a:srgbClr val="009999"/>
                  </a:gs>
                  <a:gs pos="84000">
                    <a:srgbClr val="00504E"/>
                  </a:gs>
                </a:gsLst>
                <a:lin ang="6000000" scaled="0"/>
                <a:tileRect/>
              </a:gra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" name="平行四边形 2284"/>
              <p:cNvSpPr/>
              <p:nvPr/>
            </p:nvSpPr>
            <p:spPr>
              <a:xfrm flipH="1">
                <a:off x="1027111" y="790902"/>
                <a:ext cx="905362" cy="2520350"/>
              </a:xfrm>
              <a:custGeom>
                <a:avLst/>
                <a:gdLst/>
                <a:ahLst/>
                <a:cxnLst/>
                <a:rect l="l" t="t" r="r" b="b"/>
                <a:pathLst>
                  <a:path w="905362" h="2520350">
                    <a:moveTo>
                      <a:pt x="581485" y="0"/>
                    </a:moveTo>
                    <a:lnTo>
                      <a:pt x="0" y="2520350"/>
                    </a:lnTo>
                    <a:lnTo>
                      <a:pt x="443284" y="2520350"/>
                    </a:lnTo>
                    <a:lnTo>
                      <a:pt x="905362" y="518312"/>
                    </a:lnTo>
                    <a:close/>
                  </a:path>
                </a:pathLst>
              </a:custGeom>
              <a:gradFill flip="none" rotWithShape="1">
                <a:gsLst>
                  <a:gs pos="56000">
                    <a:srgbClr val="009999"/>
                  </a:gs>
                  <a:gs pos="100000">
                    <a:srgbClr val="00504E"/>
                  </a:gs>
                </a:gsLst>
                <a:lin ang="6000000" scaled="0"/>
                <a:tileRect/>
              </a:gra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42" name="Picture 3"/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767" r="7205" b="57679"/>
              <a:stretch/>
            </p:blipFill>
            <p:spPr bwMode="auto">
              <a:xfrm rot="7340419" flipH="1">
                <a:off x="-1754734" y="2114237"/>
                <a:ext cx="4572108" cy="983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009999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grpSp>
          <p:nvGrpSpPr>
            <p:cNvPr id="36" name="组合 35"/>
            <p:cNvGrpSpPr/>
            <p:nvPr/>
          </p:nvGrpSpPr>
          <p:grpSpPr>
            <a:xfrm>
              <a:off x="-1183436" y="-122634"/>
              <a:ext cx="2190591" cy="4572108"/>
              <a:chOff x="-1183436" y="-122634"/>
              <a:chExt cx="2190591" cy="4572108"/>
            </a:xfrm>
          </p:grpSpPr>
          <p:sp>
            <p:nvSpPr>
              <p:cNvPr id="37" name="平行四边形 2283"/>
              <p:cNvSpPr/>
              <p:nvPr/>
            </p:nvSpPr>
            <p:spPr>
              <a:xfrm rot="15424320" flipH="1">
                <a:off x="-546735" y="2078397"/>
                <a:ext cx="847548" cy="2120949"/>
              </a:xfrm>
              <a:custGeom>
                <a:avLst/>
                <a:gdLst/>
                <a:ahLst/>
                <a:cxnLst/>
                <a:rect l="l" t="t" r="r" b="b"/>
                <a:pathLst>
                  <a:path w="847548" h="2120949">
                    <a:moveTo>
                      <a:pt x="404264" y="2120949"/>
                    </a:moveTo>
                    <a:lnTo>
                      <a:pt x="847548" y="2120949"/>
                    </a:lnTo>
                    <a:lnTo>
                      <a:pt x="360695" y="0"/>
                    </a:lnTo>
                    <a:lnTo>
                      <a:pt x="0" y="359791"/>
                    </a:lnTo>
                    <a:close/>
                  </a:path>
                </a:pathLst>
              </a:custGeom>
              <a:gradFill flip="none" rotWithShape="1">
                <a:gsLst>
                  <a:gs pos="40000">
                    <a:srgbClr val="FB9463"/>
                  </a:gs>
                  <a:gs pos="80000">
                    <a:srgbClr val="D74C35"/>
                  </a:gs>
                </a:gsLst>
                <a:lin ang="6000000" scaled="0"/>
                <a:tileRect/>
              </a:gradFill>
              <a:ln>
                <a:noFill/>
              </a:ln>
              <a:effectLst>
                <a:outerShdw blurRad="1270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平行四边形 2284"/>
              <p:cNvSpPr/>
              <p:nvPr/>
            </p:nvSpPr>
            <p:spPr>
              <a:xfrm flipH="1">
                <a:off x="101793" y="790902"/>
                <a:ext cx="905362" cy="2520350"/>
              </a:xfrm>
              <a:custGeom>
                <a:avLst/>
                <a:gdLst/>
                <a:ahLst/>
                <a:cxnLst/>
                <a:rect l="l" t="t" r="r" b="b"/>
                <a:pathLst>
                  <a:path w="905362" h="2520350">
                    <a:moveTo>
                      <a:pt x="581485" y="0"/>
                    </a:moveTo>
                    <a:lnTo>
                      <a:pt x="0" y="2520350"/>
                    </a:lnTo>
                    <a:lnTo>
                      <a:pt x="443284" y="2520350"/>
                    </a:lnTo>
                    <a:lnTo>
                      <a:pt x="905362" y="518312"/>
                    </a:lnTo>
                    <a:close/>
                  </a:path>
                </a:pathLst>
              </a:custGeom>
              <a:gradFill flip="none" rotWithShape="1">
                <a:gsLst>
                  <a:gs pos="56000">
                    <a:srgbClr val="FB9463"/>
                  </a:gs>
                  <a:gs pos="100000">
                    <a:srgbClr val="D74C35"/>
                  </a:gs>
                </a:gsLst>
                <a:lin ang="6000000" scaled="0"/>
                <a:tileRect/>
              </a:gra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39" name="Picture 3"/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767" r="7205" b="57679"/>
              <a:stretch/>
            </p:blipFill>
            <p:spPr bwMode="auto">
              <a:xfrm rot="7340419" flipH="1">
                <a:off x="-2680052" y="2114237"/>
                <a:ext cx="4572108" cy="983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</p:grpSp>
      <p:sp>
        <p:nvSpPr>
          <p:cNvPr id="49" name="TextBox 48"/>
          <p:cNvSpPr txBox="1"/>
          <p:nvPr/>
        </p:nvSpPr>
        <p:spPr>
          <a:xfrm>
            <a:off x="5703379" y="1110859"/>
            <a:ext cx="882016" cy="678676"/>
          </a:xfrm>
          <a:prstGeom prst="rect">
            <a:avLst/>
          </a:prstGeom>
          <a:noFill/>
        </p:spPr>
        <p:txBody>
          <a:bodyPr wrap="square" lIns="131344" tIns="65672" rIns="131344" bIns="65672" rtlCol="0">
            <a:spAutoFit/>
          </a:bodyPr>
          <a:lstStyle/>
          <a:p>
            <a:pPr algn="r"/>
            <a:r>
              <a:rPr lang="en-US" altLang="zh-CN" sz="3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CN" altLang="en-US" sz="3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448692" y="1653799"/>
            <a:ext cx="1136701" cy="542941"/>
          </a:xfrm>
          <a:prstGeom prst="rect">
            <a:avLst/>
          </a:prstGeom>
          <a:noFill/>
        </p:spPr>
        <p:txBody>
          <a:bodyPr wrap="square" lIns="131344" tIns="65672" rIns="131344" bIns="65672" rtlCol="0">
            <a:spAutoFit/>
          </a:bodyPr>
          <a:lstStyle/>
          <a:p>
            <a:pPr algn="r"/>
            <a:r>
              <a:rPr lang="zh-CN" altLang="en-US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请输入文本</a:t>
            </a:r>
            <a:endParaRPr lang="en-US" altLang="zh-CN" sz="13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/>
            <a:r>
              <a:rPr lang="zh-CN" altLang="en-US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请输入文本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4719849" y="1765046"/>
            <a:ext cx="882016" cy="678676"/>
          </a:xfrm>
          <a:prstGeom prst="rect">
            <a:avLst/>
          </a:prstGeom>
          <a:noFill/>
        </p:spPr>
        <p:txBody>
          <a:bodyPr wrap="square" lIns="131344" tIns="65672" rIns="131344" bIns="65672" rtlCol="0">
            <a:spAutoFit/>
          </a:bodyPr>
          <a:lstStyle/>
          <a:p>
            <a:pPr algn="r"/>
            <a:r>
              <a:rPr lang="en-US" altLang="zh-CN" sz="3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CN" altLang="en-US" sz="3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4465163" y="2307986"/>
            <a:ext cx="1136701" cy="542941"/>
          </a:xfrm>
          <a:prstGeom prst="rect">
            <a:avLst/>
          </a:prstGeom>
          <a:noFill/>
        </p:spPr>
        <p:txBody>
          <a:bodyPr wrap="square" lIns="131344" tIns="65672" rIns="131344" bIns="65672" rtlCol="0">
            <a:spAutoFit/>
          </a:bodyPr>
          <a:lstStyle/>
          <a:p>
            <a:pPr algn="r"/>
            <a:r>
              <a:rPr lang="zh-CN" altLang="en-US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请输入文本</a:t>
            </a:r>
            <a:endParaRPr lang="en-US" altLang="zh-CN" sz="13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/>
            <a:r>
              <a:rPr lang="zh-CN" altLang="en-US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请输入文本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3736320" y="2469880"/>
            <a:ext cx="882016" cy="678676"/>
          </a:xfrm>
          <a:prstGeom prst="rect">
            <a:avLst/>
          </a:prstGeom>
          <a:noFill/>
        </p:spPr>
        <p:txBody>
          <a:bodyPr wrap="square" lIns="131344" tIns="65672" rIns="131344" bIns="65672" rtlCol="0">
            <a:spAutoFit/>
          </a:bodyPr>
          <a:lstStyle/>
          <a:p>
            <a:pPr algn="r"/>
            <a:r>
              <a:rPr lang="en-US" altLang="zh-CN" sz="3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CN" altLang="en-US" sz="3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481633" y="3012820"/>
            <a:ext cx="1136701" cy="542941"/>
          </a:xfrm>
          <a:prstGeom prst="rect">
            <a:avLst/>
          </a:prstGeom>
          <a:noFill/>
        </p:spPr>
        <p:txBody>
          <a:bodyPr wrap="square" lIns="131344" tIns="65672" rIns="131344" bIns="65672" rtlCol="0">
            <a:spAutoFit/>
          </a:bodyPr>
          <a:lstStyle/>
          <a:p>
            <a:pPr algn="r"/>
            <a:r>
              <a:rPr lang="zh-CN" altLang="en-US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请输入文本</a:t>
            </a:r>
            <a:endParaRPr lang="en-US" altLang="zh-CN" sz="13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/>
            <a:r>
              <a:rPr lang="zh-CN" altLang="en-US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请输入文本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2752790" y="3093371"/>
            <a:ext cx="882016" cy="678676"/>
          </a:xfrm>
          <a:prstGeom prst="rect">
            <a:avLst/>
          </a:prstGeom>
          <a:noFill/>
        </p:spPr>
        <p:txBody>
          <a:bodyPr wrap="square" lIns="131344" tIns="65672" rIns="131344" bIns="65672" rtlCol="0">
            <a:spAutoFit/>
          </a:bodyPr>
          <a:lstStyle/>
          <a:p>
            <a:pPr algn="r"/>
            <a:r>
              <a:rPr lang="en-US" altLang="zh-CN" sz="3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CN" altLang="en-US" sz="3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498103" y="3636312"/>
            <a:ext cx="1136701" cy="542941"/>
          </a:xfrm>
          <a:prstGeom prst="rect">
            <a:avLst/>
          </a:prstGeom>
          <a:noFill/>
        </p:spPr>
        <p:txBody>
          <a:bodyPr wrap="square" lIns="131344" tIns="65672" rIns="131344" bIns="65672" rtlCol="0">
            <a:spAutoFit/>
          </a:bodyPr>
          <a:lstStyle/>
          <a:p>
            <a:pPr algn="r"/>
            <a:r>
              <a:rPr lang="zh-CN" altLang="en-US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请输入文本</a:t>
            </a:r>
            <a:endParaRPr lang="en-US" altLang="zh-CN" sz="13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/>
            <a:r>
              <a:rPr lang="zh-CN" altLang="en-US" sz="13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请输入文本</a:t>
            </a:r>
          </a:p>
        </p:txBody>
      </p:sp>
      <p:grpSp>
        <p:nvGrpSpPr>
          <p:cNvPr id="57" name="组合 56"/>
          <p:cNvGrpSpPr/>
          <p:nvPr/>
        </p:nvGrpSpPr>
        <p:grpSpPr>
          <a:xfrm>
            <a:off x="5757690" y="3705494"/>
            <a:ext cx="518705" cy="498564"/>
            <a:chOff x="4378714" y="1388949"/>
            <a:chExt cx="365920" cy="339145"/>
          </a:xfrm>
        </p:grpSpPr>
        <p:sp>
          <p:nvSpPr>
            <p:cNvPr id="58" name="Freeform 37"/>
            <p:cNvSpPr>
              <a:spLocks/>
            </p:cNvSpPr>
            <p:nvPr/>
          </p:nvSpPr>
          <p:spPr bwMode="auto">
            <a:xfrm>
              <a:off x="4378714" y="1388949"/>
              <a:ext cx="228859" cy="247346"/>
            </a:xfrm>
            <a:custGeom>
              <a:avLst/>
              <a:gdLst>
                <a:gd name="T0" fmla="*/ 152 w 152"/>
                <a:gd name="T1" fmla="*/ 28 h 164"/>
                <a:gd name="T2" fmla="*/ 152 w 152"/>
                <a:gd name="T3" fmla="*/ 28 h 164"/>
                <a:gd name="T4" fmla="*/ 124 w 152"/>
                <a:gd name="T5" fmla="*/ 0 h 164"/>
                <a:gd name="T6" fmla="*/ 28 w 152"/>
                <a:gd name="T7" fmla="*/ 0 h 164"/>
                <a:gd name="T8" fmla="*/ 0 w 152"/>
                <a:gd name="T9" fmla="*/ 28 h 164"/>
                <a:gd name="T10" fmla="*/ 0 w 152"/>
                <a:gd name="T11" fmla="*/ 91 h 164"/>
                <a:gd name="T12" fmla="*/ 28 w 152"/>
                <a:gd name="T13" fmla="*/ 119 h 164"/>
                <a:gd name="T14" fmla="*/ 30 w 152"/>
                <a:gd name="T15" fmla="*/ 119 h 164"/>
                <a:gd name="T16" fmla="*/ 30 w 152"/>
                <a:gd name="T17" fmla="*/ 164 h 164"/>
                <a:gd name="T18" fmla="*/ 61 w 152"/>
                <a:gd name="T19" fmla="*/ 134 h 164"/>
                <a:gd name="T20" fmla="*/ 61 w 152"/>
                <a:gd name="T21" fmla="*/ 58 h 164"/>
                <a:gd name="T22" fmla="*/ 91 w 152"/>
                <a:gd name="T23" fmla="*/ 28 h 164"/>
                <a:gd name="T24" fmla="*/ 152 w 152"/>
                <a:gd name="T25" fmla="*/ 28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2" h="164">
                  <a:moveTo>
                    <a:pt x="152" y="28"/>
                  </a:moveTo>
                  <a:cubicBezTo>
                    <a:pt x="152" y="28"/>
                    <a:pt x="152" y="28"/>
                    <a:pt x="152" y="28"/>
                  </a:cubicBezTo>
                  <a:cubicBezTo>
                    <a:pt x="152" y="12"/>
                    <a:pt x="140" y="0"/>
                    <a:pt x="124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12" y="0"/>
                    <a:pt x="0" y="12"/>
                    <a:pt x="0" y="28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106"/>
                    <a:pt x="12" y="119"/>
                    <a:pt x="28" y="119"/>
                  </a:cubicBezTo>
                  <a:cubicBezTo>
                    <a:pt x="30" y="119"/>
                    <a:pt x="30" y="119"/>
                    <a:pt x="30" y="119"/>
                  </a:cubicBezTo>
                  <a:cubicBezTo>
                    <a:pt x="30" y="164"/>
                    <a:pt x="30" y="164"/>
                    <a:pt x="30" y="164"/>
                  </a:cubicBezTo>
                  <a:cubicBezTo>
                    <a:pt x="61" y="134"/>
                    <a:pt x="61" y="134"/>
                    <a:pt x="61" y="134"/>
                  </a:cubicBezTo>
                  <a:cubicBezTo>
                    <a:pt x="61" y="58"/>
                    <a:pt x="61" y="58"/>
                    <a:pt x="61" y="58"/>
                  </a:cubicBezTo>
                  <a:cubicBezTo>
                    <a:pt x="61" y="41"/>
                    <a:pt x="74" y="28"/>
                    <a:pt x="91" y="28"/>
                  </a:cubicBezTo>
                  <a:lnTo>
                    <a:pt x="152" y="28"/>
                  </a:lnTo>
                  <a:close/>
                </a:path>
              </a:pathLst>
            </a:custGeom>
            <a:gradFill flip="none" rotWithShape="1">
              <a:gsLst>
                <a:gs pos="56000">
                  <a:srgbClr val="EFB600"/>
                </a:gs>
                <a:gs pos="100000">
                  <a:srgbClr val="C49500"/>
                </a:gs>
              </a:gsLst>
              <a:lin ang="6000000" scaled="0"/>
              <a:tileRect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9" name="Freeform 38"/>
            <p:cNvSpPr>
              <a:spLocks noEditPoints="1"/>
            </p:cNvSpPr>
            <p:nvPr/>
          </p:nvSpPr>
          <p:spPr bwMode="auto">
            <a:xfrm>
              <a:off x="4493463" y="1453973"/>
              <a:ext cx="251171" cy="274121"/>
            </a:xfrm>
            <a:custGeom>
              <a:avLst/>
              <a:gdLst>
                <a:gd name="T0" fmla="*/ 137 w 167"/>
                <a:gd name="T1" fmla="*/ 0 h 182"/>
                <a:gd name="T2" fmla="*/ 30 w 167"/>
                <a:gd name="T3" fmla="*/ 0 h 182"/>
                <a:gd name="T4" fmla="*/ 0 w 167"/>
                <a:gd name="T5" fmla="*/ 30 h 182"/>
                <a:gd name="T6" fmla="*/ 0 w 167"/>
                <a:gd name="T7" fmla="*/ 106 h 182"/>
                <a:gd name="T8" fmla="*/ 30 w 167"/>
                <a:gd name="T9" fmla="*/ 136 h 182"/>
                <a:gd name="T10" fmla="*/ 61 w 167"/>
                <a:gd name="T11" fmla="*/ 136 h 182"/>
                <a:gd name="T12" fmla="*/ 61 w 167"/>
                <a:gd name="T13" fmla="*/ 182 h 182"/>
                <a:gd name="T14" fmla="*/ 106 w 167"/>
                <a:gd name="T15" fmla="*/ 136 h 182"/>
                <a:gd name="T16" fmla="*/ 137 w 167"/>
                <a:gd name="T17" fmla="*/ 136 h 182"/>
                <a:gd name="T18" fmla="*/ 167 w 167"/>
                <a:gd name="T19" fmla="*/ 106 h 182"/>
                <a:gd name="T20" fmla="*/ 167 w 167"/>
                <a:gd name="T21" fmla="*/ 30 h 182"/>
                <a:gd name="T22" fmla="*/ 137 w 167"/>
                <a:gd name="T23" fmla="*/ 0 h 182"/>
                <a:gd name="T24" fmla="*/ 30 w 167"/>
                <a:gd name="T25" fmla="*/ 106 h 182"/>
                <a:gd name="T26" fmla="*/ 30 w 167"/>
                <a:gd name="T27" fmla="*/ 91 h 182"/>
                <a:gd name="T28" fmla="*/ 91 w 167"/>
                <a:gd name="T29" fmla="*/ 91 h 182"/>
                <a:gd name="T30" fmla="*/ 91 w 167"/>
                <a:gd name="T31" fmla="*/ 106 h 182"/>
                <a:gd name="T32" fmla="*/ 30 w 167"/>
                <a:gd name="T33" fmla="*/ 106 h 182"/>
                <a:gd name="T34" fmla="*/ 137 w 167"/>
                <a:gd name="T35" fmla="*/ 76 h 182"/>
                <a:gd name="T36" fmla="*/ 30 w 167"/>
                <a:gd name="T37" fmla="*/ 76 h 182"/>
                <a:gd name="T38" fmla="*/ 30 w 167"/>
                <a:gd name="T39" fmla="*/ 60 h 182"/>
                <a:gd name="T40" fmla="*/ 137 w 167"/>
                <a:gd name="T41" fmla="*/ 60 h 182"/>
                <a:gd name="T42" fmla="*/ 137 w 167"/>
                <a:gd name="T43" fmla="*/ 76 h 182"/>
                <a:gd name="T44" fmla="*/ 137 w 167"/>
                <a:gd name="T45" fmla="*/ 45 h 182"/>
                <a:gd name="T46" fmla="*/ 30 w 167"/>
                <a:gd name="T47" fmla="*/ 45 h 182"/>
                <a:gd name="T48" fmla="*/ 30 w 167"/>
                <a:gd name="T49" fmla="*/ 30 h 182"/>
                <a:gd name="T50" fmla="*/ 137 w 167"/>
                <a:gd name="T51" fmla="*/ 30 h 182"/>
                <a:gd name="T52" fmla="*/ 137 w 167"/>
                <a:gd name="T53" fmla="*/ 45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7" h="182">
                  <a:moveTo>
                    <a:pt x="137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14" y="0"/>
                    <a:pt x="0" y="13"/>
                    <a:pt x="0" y="30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123"/>
                    <a:pt x="14" y="136"/>
                    <a:pt x="30" y="136"/>
                  </a:cubicBezTo>
                  <a:cubicBezTo>
                    <a:pt x="61" y="136"/>
                    <a:pt x="61" y="136"/>
                    <a:pt x="61" y="136"/>
                  </a:cubicBezTo>
                  <a:cubicBezTo>
                    <a:pt x="61" y="182"/>
                    <a:pt x="61" y="182"/>
                    <a:pt x="61" y="182"/>
                  </a:cubicBezTo>
                  <a:cubicBezTo>
                    <a:pt x="106" y="136"/>
                    <a:pt x="106" y="136"/>
                    <a:pt x="106" y="136"/>
                  </a:cubicBezTo>
                  <a:cubicBezTo>
                    <a:pt x="137" y="136"/>
                    <a:pt x="137" y="136"/>
                    <a:pt x="137" y="136"/>
                  </a:cubicBezTo>
                  <a:cubicBezTo>
                    <a:pt x="154" y="136"/>
                    <a:pt x="167" y="123"/>
                    <a:pt x="167" y="106"/>
                  </a:cubicBezTo>
                  <a:cubicBezTo>
                    <a:pt x="167" y="30"/>
                    <a:pt x="167" y="30"/>
                    <a:pt x="167" y="30"/>
                  </a:cubicBezTo>
                  <a:cubicBezTo>
                    <a:pt x="167" y="13"/>
                    <a:pt x="154" y="0"/>
                    <a:pt x="137" y="0"/>
                  </a:cubicBezTo>
                  <a:close/>
                  <a:moveTo>
                    <a:pt x="30" y="106"/>
                  </a:moveTo>
                  <a:cubicBezTo>
                    <a:pt x="30" y="91"/>
                    <a:pt x="30" y="91"/>
                    <a:pt x="30" y="91"/>
                  </a:cubicBezTo>
                  <a:cubicBezTo>
                    <a:pt x="91" y="91"/>
                    <a:pt x="91" y="91"/>
                    <a:pt x="91" y="91"/>
                  </a:cubicBezTo>
                  <a:cubicBezTo>
                    <a:pt x="91" y="106"/>
                    <a:pt x="91" y="106"/>
                    <a:pt x="91" y="106"/>
                  </a:cubicBezTo>
                  <a:lnTo>
                    <a:pt x="30" y="106"/>
                  </a:lnTo>
                  <a:close/>
                  <a:moveTo>
                    <a:pt x="137" y="76"/>
                  </a:moveTo>
                  <a:cubicBezTo>
                    <a:pt x="30" y="76"/>
                    <a:pt x="30" y="76"/>
                    <a:pt x="30" y="76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137" y="60"/>
                    <a:pt x="137" y="60"/>
                    <a:pt x="137" y="60"/>
                  </a:cubicBezTo>
                  <a:lnTo>
                    <a:pt x="137" y="76"/>
                  </a:lnTo>
                  <a:close/>
                  <a:moveTo>
                    <a:pt x="137" y="45"/>
                  </a:moveTo>
                  <a:cubicBezTo>
                    <a:pt x="30" y="45"/>
                    <a:pt x="30" y="45"/>
                    <a:pt x="30" y="45"/>
                  </a:cubicBezTo>
                  <a:cubicBezTo>
                    <a:pt x="30" y="30"/>
                    <a:pt x="30" y="30"/>
                    <a:pt x="30" y="30"/>
                  </a:cubicBezTo>
                  <a:cubicBezTo>
                    <a:pt x="137" y="30"/>
                    <a:pt x="137" y="30"/>
                    <a:pt x="137" y="30"/>
                  </a:cubicBezTo>
                  <a:lnTo>
                    <a:pt x="137" y="45"/>
                  </a:lnTo>
                  <a:close/>
                </a:path>
              </a:pathLst>
            </a:custGeom>
            <a:gradFill flip="none" rotWithShape="1">
              <a:gsLst>
                <a:gs pos="56000">
                  <a:srgbClr val="EFB600"/>
                </a:gs>
                <a:gs pos="100000">
                  <a:srgbClr val="C49500"/>
                </a:gs>
              </a:gsLst>
              <a:lin ang="6000000" scaled="0"/>
              <a:tileRect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3768040" y="4980973"/>
            <a:ext cx="563887" cy="583844"/>
            <a:chOff x="3202546" y="2792701"/>
            <a:chExt cx="397794" cy="397156"/>
          </a:xfrm>
        </p:grpSpPr>
        <p:sp>
          <p:nvSpPr>
            <p:cNvPr id="61" name="Freeform 39"/>
            <p:cNvSpPr>
              <a:spLocks noEditPoints="1"/>
            </p:cNvSpPr>
            <p:nvPr/>
          </p:nvSpPr>
          <p:spPr bwMode="auto">
            <a:xfrm>
              <a:off x="3202546" y="2792701"/>
              <a:ext cx="397794" cy="397156"/>
            </a:xfrm>
            <a:custGeom>
              <a:avLst/>
              <a:gdLst>
                <a:gd name="T0" fmla="*/ 242 w 264"/>
                <a:gd name="T1" fmla="*/ 145 h 264"/>
                <a:gd name="T2" fmla="*/ 239 w 264"/>
                <a:gd name="T3" fmla="*/ 104 h 264"/>
                <a:gd name="T4" fmla="*/ 262 w 264"/>
                <a:gd name="T5" fmla="*/ 84 h 264"/>
                <a:gd name="T6" fmla="*/ 240 w 264"/>
                <a:gd name="T7" fmla="*/ 51 h 264"/>
                <a:gd name="T8" fmla="*/ 213 w 264"/>
                <a:gd name="T9" fmla="*/ 56 h 264"/>
                <a:gd name="T10" fmla="*/ 178 w 264"/>
                <a:gd name="T11" fmla="*/ 33 h 264"/>
                <a:gd name="T12" fmla="*/ 177 w 264"/>
                <a:gd name="T13" fmla="*/ 4 h 264"/>
                <a:gd name="T14" fmla="*/ 137 w 264"/>
                <a:gd name="T15" fmla="*/ 0 h 264"/>
                <a:gd name="T16" fmla="*/ 124 w 264"/>
                <a:gd name="T17" fmla="*/ 24 h 264"/>
                <a:gd name="T18" fmla="*/ 85 w 264"/>
                <a:gd name="T19" fmla="*/ 36 h 264"/>
                <a:gd name="T20" fmla="*/ 60 w 264"/>
                <a:gd name="T21" fmla="*/ 19 h 264"/>
                <a:gd name="T22" fmla="*/ 32 w 264"/>
                <a:gd name="T23" fmla="*/ 48 h 264"/>
                <a:gd name="T24" fmla="*/ 44 w 264"/>
                <a:gd name="T25" fmla="*/ 72 h 264"/>
                <a:gd name="T26" fmla="*/ 29 w 264"/>
                <a:gd name="T27" fmla="*/ 111 h 264"/>
                <a:gd name="T28" fmla="*/ 0 w 264"/>
                <a:gd name="T29" fmla="*/ 119 h 264"/>
                <a:gd name="T30" fmla="*/ 5 w 264"/>
                <a:gd name="T31" fmla="*/ 158 h 264"/>
                <a:gd name="T32" fmla="*/ 32 w 264"/>
                <a:gd name="T33" fmla="*/ 165 h 264"/>
                <a:gd name="T34" fmla="*/ 53 w 264"/>
                <a:gd name="T35" fmla="*/ 201 h 264"/>
                <a:gd name="T36" fmla="*/ 41 w 264"/>
                <a:gd name="T37" fmla="*/ 228 h 264"/>
                <a:gd name="T38" fmla="*/ 75 w 264"/>
                <a:gd name="T39" fmla="*/ 249 h 264"/>
                <a:gd name="T40" fmla="*/ 97 w 264"/>
                <a:gd name="T41" fmla="*/ 232 h 264"/>
                <a:gd name="T42" fmla="*/ 138 w 264"/>
                <a:gd name="T43" fmla="*/ 238 h 264"/>
                <a:gd name="T44" fmla="*/ 153 w 264"/>
                <a:gd name="T45" fmla="*/ 264 h 264"/>
                <a:gd name="T46" fmla="*/ 191 w 264"/>
                <a:gd name="T47" fmla="*/ 251 h 264"/>
                <a:gd name="T48" fmla="*/ 191 w 264"/>
                <a:gd name="T49" fmla="*/ 223 h 264"/>
                <a:gd name="T50" fmla="*/ 221 w 264"/>
                <a:gd name="T51" fmla="*/ 195 h 264"/>
                <a:gd name="T52" fmla="*/ 251 w 264"/>
                <a:gd name="T53" fmla="*/ 200 h 264"/>
                <a:gd name="T54" fmla="*/ 264 w 264"/>
                <a:gd name="T55" fmla="*/ 162 h 264"/>
                <a:gd name="T56" fmla="*/ 242 w 264"/>
                <a:gd name="T57" fmla="*/ 145 h 264"/>
                <a:gd name="T58" fmla="*/ 132 w 264"/>
                <a:gd name="T59" fmla="*/ 217 h 264"/>
                <a:gd name="T60" fmla="*/ 46 w 264"/>
                <a:gd name="T61" fmla="*/ 132 h 264"/>
                <a:gd name="T62" fmla="*/ 132 w 264"/>
                <a:gd name="T63" fmla="*/ 46 h 264"/>
                <a:gd name="T64" fmla="*/ 217 w 264"/>
                <a:gd name="T65" fmla="*/ 132 h 264"/>
                <a:gd name="T66" fmla="*/ 132 w 264"/>
                <a:gd name="T67" fmla="*/ 217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64" h="264">
                  <a:moveTo>
                    <a:pt x="242" y="145"/>
                  </a:moveTo>
                  <a:cubicBezTo>
                    <a:pt x="239" y="104"/>
                    <a:pt x="239" y="104"/>
                    <a:pt x="239" y="104"/>
                  </a:cubicBezTo>
                  <a:cubicBezTo>
                    <a:pt x="262" y="84"/>
                    <a:pt x="262" y="84"/>
                    <a:pt x="262" y="84"/>
                  </a:cubicBezTo>
                  <a:cubicBezTo>
                    <a:pt x="240" y="51"/>
                    <a:pt x="240" y="51"/>
                    <a:pt x="240" y="51"/>
                  </a:cubicBezTo>
                  <a:cubicBezTo>
                    <a:pt x="213" y="56"/>
                    <a:pt x="213" y="56"/>
                    <a:pt x="213" y="56"/>
                  </a:cubicBezTo>
                  <a:cubicBezTo>
                    <a:pt x="178" y="33"/>
                    <a:pt x="178" y="33"/>
                    <a:pt x="178" y="33"/>
                  </a:cubicBezTo>
                  <a:cubicBezTo>
                    <a:pt x="177" y="4"/>
                    <a:pt x="177" y="4"/>
                    <a:pt x="177" y="4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24" y="24"/>
                    <a:pt x="124" y="24"/>
                    <a:pt x="124" y="24"/>
                  </a:cubicBezTo>
                  <a:cubicBezTo>
                    <a:pt x="85" y="36"/>
                    <a:pt x="85" y="36"/>
                    <a:pt x="85" y="36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29" y="111"/>
                    <a:pt x="29" y="111"/>
                    <a:pt x="29" y="111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5" y="158"/>
                    <a:pt x="5" y="158"/>
                    <a:pt x="5" y="158"/>
                  </a:cubicBezTo>
                  <a:cubicBezTo>
                    <a:pt x="32" y="165"/>
                    <a:pt x="32" y="165"/>
                    <a:pt x="32" y="165"/>
                  </a:cubicBezTo>
                  <a:cubicBezTo>
                    <a:pt x="53" y="201"/>
                    <a:pt x="53" y="201"/>
                    <a:pt x="53" y="201"/>
                  </a:cubicBezTo>
                  <a:cubicBezTo>
                    <a:pt x="41" y="228"/>
                    <a:pt x="41" y="228"/>
                    <a:pt x="41" y="228"/>
                  </a:cubicBezTo>
                  <a:cubicBezTo>
                    <a:pt x="75" y="249"/>
                    <a:pt x="75" y="249"/>
                    <a:pt x="75" y="249"/>
                  </a:cubicBezTo>
                  <a:cubicBezTo>
                    <a:pt x="97" y="232"/>
                    <a:pt x="97" y="232"/>
                    <a:pt x="97" y="232"/>
                  </a:cubicBezTo>
                  <a:cubicBezTo>
                    <a:pt x="138" y="238"/>
                    <a:pt x="138" y="238"/>
                    <a:pt x="138" y="238"/>
                  </a:cubicBezTo>
                  <a:cubicBezTo>
                    <a:pt x="153" y="264"/>
                    <a:pt x="153" y="264"/>
                    <a:pt x="153" y="264"/>
                  </a:cubicBezTo>
                  <a:cubicBezTo>
                    <a:pt x="191" y="251"/>
                    <a:pt x="191" y="251"/>
                    <a:pt x="191" y="251"/>
                  </a:cubicBezTo>
                  <a:cubicBezTo>
                    <a:pt x="191" y="223"/>
                    <a:pt x="191" y="223"/>
                    <a:pt x="191" y="223"/>
                  </a:cubicBezTo>
                  <a:cubicBezTo>
                    <a:pt x="221" y="195"/>
                    <a:pt x="221" y="195"/>
                    <a:pt x="221" y="195"/>
                  </a:cubicBezTo>
                  <a:cubicBezTo>
                    <a:pt x="251" y="200"/>
                    <a:pt x="251" y="200"/>
                    <a:pt x="251" y="200"/>
                  </a:cubicBezTo>
                  <a:cubicBezTo>
                    <a:pt x="264" y="162"/>
                    <a:pt x="264" y="162"/>
                    <a:pt x="264" y="162"/>
                  </a:cubicBezTo>
                  <a:lnTo>
                    <a:pt x="242" y="145"/>
                  </a:lnTo>
                  <a:close/>
                  <a:moveTo>
                    <a:pt x="132" y="217"/>
                  </a:moveTo>
                  <a:cubicBezTo>
                    <a:pt x="85" y="217"/>
                    <a:pt x="46" y="179"/>
                    <a:pt x="46" y="132"/>
                  </a:cubicBezTo>
                  <a:cubicBezTo>
                    <a:pt x="46" y="85"/>
                    <a:pt x="85" y="46"/>
                    <a:pt x="132" y="46"/>
                  </a:cubicBezTo>
                  <a:cubicBezTo>
                    <a:pt x="179" y="46"/>
                    <a:pt x="217" y="85"/>
                    <a:pt x="217" y="132"/>
                  </a:cubicBezTo>
                  <a:cubicBezTo>
                    <a:pt x="217" y="179"/>
                    <a:pt x="179" y="217"/>
                    <a:pt x="132" y="217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FB9463"/>
                </a:gs>
                <a:gs pos="100000">
                  <a:srgbClr val="D74C35"/>
                </a:gs>
              </a:gsLst>
              <a:lin ang="6000000" scaled="0"/>
              <a:tileRect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2" name="Freeform 40"/>
            <p:cNvSpPr>
              <a:spLocks noEditPoints="1"/>
            </p:cNvSpPr>
            <p:nvPr/>
          </p:nvSpPr>
          <p:spPr bwMode="auto">
            <a:xfrm>
              <a:off x="3296257" y="2885775"/>
              <a:ext cx="210372" cy="211009"/>
            </a:xfrm>
            <a:custGeom>
              <a:avLst/>
              <a:gdLst>
                <a:gd name="T0" fmla="*/ 70 w 140"/>
                <a:gd name="T1" fmla="*/ 0 h 140"/>
                <a:gd name="T2" fmla="*/ 0 w 140"/>
                <a:gd name="T3" fmla="*/ 70 h 140"/>
                <a:gd name="T4" fmla="*/ 70 w 140"/>
                <a:gd name="T5" fmla="*/ 140 h 140"/>
                <a:gd name="T6" fmla="*/ 140 w 140"/>
                <a:gd name="T7" fmla="*/ 70 h 140"/>
                <a:gd name="T8" fmla="*/ 70 w 140"/>
                <a:gd name="T9" fmla="*/ 0 h 140"/>
                <a:gd name="T10" fmla="*/ 70 w 140"/>
                <a:gd name="T11" fmla="*/ 118 h 140"/>
                <a:gd name="T12" fmla="*/ 57 w 140"/>
                <a:gd name="T13" fmla="*/ 102 h 140"/>
                <a:gd name="T14" fmla="*/ 83 w 140"/>
                <a:gd name="T15" fmla="*/ 102 h 140"/>
                <a:gd name="T16" fmla="*/ 70 w 140"/>
                <a:gd name="T17" fmla="*/ 118 h 140"/>
                <a:gd name="T18" fmla="*/ 52 w 140"/>
                <a:gd name="T19" fmla="*/ 93 h 140"/>
                <a:gd name="T20" fmla="*/ 47 w 140"/>
                <a:gd name="T21" fmla="*/ 74 h 140"/>
                <a:gd name="T22" fmla="*/ 93 w 140"/>
                <a:gd name="T23" fmla="*/ 74 h 140"/>
                <a:gd name="T24" fmla="*/ 88 w 140"/>
                <a:gd name="T25" fmla="*/ 93 h 140"/>
                <a:gd name="T26" fmla="*/ 52 w 140"/>
                <a:gd name="T27" fmla="*/ 93 h 140"/>
                <a:gd name="T28" fmla="*/ 122 w 140"/>
                <a:gd name="T29" fmla="*/ 65 h 140"/>
                <a:gd name="T30" fmla="*/ 102 w 140"/>
                <a:gd name="T31" fmla="*/ 65 h 140"/>
                <a:gd name="T32" fmla="*/ 100 w 140"/>
                <a:gd name="T33" fmla="*/ 46 h 140"/>
                <a:gd name="T34" fmla="*/ 117 w 140"/>
                <a:gd name="T35" fmla="*/ 46 h 140"/>
                <a:gd name="T36" fmla="*/ 122 w 140"/>
                <a:gd name="T37" fmla="*/ 65 h 140"/>
                <a:gd name="T38" fmla="*/ 93 w 140"/>
                <a:gd name="T39" fmla="*/ 65 h 140"/>
                <a:gd name="T40" fmla="*/ 47 w 140"/>
                <a:gd name="T41" fmla="*/ 65 h 140"/>
                <a:gd name="T42" fmla="*/ 49 w 140"/>
                <a:gd name="T43" fmla="*/ 46 h 140"/>
                <a:gd name="T44" fmla="*/ 91 w 140"/>
                <a:gd name="T45" fmla="*/ 46 h 140"/>
                <a:gd name="T46" fmla="*/ 93 w 140"/>
                <a:gd name="T47" fmla="*/ 65 h 140"/>
                <a:gd name="T48" fmla="*/ 37 w 140"/>
                <a:gd name="T49" fmla="*/ 65 h 140"/>
                <a:gd name="T50" fmla="*/ 18 w 140"/>
                <a:gd name="T51" fmla="*/ 65 h 140"/>
                <a:gd name="T52" fmla="*/ 23 w 140"/>
                <a:gd name="T53" fmla="*/ 46 h 140"/>
                <a:gd name="T54" fmla="*/ 39 w 140"/>
                <a:gd name="T55" fmla="*/ 46 h 140"/>
                <a:gd name="T56" fmla="*/ 37 w 140"/>
                <a:gd name="T57" fmla="*/ 65 h 140"/>
                <a:gd name="T58" fmla="*/ 38 w 140"/>
                <a:gd name="T59" fmla="*/ 74 h 140"/>
                <a:gd name="T60" fmla="*/ 42 w 140"/>
                <a:gd name="T61" fmla="*/ 93 h 140"/>
                <a:gd name="T62" fmla="*/ 23 w 140"/>
                <a:gd name="T63" fmla="*/ 93 h 140"/>
                <a:gd name="T64" fmla="*/ 18 w 140"/>
                <a:gd name="T65" fmla="*/ 74 h 140"/>
                <a:gd name="T66" fmla="*/ 38 w 140"/>
                <a:gd name="T67" fmla="*/ 74 h 140"/>
                <a:gd name="T68" fmla="*/ 102 w 140"/>
                <a:gd name="T69" fmla="*/ 74 h 140"/>
                <a:gd name="T70" fmla="*/ 122 w 140"/>
                <a:gd name="T71" fmla="*/ 74 h 140"/>
                <a:gd name="T72" fmla="*/ 117 w 140"/>
                <a:gd name="T73" fmla="*/ 93 h 140"/>
                <a:gd name="T74" fmla="*/ 98 w 140"/>
                <a:gd name="T75" fmla="*/ 93 h 140"/>
                <a:gd name="T76" fmla="*/ 102 w 140"/>
                <a:gd name="T77" fmla="*/ 74 h 140"/>
                <a:gd name="T78" fmla="*/ 111 w 140"/>
                <a:gd name="T79" fmla="*/ 37 h 140"/>
                <a:gd name="T80" fmla="*/ 98 w 140"/>
                <a:gd name="T81" fmla="*/ 37 h 140"/>
                <a:gd name="T82" fmla="*/ 90 w 140"/>
                <a:gd name="T83" fmla="*/ 21 h 140"/>
                <a:gd name="T84" fmla="*/ 111 w 140"/>
                <a:gd name="T85" fmla="*/ 37 h 140"/>
                <a:gd name="T86" fmla="*/ 75 w 140"/>
                <a:gd name="T87" fmla="*/ 18 h 140"/>
                <a:gd name="T88" fmla="*/ 88 w 140"/>
                <a:gd name="T89" fmla="*/ 37 h 140"/>
                <a:gd name="T90" fmla="*/ 52 w 140"/>
                <a:gd name="T91" fmla="*/ 37 h 140"/>
                <a:gd name="T92" fmla="*/ 64 w 140"/>
                <a:gd name="T93" fmla="*/ 18 h 140"/>
                <a:gd name="T94" fmla="*/ 70 w 140"/>
                <a:gd name="T95" fmla="*/ 17 h 140"/>
                <a:gd name="T96" fmla="*/ 75 w 140"/>
                <a:gd name="T97" fmla="*/ 18 h 140"/>
                <a:gd name="T98" fmla="*/ 50 w 140"/>
                <a:gd name="T99" fmla="*/ 21 h 140"/>
                <a:gd name="T100" fmla="*/ 42 w 140"/>
                <a:gd name="T101" fmla="*/ 37 h 140"/>
                <a:gd name="T102" fmla="*/ 29 w 140"/>
                <a:gd name="T103" fmla="*/ 37 h 140"/>
                <a:gd name="T104" fmla="*/ 50 w 140"/>
                <a:gd name="T105" fmla="*/ 21 h 140"/>
                <a:gd name="T106" fmla="*/ 29 w 140"/>
                <a:gd name="T107" fmla="*/ 102 h 140"/>
                <a:gd name="T108" fmla="*/ 46 w 140"/>
                <a:gd name="T109" fmla="*/ 102 h 140"/>
                <a:gd name="T110" fmla="*/ 60 w 140"/>
                <a:gd name="T111" fmla="*/ 121 h 140"/>
                <a:gd name="T112" fmla="*/ 29 w 140"/>
                <a:gd name="T113" fmla="*/ 102 h 140"/>
                <a:gd name="T114" fmla="*/ 80 w 140"/>
                <a:gd name="T115" fmla="*/ 121 h 140"/>
                <a:gd name="T116" fmla="*/ 94 w 140"/>
                <a:gd name="T117" fmla="*/ 102 h 140"/>
                <a:gd name="T118" fmla="*/ 111 w 140"/>
                <a:gd name="T119" fmla="*/ 102 h 140"/>
                <a:gd name="T120" fmla="*/ 80 w 140"/>
                <a:gd name="T121" fmla="*/ 121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0" h="140">
                  <a:moveTo>
                    <a:pt x="70" y="0"/>
                  </a:moveTo>
                  <a:cubicBezTo>
                    <a:pt x="31" y="0"/>
                    <a:pt x="0" y="31"/>
                    <a:pt x="0" y="70"/>
                  </a:cubicBezTo>
                  <a:cubicBezTo>
                    <a:pt x="0" y="108"/>
                    <a:pt x="31" y="140"/>
                    <a:pt x="70" y="140"/>
                  </a:cubicBezTo>
                  <a:cubicBezTo>
                    <a:pt x="108" y="140"/>
                    <a:pt x="140" y="108"/>
                    <a:pt x="140" y="70"/>
                  </a:cubicBezTo>
                  <a:cubicBezTo>
                    <a:pt x="140" y="31"/>
                    <a:pt x="108" y="0"/>
                    <a:pt x="70" y="0"/>
                  </a:cubicBezTo>
                  <a:close/>
                  <a:moveTo>
                    <a:pt x="70" y="118"/>
                  </a:moveTo>
                  <a:cubicBezTo>
                    <a:pt x="65" y="114"/>
                    <a:pt x="60" y="108"/>
                    <a:pt x="57" y="102"/>
                  </a:cubicBezTo>
                  <a:cubicBezTo>
                    <a:pt x="83" y="102"/>
                    <a:pt x="83" y="102"/>
                    <a:pt x="83" y="102"/>
                  </a:cubicBezTo>
                  <a:cubicBezTo>
                    <a:pt x="79" y="108"/>
                    <a:pt x="75" y="114"/>
                    <a:pt x="70" y="118"/>
                  </a:cubicBezTo>
                  <a:close/>
                  <a:moveTo>
                    <a:pt x="52" y="93"/>
                  </a:moveTo>
                  <a:cubicBezTo>
                    <a:pt x="50" y="87"/>
                    <a:pt x="48" y="81"/>
                    <a:pt x="47" y="74"/>
                  </a:cubicBezTo>
                  <a:cubicBezTo>
                    <a:pt x="93" y="74"/>
                    <a:pt x="93" y="74"/>
                    <a:pt x="93" y="74"/>
                  </a:cubicBezTo>
                  <a:cubicBezTo>
                    <a:pt x="92" y="81"/>
                    <a:pt x="90" y="87"/>
                    <a:pt x="88" y="93"/>
                  </a:cubicBezTo>
                  <a:lnTo>
                    <a:pt x="52" y="93"/>
                  </a:lnTo>
                  <a:close/>
                  <a:moveTo>
                    <a:pt x="122" y="65"/>
                  </a:moveTo>
                  <a:cubicBezTo>
                    <a:pt x="102" y="65"/>
                    <a:pt x="102" y="65"/>
                    <a:pt x="102" y="65"/>
                  </a:cubicBezTo>
                  <a:cubicBezTo>
                    <a:pt x="102" y="59"/>
                    <a:pt x="102" y="52"/>
                    <a:pt x="100" y="46"/>
                  </a:cubicBezTo>
                  <a:cubicBezTo>
                    <a:pt x="117" y="46"/>
                    <a:pt x="117" y="46"/>
                    <a:pt x="117" y="46"/>
                  </a:cubicBezTo>
                  <a:cubicBezTo>
                    <a:pt x="120" y="52"/>
                    <a:pt x="121" y="59"/>
                    <a:pt x="122" y="65"/>
                  </a:cubicBezTo>
                  <a:close/>
                  <a:moveTo>
                    <a:pt x="93" y="65"/>
                  </a:moveTo>
                  <a:cubicBezTo>
                    <a:pt x="47" y="65"/>
                    <a:pt x="47" y="65"/>
                    <a:pt x="47" y="65"/>
                  </a:cubicBezTo>
                  <a:cubicBezTo>
                    <a:pt x="47" y="59"/>
                    <a:pt x="47" y="52"/>
                    <a:pt x="49" y="46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2" y="52"/>
                    <a:pt x="93" y="59"/>
                    <a:pt x="93" y="65"/>
                  </a:cubicBezTo>
                  <a:close/>
                  <a:moveTo>
                    <a:pt x="37" y="65"/>
                  </a:moveTo>
                  <a:cubicBezTo>
                    <a:pt x="18" y="65"/>
                    <a:pt x="18" y="65"/>
                    <a:pt x="18" y="65"/>
                  </a:cubicBezTo>
                  <a:cubicBezTo>
                    <a:pt x="18" y="59"/>
                    <a:pt x="20" y="52"/>
                    <a:pt x="23" y="46"/>
                  </a:cubicBezTo>
                  <a:cubicBezTo>
                    <a:pt x="39" y="46"/>
                    <a:pt x="39" y="46"/>
                    <a:pt x="39" y="46"/>
                  </a:cubicBezTo>
                  <a:cubicBezTo>
                    <a:pt x="38" y="52"/>
                    <a:pt x="37" y="59"/>
                    <a:pt x="37" y="65"/>
                  </a:cubicBezTo>
                  <a:close/>
                  <a:moveTo>
                    <a:pt x="38" y="74"/>
                  </a:moveTo>
                  <a:cubicBezTo>
                    <a:pt x="38" y="81"/>
                    <a:pt x="40" y="87"/>
                    <a:pt x="42" y="93"/>
                  </a:cubicBezTo>
                  <a:cubicBezTo>
                    <a:pt x="23" y="93"/>
                    <a:pt x="23" y="93"/>
                    <a:pt x="23" y="93"/>
                  </a:cubicBezTo>
                  <a:cubicBezTo>
                    <a:pt x="20" y="87"/>
                    <a:pt x="18" y="81"/>
                    <a:pt x="18" y="74"/>
                  </a:cubicBezTo>
                  <a:lnTo>
                    <a:pt x="38" y="74"/>
                  </a:lnTo>
                  <a:close/>
                  <a:moveTo>
                    <a:pt x="102" y="74"/>
                  </a:moveTo>
                  <a:cubicBezTo>
                    <a:pt x="122" y="74"/>
                    <a:pt x="122" y="74"/>
                    <a:pt x="122" y="74"/>
                  </a:cubicBezTo>
                  <a:cubicBezTo>
                    <a:pt x="121" y="81"/>
                    <a:pt x="120" y="87"/>
                    <a:pt x="117" y="93"/>
                  </a:cubicBezTo>
                  <a:cubicBezTo>
                    <a:pt x="98" y="93"/>
                    <a:pt x="98" y="93"/>
                    <a:pt x="98" y="93"/>
                  </a:cubicBezTo>
                  <a:cubicBezTo>
                    <a:pt x="100" y="87"/>
                    <a:pt x="101" y="81"/>
                    <a:pt x="102" y="74"/>
                  </a:cubicBezTo>
                  <a:close/>
                  <a:moveTo>
                    <a:pt x="111" y="37"/>
                  </a:moveTo>
                  <a:cubicBezTo>
                    <a:pt x="98" y="37"/>
                    <a:pt x="98" y="37"/>
                    <a:pt x="98" y="37"/>
                  </a:cubicBezTo>
                  <a:cubicBezTo>
                    <a:pt x="96" y="31"/>
                    <a:pt x="93" y="26"/>
                    <a:pt x="90" y="21"/>
                  </a:cubicBezTo>
                  <a:cubicBezTo>
                    <a:pt x="98" y="25"/>
                    <a:pt x="105" y="30"/>
                    <a:pt x="111" y="37"/>
                  </a:cubicBezTo>
                  <a:close/>
                  <a:moveTo>
                    <a:pt x="75" y="18"/>
                  </a:moveTo>
                  <a:cubicBezTo>
                    <a:pt x="80" y="23"/>
                    <a:pt x="85" y="30"/>
                    <a:pt x="88" y="37"/>
                  </a:cubicBezTo>
                  <a:cubicBezTo>
                    <a:pt x="52" y="37"/>
                    <a:pt x="52" y="37"/>
                    <a:pt x="52" y="37"/>
                  </a:cubicBezTo>
                  <a:cubicBezTo>
                    <a:pt x="55" y="30"/>
                    <a:pt x="59" y="23"/>
                    <a:pt x="64" y="18"/>
                  </a:cubicBezTo>
                  <a:cubicBezTo>
                    <a:pt x="66" y="17"/>
                    <a:pt x="68" y="17"/>
                    <a:pt x="70" y="17"/>
                  </a:cubicBezTo>
                  <a:cubicBezTo>
                    <a:pt x="72" y="17"/>
                    <a:pt x="74" y="17"/>
                    <a:pt x="75" y="18"/>
                  </a:cubicBezTo>
                  <a:close/>
                  <a:moveTo>
                    <a:pt x="50" y="21"/>
                  </a:moveTo>
                  <a:cubicBezTo>
                    <a:pt x="47" y="26"/>
                    <a:pt x="44" y="31"/>
                    <a:pt x="42" y="37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34" y="30"/>
                    <a:pt x="42" y="25"/>
                    <a:pt x="50" y="21"/>
                  </a:cubicBezTo>
                  <a:close/>
                  <a:moveTo>
                    <a:pt x="29" y="102"/>
                  </a:moveTo>
                  <a:cubicBezTo>
                    <a:pt x="46" y="102"/>
                    <a:pt x="46" y="102"/>
                    <a:pt x="46" y="102"/>
                  </a:cubicBezTo>
                  <a:cubicBezTo>
                    <a:pt x="50" y="110"/>
                    <a:pt x="54" y="116"/>
                    <a:pt x="60" y="121"/>
                  </a:cubicBezTo>
                  <a:cubicBezTo>
                    <a:pt x="47" y="119"/>
                    <a:pt x="36" y="112"/>
                    <a:pt x="29" y="102"/>
                  </a:cubicBezTo>
                  <a:close/>
                  <a:moveTo>
                    <a:pt x="80" y="121"/>
                  </a:moveTo>
                  <a:cubicBezTo>
                    <a:pt x="85" y="116"/>
                    <a:pt x="90" y="110"/>
                    <a:pt x="94" y="102"/>
                  </a:cubicBezTo>
                  <a:cubicBezTo>
                    <a:pt x="111" y="102"/>
                    <a:pt x="111" y="102"/>
                    <a:pt x="111" y="102"/>
                  </a:cubicBezTo>
                  <a:cubicBezTo>
                    <a:pt x="103" y="112"/>
                    <a:pt x="92" y="119"/>
                    <a:pt x="80" y="121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FB9463"/>
                </a:gs>
                <a:gs pos="100000">
                  <a:srgbClr val="D74C35"/>
                </a:gs>
              </a:gsLst>
              <a:lin ang="6000000" scaled="0"/>
              <a:tileRect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6782634" y="3122910"/>
            <a:ext cx="548523" cy="427340"/>
            <a:chOff x="5288412" y="1824354"/>
            <a:chExt cx="386956" cy="290695"/>
          </a:xfrm>
        </p:grpSpPr>
        <p:sp>
          <p:nvSpPr>
            <p:cNvPr id="64" name="Freeform 41"/>
            <p:cNvSpPr>
              <a:spLocks/>
            </p:cNvSpPr>
            <p:nvPr/>
          </p:nvSpPr>
          <p:spPr bwMode="auto">
            <a:xfrm>
              <a:off x="5402523" y="1943565"/>
              <a:ext cx="170210" cy="94348"/>
            </a:xfrm>
            <a:custGeom>
              <a:avLst/>
              <a:gdLst>
                <a:gd name="T0" fmla="*/ 62 w 113"/>
                <a:gd name="T1" fmla="*/ 46 h 63"/>
                <a:gd name="T2" fmla="*/ 19 w 113"/>
                <a:gd name="T3" fmla="*/ 62 h 63"/>
                <a:gd name="T4" fmla="*/ 19 w 113"/>
                <a:gd name="T5" fmla="*/ 62 h 63"/>
                <a:gd name="T6" fmla="*/ 18 w 113"/>
                <a:gd name="T7" fmla="*/ 62 h 63"/>
                <a:gd name="T8" fmla="*/ 15 w 113"/>
                <a:gd name="T9" fmla="*/ 62 h 63"/>
                <a:gd name="T10" fmla="*/ 9 w 113"/>
                <a:gd name="T11" fmla="*/ 58 h 63"/>
                <a:gd name="T12" fmla="*/ 9 w 113"/>
                <a:gd name="T13" fmla="*/ 58 h 63"/>
                <a:gd name="T14" fmla="*/ 9 w 113"/>
                <a:gd name="T15" fmla="*/ 58 h 63"/>
                <a:gd name="T16" fmla="*/ 9 w 113"/>
                <a:gd name="T17" fmla="*/ 58 h 63"/>
                <a:gd name="T18" fmla="*/ 1 w 113"/>
                <a:gd name="T19" fmla="*/ 40 h 63"/>
                <a:gd name="T20" fmla="*/ 1 w 113"/>
                <a:gd name="T21" fmla="*/ 40 h 63"/>
                <a:gd name="T22" fmla="*/ 1 w 113"/>
                <a:gd name="T23" fmla="*/ 40 h 63"/>
                <a:gd name="T24" fmla="*/ 0 w 113"/>
                <a:gd name="T25" fmla="*/ 37 h 63"/>
                <a:gd name="T26" fmla="*/ 4 w 113"/>
                <a:gd name="T27" fmla="*/ 31 h 63"/>
                <a:gd name="T28" fmla="*/ 4 w 113"/>
                <a:gd name="T29" fmla="*/ 31 h 63"/>
                <a:gd name="T30" fmla="*/ 4 w 113"/>
                <a:gd name="T31" fmla="*/ 31 h 63"/>
                <a:gd name="T32" fmla="*/ 4 w 113"/>
                <a:gd name="T33" fmla="*/ 31 h 63"/>
                <a:gd name="T34" fmla="*/ 48 w 113"/>
                <a:gd name="T35" fmla="*/ 15 h 63"/>
                <a:gd name="T36" fmla="*/ 43 w 113"/>
                <a:gd name="T37" fmla="*/ 5 h 63"/>
                <a:gd name="T38" fmla="*/ 45 w 113"/>
                <a:gd name="T39" fmla="*/ 1 h 63"/>
                <a:gd name="T40" fmla="*/ 47 w 113"/>
                <a:gd name="T41" fmla="*/ 0 h 63"/>
                <a:gd name="T42" fmla="*/ 78 w 113"/>
                <a:gd name="T43" fmla="*/ 4 h 63"/>
                <a:gd name="T44" fmla="*/ 110 w 113"/>
                <a:gd name="T45" fmla="*/ 7 h 63"/>
                <a:gd name="T46" fmla="*/ 113 w 113"/>
                <a:gd name="T47" fmla="*/ 10 h 63"/>
                <a:gd name="T48" fmla="*/ 112 w 113"/>
                <a:gd name="T49" fmla="*/ 12 h 63"/>
                <a:gd name="T50" fmla="*/ 112 w 113"/>
                <a:gd name="T51" fmla="*/ 12 h 63"/>
                <a:gd name="T52" fmla="*/ 92 w 113"/>
                <a:gd name="T53" fmla="*/ 35 h 63"/>
                <a:gd name="T54" fmla="*/ 73 w 113"/>
                <a:gd name="T55" fmla="*/ 57 h 63"/>
                <a:gd name="T56" fmla="*/ 68 w 113"/>
                <a:gd name="T57" fmla="*/ 57 h 63"/>
                <a:gd name="T58" fmla="*/ 67 w 113"/>
                <a:gd name="T59" fmla="*/ 56 h 63"/>
                <a:gd name="T60" fmla="*/ 67 w 113"/>
                <a:gd name="T61" fmla="*/ 56 h 63"/>
                <a:gd name="T62" fmla="*/ 62 w 113"/>
                <a:gd name="T63" fmla="*/ 4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3" h="63">
                  <a:moveTo>
                    <a:pt x="62" y="46"/>
                  </a:moveTo>
                  <a:cubicBezTo>
                    <a:pt x="19" y="62"/>
                    <a:pt x="19" y="62"/>
                    <a:pt x="19" y="62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19" y="62"/>
                    <a:pt x="18" y="62"/>
                    <a:pt x="18" y="62"/>
                  </a:cubicBezTo>
                  <a:cubicBezTo>
                    <a:pt x="17" y="63"/>
                    <a:pt x="16" y="63"/>
                    <a:pt x="15" y="62"/>
                  </a:cubicBezTo>
                  <a:cubicBezTo>
                    <a:pt x="12" y="62"/>
                    <a:pt x="10" y="60"/>
                    <a:pt x="9" y="58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0" y="39"/>
                    <a:pt x="0" y="38"/>
                    <a:pt x="0" y="37"/>
                  </a:cubicBezTo>
                  <a:cubicBezTo>
                    <a:pt x="0" y="34"/>
                    <a:pt x="2" y="32"/>
                    <a:pt x="4" y="31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3" y="3"/>
                    <a:pt x="43" y="1"/>
                    <a:pt x="45" y="1"/>
                  </a:cubicBezTo>
                  <a:cubicBezTo>
                    <a:pt x="46" y="0"/>
                    <a:pt x="46" y="0"/>
                    <a:pt x="47" y="0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110" y="7"/>
                    <a:pt x="110" y="7"/>
                    <a:pt x="110" y="7"/>
                  </a:cubicBezTo>
                  <a:cubicBezTo>
                    <a:pt x="112" y="7"/>
                    <a:pt x="113" y="9"/>
                    <a:pt x="113" y="10"/>
                  </a:cubicBezTo>
                  <a:cubicBezTo>
                    <a:pt x="113" y="11"/>
                    <a:pt x="113" y="12"/>
                    <a:pt x="112" y="12"/>
                  </a:cubicBezTo>
                  <a:cubicBezTo>
                    <a:pt x="112" y="12"/>
                    <a:pt x="112" y="12"/>
                    <a:pt x="112" y="12"/>
                  </a:cubicBezTo>
                  <a:cubicBezTo>
                    <a:pt x="92" y="35"/>
                    <a:pt x="92" y="35"/>
                    <a:pt x="92" y="35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1" y="58"/>
                    <a:pt x="69" y="59"/>
                    <a:pt x="68" y="57"/>
                  </a:cubicBezTo>
                  <a:cubicBezTo>
                    <a:pt x="68" y="57"/>
                    <a:pt x="67" y="57"/>
                    <a:pt x="67" y="56"/>
                  </a:cubicBezTo>
                  <a:cubicBezTo>
                    <a:pt x="67" y="56"/>
                    <a:pt x="67" y="56"/>
                    <a:pt x="67" y="56"/>
                  </a:cubicBezTo>
                  <a:cubicBezTo>
                    <a:pt x="62" y="46"/>
                    <a:pt x="62" y="46"/>
                    <a:pt x="62" y="46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6EB3D2"/>
                </a:gs>
                <a:gs pos="100000">
                  <a:srgbClr val="2C85B6"/>
                </a:gs>
              </a:gsLst>
              <a:lin ang="6000000" scaled="0"/>
              <a:tileRect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5" name="Freeform 42"/>
            <p:cNvSpPr>
              <a:spLocks noEditPoints="1"/>
            </p:cNvSpPr>
            <p:nvPr/>
          </p:nvSpPr>
          <p:spPr bwMode="auto">
            <a:xfrm>
              <a:off x="5288412" y="1824354"/>
              <a:ext cx="386956" cy="290695"/>
            </a:xfrm>
            <a:custGeom>
              <a:avLst/>
              <a:gdLst>
                <a:gd name="T0" fmla="*/ 225 w 257"/>
                <a:gd name="T1" fmla="*/ 0 h 193"/>
                <a:gd name="T2" fmla="*/ 32 w 257"/>
                <a:gd name="T3" fmla="*/ 0 h 193"/>
                <a:gd name="T4" fmla="*/ 0 w 257"/>
                <a:gd name="T5" fmla="*/ 32 h 193"/>
                <a:gd name="T6" fmla="*/ 0 w 257"/>
                <a:gd name="T7" fmla="*/ 160 h 193"/>
                <a:gd name="T8" fmla="*/ 32 w 257"/>
                <a:gd name="T9" fmla="*/ 193 h 193"/>
                <a:gd name="T10" fmla="*/ 225 w 257"/>
                <a:gd name="T11" fmla="*/ 193 h 193"/>
                <a:gd name="T12" fmla="*/ 257 w 257"/>
                <a:gd name="T13" fmla="*/ 160 h 193"/>
                <a:gd name="T14" fmla="*/ 257 w 257"/>
                <a:gd name="T15" fmla="*/ 32 h 193"/>
                <a:gd name="T16" fmla="*/ 225 w 257"/>
                <a:gd name="T17" fmla="*/ 0 h 193"/>
                <a:gd name="T18" fmla="*/ 209 w 257"/>
                <a:gd name="T19" fmla="*/ 16 h 193"/>
                <a:gd name="T20" fmla="*/ 225 w 257"/>
                <a:gd name="T21" fmla="*/ 16 h 193"/>
                <a:gd name="T22" fmla="*/ 225 w 257"/>
                <a:gd name="T23" fmla="*/ 32 h 193"/>
                <a:gd name="T24" fmla="*/ 209 w 257"/>
                <a:gd name="T25" fmla="*/ 32 h 193"/>
                <a:gd name="T26" fmla="*/ 209 w 257"/>
                <a:gd name="T27" fmla="*/ 16 h 193"/>
                <a:gd name="T28" fmla="*/ 176 w 257"/>
                <a:gd name="T29" fmla="*/ 16 h 193"/>
                <a:gd name="T30" fmla="*/ 193 w 257"/>
                <a:gd name="T31" fmla="*/ 16 h 193"/>
                <a:gd name="T32" fmla="*/ 193 w 257"/>
                <a:gd name="T33" fmla="*/ 32 h 193"/>
                <a:gd name="T34" fmla="*/ 176 w 257"/>
                <a:gd name="T35" fmla="*/ 32 h 193"/>
                <a:gd name="T36" fmla="*/ 176 w 257"/>
                <a:gd name="T37" fmla="*/ 16 h 193"/>
                <a:gd name="T38" fmla="*/ 144 w 257"/>
                <a:gd name="T39" fmla="*/ 16 h 193"/>
                <a:gd name="T40" fmla="*/ 160 w 257"/>
                <a:gd name="T41" fmla="*/ 16 h 193"/>
                <a:gd name="T42" fmla="*/ 160 w 257"/>
                <a:gd name="T43" fmla="*/ 32 h 193"/>
                <a:gd name="T44" fmla="*/ 144 w 257"/>
                <a:gd name="T45" fmla="*/ 32 h 193"/>
                <a:gd name="T46" fmla="*/ 144 w 257"/>
                <a:gd name="T47" fmla="*/ 16 h 193"/>
                <a:gd name="T48" fmla="*/ 241 w 257"/>
                <a:gd name="T49" fmla="*/ 176 h 193"/>
                <a:gd name="T50" fmla="*/ 16 w 257"/>
                <a:gd name="T51" fmla="*/ 176 h 193"/>
                <a:gd name="T52" fmla="*/ 16 w 257"/>
                <a:gd name="T53" fmla="*/ 48 h 193"/>
                <a:gd name="T54" fmla="*/ 241 w 257"/>
                <a:gd name="T55" fmla="*/ 48 h 193"/>
                <a:gd name="T56" fmla="*/ 241 w 257"/>
                <a:gd name="T57" fmla="*/ 176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57" h="193">
                  <a:moveTo>
                    <a:pt x="225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4" y="0"/>
                    <a:pt x="0" y="14"/>
                    <a:pt x="0" y="32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0" y="178"/>
                    <a:pt x="14" y="193"/>
                    <a:pt x="32" y="193"/>
                  </a:cubicBezTo>
                  <a:cubicBezTo>
                    <a:pt x="225" y="193"/>
                    <a:pt x="225" y="193"/>
                    <a:pt x="225" y="193"/>
                  </a:cubicBezTo>
                  <a:cubicBezTo>
                    <a:pt x="242" y="193"/>
                    <a:pt x="257" y="178"/>
                    <a:pt x="257" y="160"/>
                  </a:cubicBezTo>
                  <a:cubicBezTo>
                    <a:pt x="257" y="32"/>
                    <a:pt x="257" y="32"/>
                    <a:pt x="257" y="32"/>
                  </a:cubicBezTo>
                  <a:cubicBezTo>
                    <a:pt x="257" y="14"/>
                    <a:pt x="242" y="0"/>
                    <a:pt x="225" y="0"/>
                  </a:cubicBezTo>
                  <a:close/>
                  <a:moveTo>
                    <a:pt x="209" y="16"/>
                  </a:moveTo>
                  <a:cubicBezTo>
                    <a:pt x="225" y="16"/>
                    <a:pt x="225" y="16"/>
                    <a:pt x="225" y="16"/>
                  </a:cubicBezTo>
                  <a:cubicBezTo>
                    <a:pt x="225" y="32"/>
                    <a:pt x="225" y="32"/>
                    <a:pt x="225" y="32"/>
                  </a:cubicBezTo>
                  <a:cubicBezTo>
                    <a:pt x="209" y="32"/>
                    <a:pt x="209" y="32"/>
                    <a:pt x="209" y="32"/>
                  </a:cubicBezTo>
                  <a:lnTo>
                    <a:pt x="209" y="16"/>
                  </a:lnTo>
                  <a:close/>
                  <a:moveTo>
                    <a:pt x="176" y="16"/>
                  </a:moveTo>
                  <a:cubicBezTo>
                    <a:pt x="193" y="16"/>
                    <a:pt x="193" y="16"/>
                    <a:pt x="193" y="16"/>
                  </a:cubicBezTo>
                  <a:cubicBezTo>
                    <a:pt x="193" y="32"/>
                    <a:pt x="193" y="32"/>
                    <a:pt x="193" y="32"/>
                  </a:cubicBezTo>
                  <a:cubicBezTo>
                    <a:pt x="176" y="32"/>
                    <a:pt x="176" y="32"/>
                    <a:pt x="176" y="32"/>
                  </a:cubicBezTo>
                  <a:lnTo>
                    <a:pt x="176" y="16"/>
                  </a:lnTo>
                  <a:close/>
                  <a:moveTo>
                    <a:pt x="144" y="16"/>
                  </a:moveTo>
                  <a:cubicBezTo>
                    <a:pt x="160" y="16"/>
                    <a:pt x="160" y="16"/>
                    <a:pt x="160" y="16"/>
                  </a:cubicBezTo>
                  <a:cubicBezTo>
                    <a:pt x="160" y="32"/>
                    <a:pt x="160" y="32"/>
                    <a:pt x="160" y="32"/>
                  </a:cubicBezTo>
                  <a:cubicBezTo>
                    <a:pt x="144" y="32"/>
                    <a:pt x="144" y="32"/>
                    <a:pt x="144" y="32"/>
                  </a:cubicBezTo>
                  <a:lnTo>
                    <a:pt x="144" y="16"/>
                  </a:lnTo>
                  <a:close/>
                  <a:moveTo>
                    <a:pt x="241" y="176"/>
                  </a:moveTo>
                  <a:cubicBezTo>
                    <a:pt x="16" y="176"/>
                    <a:pt x="16" y="176"/>
                    <a:pt x="16" y="176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241" y="48"/>
                    <a:pt x="241" y="48"/>
                    <a:pt x="241" y="48"/>
                  </a:cubicBezTo>
                  <a:lnTo>
                    <a:pt x="241" y="176"/>
                  </a:lnTo>
                  <a:close/>
                </a:path>
              </a:pathLst>
            </a:custGeom>
            <a:gradFill flip="none" rotWithShape="1">
              <a:gsLst>
                <a:gs pos="56000">
                  <a:srgbClr val="6EB3D2"/>
                </a:gs>
                <a:gs pos="100000">
                  <a:srgbClr val="2C85B6"/>
                </a:gs>
              </a:gsLst>
              <a:lin ang="6000000" scaled="0"/>
              <a:tileRect/>
            </a:gra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6" name="Freeform 61"/>
          <p:cNvSpPr>
            <a:spLocks noEditPoints="1"/>
          </p:cNvSpPr>
          <p:nvPr/>
        </p:nvSpPr>
        <p:spPr bwMode="auto">
          <a:xfrm>
            <a:off x="4796753" y="4278779"/>
            <a:ext cx="473521" cy="560416"/>
          </a:xfrm>
          <a:custGeom>
            <a:avLst/>
            <a:gdLst>
              <a:gd name="T0" fmla="*/ 94 w 222"/>
              <a:gd name="T1" fmla="*/ 16 h 253"/>
              <a:gd name="T2" fmla="*/ 110 w 222"/>
              <a:gd name="T3" fmla="*/ 0 h 253"/>
              <a:gd name="T4" fmla="*/ 126 w 222"/>
              <a:gd name="T5" fmla="*/ 16 h 253"/>
              <a:gd name="T6" fmla="*/ 127 w 222"/>
              <a:gd name="T7" fmla="*/ 110 h 253"/>
              <a:gd name="T8" fmla="*/ 111 w 222"/>
              <a:gd name="T9" fmla="*/ 126 h 253"/>
              <a:gd name="T10" fmla="*/ 95 w 222"/>
              <a:gd name="T11" fmla="*/ 111 h 253"/>
              <a:gd name="T12" fmla="*/ 94 w 222"/>
              <a:gd name="T13" fmla="*/ 16 h 253"/>
              <a:gd name="T14" fmla="*/ 112 w 222"/>
              <a:gd name="T15" fmla="*/ 252 h 253"/>
              <a:gd name="T16" fmla="*/ 1 w 222"/>
              <a:gd name="T17" fmla="*/ 143 h 253"/>
              <a:gd name="T18" fmla="*/ 79 w 222"/>
              <a:gd name="T19" fmla="*/ 37 h 253"/>
              <a:gd name="T20" fmla="*/ 79 w 222"/>
              <a:gd name="T21" fmla="*/ 70 h 253"/>
              <a:gd name="T22" fmla="*/ 32 w 222"/>
              <a:gd name="T23" fmla="*/ 143 h 253"/>
              <a:gd name="T24" fmla="*/ 112 w 222"/>
              <a:gd name="T25" fmla="*/ 221 h 253"/>
              <a:gd name="T26" fmla="*/ 190 w 222"/>
              <a:gd name="T27" fmla="*/ 141 h 253"/>
              <a:gd name="T28" fmla="*/ 142 w 222"/>
              <a:gd name="T29" fmla="*/ 70 h 253"/>
              <a:gd name="T30" fmla="*/ 142 w 222"/>
              <a:gd name="T31" fmla="*/ 36 h 253"/>
              <a:gd name="T32" fmla="*/ 222 w 222"/>
              <a:gd name="T33" fmla="*/ 141 h 253"/>
              <a:gd name="T34" fmla="*/ 112 w 222"/>
              <a:gd name="T35" fmla="*/ 252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22" h="253">
                <a:moveTo>
                  <a:pt x="94" y="16"/>
                </a:moveTo>
                <a:cubicBezTo>
                  <a:pt x="94" y="7"/>
                  <a:pt x="101" y="0"/>
                  <a:pt x="110" y="0"/>
                </a:cubicBezTo>
                <a:cubicBezTo>
                  <a:pt x="119" y="0"/>
                  <a:pt x="126" y="7"/>
                  <a:pt x="126" y="16"/>
                </a:cubicBezTo>
                <a:cubicBezTo>
                  <a:pt x="127" y="110"/>
                  <a:pt x="127" y="110"/>
                  <a:pt x="127" y="110"/>
                </a:cubicBezTo>
                <a:cubicBezTo>
                  <a:pt x="127" y="119"/>
                  <a:pt x="120" y="126"/>
                  <a:pt x="111" y="126"/>
                </a:cubicBezTo>
                <a:cubicBezTo>
                  <a:pt x="102" y="126"/>
                  <a:pt x="95" y="119"/>
                  <a:pt x="95" y="111"/>
                </a:cubicBezTo>
                <a:lnTo>
                  <a:pt x="94" y="16"/>
                </a:lnTo>
                <a:close/>
                <a:moveTo>
                  <a:pt x="112" y="252"/>
                </a:moveTo>
                <a:cubicBezTo>
                  <a:pt x="51" y="253"/>
                  <a:pt x="1" y="204"/>
                  <a:pt x="1" y="143"/>
                </a:cubicBezTo>
                <a:cubicBezTo>
                  <a:pt x="0" y="93"/>
                  <a:pt x="33" y="51"/>
                  <a:pt x="79" y="37"/>
                </a:cubicBezTo>
                <a:cubicBezTo>
                  <a:pt x="79" y="70"/>
                  <a:pt x="79" y="70"/>
                  <a:pt x="79" y="70"/>
                </a:cubicBezTo>
                <a:cubicBezTo>
                  <a:pt x="51" y="83"/>
                  <a:pt x="32" y="110"/>
                  <a:pt x="32" y="143"/>
                </a:cubicBezTo>
                <a:cubicBezTo>
                  <a:pt x="33" y="186"/>
                  <a:pt x="68" y="221"/>
                  <a:pt x="112" y="221"/>
                </a:cubicBezTo>
                <a:cubicBezTo>
                  <a:pt x="155" y="220"/>
                  <a:pt x="190" y="185"/>
                  <a:pt x="190" y="141"/>
                </a:cubicBezTo>
                <a:cubicBezTo>
                  <a:pt x="190" y="109"/>
                  <a:pt x="170" y="82"/>
                  <a:pt x="142" y="70"/>
                </a:cubicBezTo>
                <a:cubicBezTo>
                  <a:pt x="142" y="36"/>
                  <a:pt x="142" y="36"/>
                  <a:pt x="142" y="36"/>
                </a:cubicBezTo>
                <a:cubicBezTo>
                  <a:pt x="187" y="49"/>
                  <a:pt x="221" y="91"/>
                  <a:pt x="222" y="141"/>
                </a:cubicBezTo>
                <a:cubicBezTo>
                  <a:pt x="222" y="202"/>
                  <a:pt x="173" y="252"/>
                  <a:pt x="112" y="252"/>
                </a:cubicBezTo>
                <a:close/>
              </a:path>
            </a:pathLst>
          </a:custGeom>
          <a:gradFill flip="none" rotWithShape="1">
            <a:gsLst>
              <a:gs pos="56000">
                <a:srgbClr val="009999"/>
              </a:gs>
              <a:gs pos="100000">
                <a:srgbClr val="00504E"/>
              </a:gs>
            </a:gsLst>
            <a:lin ang="6000000" scaled="0"/>
            <a:tileRect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1344" tIns="65672" rIns="131344" bIns="65672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8384979" y="3806565"/>
            <a:ext cx="2078859" cy="409626"/>
          </a:xfrm>
          <a:prstGeom prst="rect">
            <a:avLst/>
          </a:prstGeom>
          <a:noFill/>
        </p:spPr>
        <p:txBody>
          <a:bodyPr wrap="square" lIns="131344" tIns="65672" rIns="131344" bIns="65672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8384979" y="4468342"/>
            <a:ext cx="2078859" cy="409626"/>
          </a:xfrm>
          <a:prstGeom prst="rect">
            <a:avLst/>
          </a:prstGeom>
          <a:noFill/>
        </p:spPr>
        <p:txBody>
          <a:bodyPr wrap="square" lIns="131344" tIns="65672" rIns="131344" bIns="65672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8384979" y="5130120"/>
            <a:ext cx="2078859" cy="409626"/>
          </a:xfrm>
          <a:prstGeom prst="rect">
            <a:avLst/>
          </a:prstGeom>
          <a:noFill/>
        </p:spPr>
        <p:txBody>
          <a:bodyPr wrap="square" lIns="131344" tIns="65672" rIns="131344" bIns="65672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384979" y="5791899"/>
            <a:ext cx="2078859" cy="409626"/>
          </a:xfrm>
          <a:prstGeom prst="rect">
            <a:avLst/>
          </a:prstGeom>
          <a:noFill/>
        </p:spPr>
        <p:txBody>
          <a:bodyPr wrap="square" lIns="131344" tIns="65672" rIns="131344" bIns="65672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892500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组合 39"/>
          <p:cNvGrpSpPr/>
          <p:nvPr/>
        </p:nvGrpSpPr>
        <p:grpSpPr>
          <a:xfrm rot="16200000">
            <a:off x="2750097" y="2961972"/>
            <a:ext cx="1790895" cy="2775739"/>
            <a:chOff x="3563888" y="150093"/>
            <a:chExt cx="1536700" cy="2470015"/>
          </a:xfrm>
        </p:grpSpPr>
        <p:sp>
          <p:nvSpPr>
            <p:cNvPr id="74" name="任意多边形 73"/>
            <p:cNvSpPr/>
            <p:nvPr/>
          </p:nvSpPr>
          <p:spPr>
            <a:xfrm>
              <a:off x="3563888" y="1000858"/>
              <a:ext cx="1536700" cy="1619250"/>
            </a:xfrm>
            <a:custGeom>
              <a:avLst/>
              <a:gdLst>
                <a:gd name="connsiteX0" fmla="*/ 0 w 1536700"/>
                <a:gd name="connsiteY0" fmla="*/ 1619250 h 1619250"/>
                <a:gd name="connsiteX1" fmla="*/ 1536700 w 1536700"/>
                <a:gd name="connsiteY1" fmla="*/ 384473 h 1619250"/>
                <a:gd name="connsiteX2" fmla="*/ 1534545 w 1536700"/>
                <a:gd name="connsiteY2" fmla="*/ 382737 h 1619250"/>
                <a:gd name="connsiteX3" fmla="*/ 1536700 w 1536700"/>
                <a:gd name="connsiteY3" fmla="*/ 381000 h 1619250"/>
                <a:gd name="connsiteX4" fmla="*/ 1054100 w 1536700"/>
                <a:gd name="connsiteY4" fmla="*/ 0 h 1619250"/>
                <a:gd name="connsiteX5" fmla="*/ 579964 w 1536700"/>
                <a:gd name="connsiteY5" fmla="*/ 382737 h 1619250"/>
                <a:gd name="connsiteX6" fmla="*/ 0 w 1536700"/>
                <a:gd name="connsiteY6" fmla="*/ 850900 h 1619250"/>
                <a:gd name="connsiteX7" fmla="*/ 0 w 1536700"/>
                <a:gd name="connsiteY7" fmla="*/ 1619250 h 1619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36700" h="1619250">
                  <a:moveTo>
                    <a:pt x="0" y="1619250"/>
                  </a:moveTo>
                  <a:lnTo>
                    <a:pt x="1536700" y="384473"/>
                  </a:lnTo>
                  <a:lnTo>
                    <a:pt x="1534545" y="382737"/>
                  </a:lnTo>
                  <a:lnTo>
                    <a:pt x="1536700" y="381000"/>
                  </a:lnTo>
                  <a:lnTo>
                    <a:pt x="1054100" y="0"/>
                  </a:lnTo>
                  <a:lnTo>
                    <a:pt x="579964" y="382737"/>
                  </a:lnTo>
                  <a:lnTo>
                    <a:pt x="0" y="850900"/>
                  </a:lnTo>
                  <a:lnTo>
                    <a:pt x="0" y="1619250"/>
                  </a:lnTo>
                  <a:close/>
                </a:path>
              </a:pathLst>
            </a:custGeom>
            <a:gradFill flip="none" rotWithShape="1">
              <a:gsLst>
                <a:gs pos="70000">
                  <a:srgbClr val="61AACC"/>
                </a:gs>
                <a:gs pos="45000">
                  <a:srgbClr val="2C85B6"/>
                </a:gs>
              </a:gsLst>
              <a:lin ang="9000000" scaled="0"/>
              <a:tileRect/>
            </a:gradFill>
            <a:ln w="25400" cap="flat" cmpd="sng" algn="ctr">
              <a:noFill/>
              <a:prstDash val="solid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13134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Book"/>
                <a:ea typeface="微软雅黑"/>
                <a:cs typeface="+mn-cs"/>
              </a:endParaRPr>
            </a:p>
          </p:txBody>
        </p:sp>
        <p:sp>
          <p:nvSpPr>
            <p:cNvPr id="75" name="任意多边形 74"/>
            <p:cNvSpPr/>
            <p:nvPr/>
          </p:nvSpPr>
          <p:spPr>
            <a:xfrm flipV="1">
              <a:off x="3563888" y="150093"/>
              <a:ext cx="1536700" cy="1619250"/>
            </a:xfrm>
            <a:custGeom>
              <a:avLst/>
              <a:gdLst>
                <a:gd name="connsiteX0" fmla="*/ 0 w 1536700"/>
                <a:gd name="connsiteY0" fmla="*/ 1619250 h 1619250"/>
                <a:gd name="connsiteX1" fmla="*/ 1536700 w 1536700"/>
                <a:gd name="connsiteY1" fmla="*/ 384473 h 1619250"/>
                <a:gd name="connsiteX2" fmla="*/ 1534545 w 1536700"/>
                <a:gd name="connsiteY2" fmla="*/ 382737 h 1619250"/>
                <a:gd name="connsiteX3" fmla="*/ 1536700 w 1536700"/>
                <a:gd name="connsiteY3" fmla="*/ 381000 h 1619250"/>
                <a:gd name="connsiteX4" fmla="*/ 1054100 w 1536700"/>
                <a:gd name="connsiteY4" fmla="*/ 0 h 1619250"/>
                <a:gd name="connsiteX5" fmla="*/ 579964 w 1536700"/>
                <a:gd name="connsiteY5" fmla="*/ 382737 h 1619250"/>
                <a:gd name="connsiteX6" fmla="*/ 0 w 1536700"/>
                <a:gd name="connsiteY6" fmla="*/ 850900 h 1619250"/>
                <a:gd name="connsiteX7" fmla="*/ 0 w 1536700"/>
                <a:gd name="connsiteY7" fmla="*/ 1619250 h 1619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36700" h="1619250">
                  <a:moveTo>
                    <a:pt x="0" y="1619250"/>
                  </a:moveTo>
                  <a:lnTo>
                    <a:pt x="1536700" y="384473"/>
                  </a:lnTo>
                  <a:lnTo>
                    <a:pt x="1534545" y="382737"/>
                  </a:lnTo>
                  <a:lnTo>
                    <a:pt x="1536700" y="381000"/>
                  </a:lnTo>
                  <a:lnTo>
                    <a:pt x="1054100" y="0"/>
                  </a:lnTo>
                  <a:lnTo>
                    <a:pt x="579964" y="382737"/>
                  </a:lnTo>
                  <a:lnTo>
                    <a:pt x="0" y="850900"/>
                  </a:lnTo>
                  <a:lnTo>
                    <a:pt x="0" y="1619250"/>
                  </a:lnTo>
                  <a:close/>
                </a:path>
              </a:pathLst>
            </a:custGeom>
            <a:gradFill flip="none" rotWithShape="1">
              <a:gsLst>
                <a:gs pos="50000">
                  <a:srgbClr val="61AACC"/>
                </a:gs>
                <a:gs pos="20000">
                  <a:srgbClr val="2C85B6"/>
                </a:gs>
              </a:gsLst>
              <a:lin ang="9000000" scaled="0"/>
              <a:tileRect/>
            </a:gradFill>
            <a:ln w="25400" cap="flat" cmpd="sng" algn="ctr">
              <a:noFill/>
              <a:prstDash val="solid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13134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Book"/>
                <a:ea typeface="微软雅黑"/>
                <a:cs typeface="+mn-cs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 rot="5400000" flipV="1">
            <a:off x="4140434" y="2961972"/>
            <a:ext cx="1790895" cy="2775739"/>
            <a:chOff x="3563888" y="150093"/>
            <a:chExt cx="1536700" cy="2470015"/>
          </a:xfrm>
        </p:grpSpPr>
        <p:sp>
          <p:nvSpPr>
            <p:cNvPr id="72" name="任意多边形 71"/>
            <p:cNvSpPr/>
            <p:nvPr/>
          </p:nvSpPr>
          <p:spPr>
            <a:xfrm>
              <a:off x="3563888" y="1000858"/>
              <a:ext cx="1536700" cy="1619250"/>
            </a:xfrm>
            <a:custGeom>
              <a:avLst/>
              <a:gdLst>
                <a:gd name="connsiteX0" fmla="*/ 0 w 1536700"/>
                <a:gd name="connsiteY0" fmla="*/ 1619250 h 1619250"/>
                <a:gd name="connsiteX1" fmla="*/ 1536700 w 1536700"/>
                <a:gd name="connsiteY1" fmla="*/ 384473 h 1619250"/>
                <a:gd name="connsiteX2" fmla="*/ 1534545 w 1536700"/>
                <a:gd name="connsiteY2" fmla="*/ 382737 h 1619250"/>
                <a:gd name="connsiteX3" fmla="*/ 1536700 w 1536700"/>
                <a:gd name="connsiteY3" fmla="*/ 381000 h 1619250"/>
                <a:gd name="connsiteX4" fmla="*/ 1054100 w 1536700"/>
                <a:gd name="connsiteY4" fmla="*/ 0 h 1619250"/>
                <a:gd name="connsiteX5" fmla="*/ 579964 w 1536700"/>
                <a:gd name="connsiteY5" fmla="*/ 382737 h 1619250"/>
                <a:gd name="connsiteX6" fmla="*/ 0 w 1536700"/>
                <a:gd name="connsiteY6" fmla="*/ 850900 h 1619250"/>
                <a:gd name="connsiteX7" fmla="*/ 0 w 1536700"/>
                <a:gd name="connsiteY7" fmla="*/ 1619250 h 1619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36700" h="1619250">
                  <a:moveTo>
                    <a:pt x="0" y="1619250"/>
                  </a:moveTo>
                  <a:lnTo>
                    <a:pt x="1536700" y="384473"/>
                  </a:lnTo>
                  <a:lnTo>
                    <a:pt x="1534545" y="382737"/>
                  </a:lnTo>
                  <a:lnTo>
                    <a:pt x="1536700" y="381000"/>
                  </a:lnTo>
                  <a:lnTo>
                    <a:pt x="1054100" y="0"/>
                  </a:lnTo>
                  <a:lnTo>
                    <a:pt x="579964" y="382737"/>
                  </a:lnTo>
                  <a:lnTo>
                    <a:pt x="0" y="850900"/>
                  </a:lnTo>
                  <a:lnTo>
                    <a:pt x="0" y="1619250"/>
                  </a:lnTo>
                  <a:close/>
                </a:path>
              </a:pathLst>
            </a:custGeom>
            <a:gradFill flip="none" rotWithShape="1">
              <a:gsLst>
                <a:gs pos="70000">
                  <a:srgbClr val="EFB600"/>
                </a:gs>
                <a:gs pos="45000">
                  <a:srgbClr val="C49500"/>
                </a:gs>
              </a:gsLst>
              <a:lin ang="9000000" scaled="0"/>
              <a:tileRect/>
            </a:gradFill>
            <a:ln w="25400" cap="flat" cmpd="sng" algn="ctr">
              <a:noFill/>
              <a:prstDash val="solid"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13134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Book"/>
                <a:ea typeface="微软雅黑"/>
                <a:cs typeface="+mn-cs"/>
              </a:endParaRPr>
            </a:p>
          </p:txBody>
        </p:sp>
        <p:sp>
          <p:nvSpPr>
            <p:cNvPr id="73" name="任意多边形 72"/>
            <p:cNvSpPr/>
            <p:nvPr/>
          </p:nvSpPr>
          <p:spPr>
            <a:xfrm flipV="1">
              <a:off x="3563888" y="150093"/>
              <a:ext cx="1536700" cy="1619250"/>
            </a:xfrm>
            <a:custGeom>
              <a:avLst/>
              <a:gdLst>
                <a:gd name="connsiteX0" fmla="*/ 0 w 1536700"/>
                <a:gd name="connsiteY0" fmla="*/ 1619250 h 1619250"/>
                <a:gd name="connsiteX1" fmla="*/ 1536700 w 1536700"/>
                <a:gd name="connsiteY1" fmla="*/ 384473 h 1619250"/>
                <a:gd name="connsiteX2" fmla="*/ 1534545 w 1536700"/>
                <a:gd name="connsiteY2" fmla="*/ 382737 h 1619250"/>
                <a:gd name="connsiteX3" fmla="*/ 1536700 w 1536700"/>
                <a:gd name="connsiteY3" fmla="*/ 381000 h 1619250"/>
                <a:gd name="connsiteX4" fmla="*/ 1054100 w 1536700"/>
                <a:gd name="connsiteY4" fmla="*/ 0 h 1619250"/>
                <a:gd name="connsiteX5" fmla="*/ 579964 w 1536700"/>
                <a:gd name="connsiteY5" fmla="*/ 382737 h 1619250"/>
                <a:gd name="connsiteX6" fmla="*/ 0 w 1536700"/>
                <a:gd name="connsiteY6" fmla="*/ 850900 h 1619250"/>
                <a:gd name="connsiteX7" fmla="*/ 0 w 1536700"/>
                <a:gd name="connsiteY7" fmla="*/ 1619250 h 1619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36700" h="1619250">
                  <a:moveTo>
                    <a:pt x="0" y="1619250"/>
                  </a:moveTo>
                  <a:lnTo>
                    <a:pt x="1536700" y="384473"/>
                  </a:lnTo>
                  <a:lnTo>
                    <a:pt x="1534545" y="382737"/>
                  </a:lnTo>
                  <a:lnTo>
                    <a:pt x="1536700" y="381000"/>
                  </a:lnTo>
                  <a:lnTo>
                    <a:pt x="1054100" y="0"/>
                  </a:lnTo>
                  <a:lnTo>
                    <a:pt x="579964" y="382737"/>
                  </a:lnTo>
                  <a:lnTo>
                    <a:pt x="0" y="850900"/>
                  </a:lnTo>
                  <a:lnTo>
                    <a:pt x="0" y="1619250"/>
                  </a:lnTo>
                  <a:close/>
                </a:path>
              </a:pathLst>
            </a:custGeom>
            <a:gradFill flip="none" rotWithShape="1">
              <a:gsLst>
                <a:gs pos="49000">
                  <a:srgbClr val="EFB600"/>
                </a:gs>
                <a:gs pos="20000">
                  <a:srgbClr val="C49500"/>
                </a:gs>
              </a:gsLst>
              <a:lin ang="9000000" scaled="0"/>
              <a:tileRect/>
            </a:gradFill>
            <a:ln w="25400" cap="flat" cmpd="sng" algn="ctr">
              <a:noFill/>
              <a:prstDash val="solid"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13134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Book"/>
                <a:ea typeface="微软雅黑"/>
                <a:cs typeface="+mn-cs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 rot="16200000">
            <a:off x="5528306" y="2961972"/>
            <a:ext cx="1790895" cy="2775739"/>
            <a:chOff x="3563888" y="150093"/>
            <a:chExt cx="1536700" cy="2470015"/>
          </a:xfrm>
        </p:grpSpPr>
        <p:sp>
          <p:nvSpPr>
            <p:cNvPr id="70" name="任意多边形 69"/>
            <p:cNvSpPr/>
            <p:nvPr/>
          </p:nvSpPr>
          <p:spPr>
            <a:xfrm>
              <a:off x="3563888" y="1000858"/>
              <a:ext cx="1536700" cy="1619250"/>
            </a:xfrm>
            <a:custGeom>
              <a:avLst/>
              <a:gdLst>
                <a:gd name="connsiteX0" fmla="*/ 0 w 1536700"/>
                <a:gd name="connsiteY0" fmla="*/ 1619250 h 1619250"/>
                <a:gd name="connsiteX1" fmla="*/ 1536700 w 1536700"/>
                <a:gd name="connsiteY1" fmla="*/ 384473 h 1619250"/>
                <a:gd name="connsiteX2" fmla="*/ 1534545 w 1536700"/>
                <a:gd name="connsiteY2" fmla="*/ 382737 h 1619250"/>
                <a:gd name="connsiteX3" fmla="*/ 1536700 w 1536700"/>
                <a:gd name="connsiteY3" fmla="*/ 381000 h 1619250"/>
                <a:gd name="connsiteX4" fmla="*/ 1054100 w 1536700"/>
                <a:gd name="connsiteY4" fmla="*/ 0 h 1619250"/>
                <a:gd name="connsiteX5" fmla="*/ 579964 w 1536700"/>
                <a:gd name="connsiteY5" fmla="*/ 382737 h 1619250"/>
                <a:gd name="connsiteX6" fmla="*/ 0 w 1536700"/>
                <a:gd name="connsiteY6" fmla="*/ 850900 h 1619250"/>
                <a:gd name="connsiteX7" fmla="*/ 0 w 1536700"/>
                <a:gd name="connsiteY7" fmla="*/ 1619250 h 1619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36700" h="1619250">
                  <a:moveTo>
                    <a:pt x="0" y="1619250"/>
                  </a:moveTo>
                  <a:lnTo>
                    <a:pt x="1536700" y="384473"/>
                  </a:lnTo>
                  <a:lnTo>
                    <a:pt x="1534545" y="382737"/>
                  </a:lnTo>
                  <a:lnTo>
                    <a:pt x="1536700" y="381000"/>
                  </a:lnTo>
                  <a:lnTo>
                    <a:pt x="1054100" y="0"/>
                  </a:lnTo>
                  <a:lnTo>
                    <a:pt x="579964" y="382737"/>
                  </a:lnTo>
                  <a:lnTo>
                    <a:pt x="0" y="850900"/>
                  </a:lnTo>
                  <a:lnTo>
                    <a:pt x="0" y="1619250"/>
                  </a:lnTo>
                  <a:close/>
                </a:path>
              </a:pathLst>
            </a:custGeom>
            <a:gradFill flip="none" rotWithShape="1">
              <a:gsLst>
                <a:gs pos="70000">
                  <a:srgbClr val="009999"/>
                </a:gs>
                <a:gs pos="45000">
                  <a:srgbClr val="00827F"/>
                </a:gs>
              </a:gsLst>
              <a:lin ang="9000000" scaled="0"/>
              <a:tileRect/>
            </a:gradFill>
            <a:ln w="25400" cap="flat" cmpd="sng" algn="ctr">
              <a:noFill/>
              <a:prstDash val="solid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13134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Book"/>
                <a:ea typeface="微软雅黑"/>
                <a:cs typeface="+mn-cs"/>
              </a:endParaRPr>
            </a:p>
          </p:txBody>
        </p:sp>
        <p:sp>
          <p:nvSpPr>
            <p:cNvPr id="71" name="任意多边形 70"/>
            <p:cNvSpPr/>
            <p:nvPr/>
          </p:nvSpPr>
          <p:spPr>
            <a:xfrm flipV="1">
              <a:off x="3563888" y="150093"/>
              <a:ext cx="1536700" cy="1619250"/>
            </a:xfrm>
            <a:custGeom>
              <a:avLst/>
              <a:gdLst>
                <a:gd name="connsiteX0" fmla="*/ 0 w 1536700"/>
                <a:gd name="connsiteY0" fmla="*/ 1619250 h 1619250"/>
                <a:gd name="connsiteX1" fmla="*/ 1536700 w 1536700"/>
                <a:gd name="connsiteY1" fmla="*/ 384473 h 1619250"/>
                <a:gd name="connsiteX2" fmla="*/ 1534545 w 1536700"/>
                <a:gd name="connsiteY2" fmla="*/ 382737 h 1619250"/>
                <a:gd name="connsiteX3" fmla="*/ 1536700 w 1536700"/>
                <a:gd name="connsiteY3" fmla="*/ 381000 h 1619250"/>
                <a:gd name="connsiteX4" fmla="*/ 1054100 w 1536700"/>
                <a:gd name="connsiteY4" fmla="*/ 0 h 1619250"/>
                <a:gd name="connsiteX5" fmla="*/ 579964 w 1536700"/>
                <a:gd name="connsiteY5" fmla="*/ 382737 h 1619250"/>
                <a:gd name="connsiteX6" fmla="*/ 0 w 1536700"/>
                <a:gd name="connsiteY6" fmla="*/ 850900 h 1619250"/>
                <a:gd name="connsiteX7" fmla="*/ 0 w 1536700"/>
                <a:gd name="connsiteY7" fmla="*/ 1619250 h 1619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36700" h="1619250">
                  <a:moveTo>
                    <a:pt x="0" y="1619250"/>
                  </a:moveTo>
                  <a:lnTo>
                    <a:pt x="1536700" y="384473"/>
                  </a:lnTo>
                  <a:lnTo>
                    <a:pt x="1534545" y="382737"/>
                  </a:lnTo>
                  <a:lnTo>
                    <a:pt x="1536700" y="381000"/>
                  </a:lnTo>
                  <a:lnTo>
                    <a:pt x="1054100" y="0"/>
                  </a:lnTo>
                  <a:lnTo>
                    <a:pt x="579964" y="382737"/>
                  </a:lnTo>
                  <a:lnTo>
                    <a:pt x="0" y="850900"/>
                  </a:lnTo>
                  <a:lnTo>
                    <a:pt x="0" y="1619250"/>
                  </a:lnTo>
                  <a:close/>
                </a:path>
              </a:pathLst>
            </a:custGeom>
            <a:gradFill flip="none" rotWithShape="1">
              <a:gsLst>
                <a:gs pos="50000">
                  <a:srgbClr val="009999"/>
                </a:gs>
                <a:gs pos="20000">
                  <a:srgbClr val="00827F"/>
                </a:gs>
              </a:gsLst>
              <a:lin ang="9000000" scaled="0"/>
              <a:tileRect/>
            </a:gradFill>
            <a:ln w="25400" cap="flat" cmpd="sng" algn="ctr">
              <a:noFill/>
              <a:prstDash val="solid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13134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Book"/>
                <a:ea typeface="微软雅黑"/>
                <a:cs typeface="+mn-cs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 rot="5400000" flipV="1">
            <a:off x="6916175" y="2961972"/>
            <a:ext cx="1790895" cy="2775739"/>
            <a:chOff x="3563888" y="150093"/>
            <a:chExt cx="1536700" cy="2470015"/>
          </a:xfrm>
        </p:grpSpPr>
        <p:sp>
          <p:nvSpPr>
            <p:cNvPr id="68" name="任意多边形 67"/>
            <p:cNvSpPr/>
            <p:nvPr/>
          </p:nvSpPr>
          <p:spPr>
            <a:xfrm>
              <a:off x="3563888" y="1000858"/>
              <a:ext cx="1536700" cy="1619250"/>
            </a:xfrm>
            <a:custGeom>
              <a:avLst/>
              <a:gdLst>
                <a:gd name="connsiteX0" fmla="*/ 0 w 1536700"/>
                <a:gd name="connsiteY0" fmla="*/ 1619250 h 1619250"/>
                <a:gd name="connsiteX1" fmla="*/ 1536700 w 1536700"/>
                <a:gd name="connsiteY1" fmla="*/ 384473 h 1619250"/>
                <a:gd name="connsiteX2" fmla="*/ 1534545 w 1536700"/>
                <a:gd name="connsiteY2" fmla="*/ 382737 h 1619250"/>
                <a:gd name="connsiteX3" fmla="*/ 1536700 w 1536700"/>
                <a:gd name="connsiteY3" fmla="*/ 381000 h 1619250"/>
                <a:gd name="connsiteX4" fmla="*/ 1054100 w 1536700"/>
                <a:gd name="connsiteY4" fmla="*/ 0 h 1619250"/>
                <a:gd name="connsiteX5" fmla="*/ 579964 w 1536700"/>
                <a:gd name="connsiteY5" fmla="*/ 382737 h 1619250"/>
                <a:gd name="connsiteX6" fmla="*/ 0 w 1536700"/>
                <a:gd name="connsiteY6" fmla="*/ 850900 h 1619250"/>
                <a:gd name="connsiteX7" fmla="*/ 0 w 1536700"/>
                <a:gd name="connsiteY7" fmla="*/ 1619250 h 1619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36700" h="1619250">
                  <a:moveTo>
                    <a:pt x="0" y="1619250"/>
                  </a:moveTo>
                  <a:lnTo>
                    <a:pt x="1536700" y="384473"/>
                  </a:lnTo>
                  <a:lnTo>
                    <a:pt x="1534545" y="382737"/>
                  </a:lnTo>
                  <a:lnTo>
                    <a:pt x="1536700" y="381000"/>
                  </a:lnTo>
                  <a:lnTo>
                    <a:pt x="1054100" y="0"/>
                  </a:lnTo>
                  <a:lnTo>
                    <a:pt x="579964" y="382737"/>
                  </a:lnTo>
                  <a:lnTo>
                    <a:pt x="0" y="850900"/>
                  </a:lnTo>
                  <a:lnTo>
                    <a:pt x="0" y="1619250"/>
                  </a:lnTo>
                  <a:close/>
                </a:path>
              </a:pathLst>
            </a:custGeom>
            <a:gradFill flip="none" rotWithShape="1">
              <a:gsLst>
                <a:gs pos="70000">
                  <a:srgbClr val="FB9463"/>
                </a:gs>
                <a:gs pos="45000">
                  <a:srgbClr val="D74C35"/>
                </a:gs>
              </a:gsLst>
              <a:lin ang="9000000" scaled="0"/>
              <a:tileRect/>
            </a:gradFill>
            <a:ln w="25400" cap="flat" cmpd="sng" algn="ctr">
              <a:noFill/>
              <a:prstDash val="solid"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13134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Book"/>
                <a:ea typeface="微软雅黑"/>
                <a:cs typeface="+mn-cs"/>
              </a:endParaRPr>
            </a:p>
          </p:txBody>
        </p:sp>
        <p:sp>
          <p:nvSpPr>
            <p:cNvPr id="69" name="任意多边形 68"/>
            <p:cNvSpPr/>
            <p:nvPr/>
          </p:nvSpPr>
          <p:spPr>
            <a:xfrm flipV="1">
              <a:off x="3563888" y="150093"/>
              <a:ext cx="1536700" cy="1619250"/>
            </a:xfrm>
            <a:custGeom>
              <a:avLst/>
              <a:gdLst>
                <a:gd name="connsiteX0" fmla="*/ 0 w 1536700"/>
                <a:gd name="connsiteY0" fmla="*/ 1619250 h 1619250"/>
                <a:gd name="connsiteX1" fmla="*/ 1536700 w 1536700"/>
                <a:gd name="connsiteY1" fmla="*/ 384473 h 1619250"/>
                <a:gd name="connsiteX2" fmla="*/ 1534545 w 1536700"/>
                <a:gd name="connsiteY2" fmla="*/ 382737 h 1619250"/>
                <a:gd name="connsiteX3" fmla="*/ 1536700 w 1536700"/>
                <a:gd name="connsiteY3" fmla="*/ 381000 h 1619250"/>
                <a:gd name="connsiteX4" fmla="*/ 1054100 w 1536700"/>
                <a:gd name="connsiteY4" fmla="*/ 0 h 1619250"/>
                <a:gd name="connsiteX5" fmla="*/ 579964 w 1536700"/>
                <a:gd name="connsiteY5" fmla="*/ 382737 h 1619250"/>
                <a:gd name="connsiteX6" fmla="*/ 0 w 1536700"/>
                <a:gd name="connsiteY6" fmla="*/ 850900 h 1619250"/>
                <a:gd name="connsiteX7" fmla="*/ 0 w 1536700"/>
                <a:gd name="connsiteY7" fmla="*/ 1619250 h 1619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36700" h="1619250">
                  <a:moveTo>
                    <a:pt x="0" y="1619250"/>
                  </a:moveTo>
                  <a:lnTo>
                    <a:pt x="1536700" y="384473"/>
                  </a:lnTo>
                  <a:lnTo>
                    <a:pt x="1534545" y="382737"/>
                  </a:lnTo>
                  <a:lnTo>
                    <a:pt x="1536700" y="381000"/>
                  </a:lnTo>
                  <a:lnTo>
                    <a:pt x="1054100" y="0"/>
                  </a:lnTo>
                  <a:lnTo>
                    <a:pt x="579964" y="382737"/>
                  </a:lnTo>
                  <a:lnTo>
                    <a:pt x="0" y="850900"/>
                  </a:lnTo>
                  <a:lnTo>
                    <a:pt x="0" y="1619250"/>
                  </a:lnTo>
                  <a:close/>
                </a:path>
              </a:pathLst>
            </a:custGeom>
            <a:gradFill flip="none" rotWithShape="1">
              <a:gsLst>
                <a:gs pos="50000">
                  <a:srgbClr val="FB9463"/>
                </a:gs>
                <a:gs pos="20000">
                  <a:srgbClr val="D74C35"/>
                </a:gs>
              </a:gsLst>
              <a:lin ang="9000000" scaled="0"/>
              <a:tileRect/>
            </a:gradFill>
            <a:ln w="25400" cap="flat" cmpd="sng" algn="ctr">
              <a:noFill/>
              <a:prstDash val="solid"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13134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Franklin Gothic Book"/>
                <a:ea typeface="微软雅黑"/>
                <a:cs typeface="+mn-cs"/>
              </a:endParaRPr>
            </a:p>
          </p:txBody>
        </p:sp>
      </p:grpSp>
      <p:pic>
        <p:nvPicPr>
          <p:cNvPr id="44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7" r="7205" b="57679"/>
          <a:stretch/>
        </p:blipFill>
        <p:spPr bwMode="auto">
          <a:xfrm flipV="1">
            <a:off x="853786" y="3454393"/>
            <a:ext cx="9749595" cy="1087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7" r="7205" b="57679"/>
          <a:stretch/>
        </p:blipFill>
        <p:spPr bwMode="auto">
          <a:xfrm flipH="1">
            <a:off x="853786" y="5147959"/>
            <a:ext cx="9749595" cy="1087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6" name="组合 45"/>
          <p:cNvGrpSpPr/>
          <p:nvPr/>
        </p:nvGrpSpPr>
        <p:grpSpPr>
          <a:xfrm>
            <a:off x="4875792" y="3546702"/>
            <a:ext cx="320180" cy="307749"/>
            <a:chOff x="4378714" y="1388949"/>
            <a:chExt cx="365920" cy="339145"/>
          </a:xfrm>
        </p:grpSpPr>
        <p:sp>
          <p:nvSpPr>
            <p:cNvPr id="66" name="Freeform 37"/>
            <p:cNvSpPr>
              <a:spLocks/>
            </p:cNvSpPr>
            <p:nvPr/>
          </p:nvSpPr>
          <p:spPr bwMode="auto">
            <a:xfrm>
              <a:off x="4378714" y="1388949"/>
              <a:ext cx="228859" cy="247346"/>
            </a:xfrm>
            <a:custGeom>
              <a:avLst/>
              <a:gdLst>
                <a:gd name="T0" fmla="*/ 152 w 152"/>
                <a:gd name="T1" fmla="*/ 28 h 164"/>
                <a:gd name="T2" fmla="*/ 152 w 152"/>
                <a:gd name="T3" fmla="*/ 28 h 164"/>
                <a:gd name="T4" fmla="*/ 124 w 152"/>
                <a:gd name="T5" fmla="*/ 0 h 164"/>
                <a:gd name="T6" fmla="*/ 28 w 152"/>
                <a:gd name="T7" fmla="*/ 0 h 164"/>
                <a:gd name="T8" fmla="*/ 0 w 152"/>
                <a:gd name="T9" fmla="*/ 28 h 164"/>
                <a:gd name="T10" fmla="*/ 0 w 152"/>
                <a:gd name="T11" fmla="*/ 91 h 164"/>
                <a:gd name="T12" fmla="*/ 28 w 152"/>
                <a:gd name="T13" fmla="*/ 119 h 164"/>
                <a:gd name="T14" fmla="*/ 30 w 152"/>
                <a:gd name="T15" fmla="*/ 119 h 164"/>
                <a:gd name="T16" fmla="*/ 30 w 152"/>
                <a:gd name="T17" fmla="*/ 164 h 164"/>
                <a:gd name="T18" fmla="*/ 61 w 152"/>
                <a:gd name="T19" fmla="*/ 134 h 164"/>
                <a:gd name="T20" fmla="*/ 61 w 152"/>
                <a:gd name="T21" fmla="*/ 58 h 164"/>
                <a:gd name="T22" fmla="*/ 91 w 152"/>
                <a:gd name="T23" fmla="*/ 28 h 164"/>
                <a:gd name="T24" fmla="*/ 152 w 152"/>
                <a:gd name="T25" fmla="*/ 28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2" h="164">
                  <a:moveTo>
                    <a:pt x="152" y="28"/>
                  </a:moveTo>
                  <a:cubicBezTo>
                    <a:pt x="152" y="28"/>
                    <a:pt x="152" y="28"/>
                    <a:pt x="152" y="28"/>
                  </a:cubicBezTo>
                  <a:cubicBezTo>
                    <a:pt x="152" y="12"/>
                    <a:pt x="140" y="0"/>
                    <a:pt x="124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12" y="0"/>
                    <a:pt x="0" y="12"/>
                    <a:pt x="0" y="28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106"/>
                    <a:pt x="12" y="119"/>
                    <a:pt x="28" y="119"/>
                  </a:cubicBezTo>
                  <a:cubicBezTo>
                    <a:pt x="30" y="119"/>
                    <a:pt x="30" y="119"/>
                    <a:pt x="30" y="119"/>
                  </a:cubicBezTo>
                  <a:cubicBezTo>
                    <a:pt x="30" y="164"/>
                    <a:pt x="30" y="164"/>
                    <a:pt x="30" y="164"/>
                  </a:cubicBezTo>
                  <a:cubicBezTo>
                    <a:pt x="61" y="134"/>
                    <a:pt x="61" y="134"/>
                    <a:pt x="61" y="134"/>
                  </a:cubicBezTo>
                  <a:cubicBezTo>
                    <a:pt x="61" y="58"/>
                    <a:pt x="61" y="58"/>
                    <a:pt x="61" y="58"/>
                  </a:cubicBezTo>
                  <a:cubicBezTo>
                    <a:pt x="61" y="41"/>
                    <a:pt x="74" y="28"/>
                    <a:pt x="91" y="28"/>
                  </a:cubicBezTo>
                  <a:lnTo>
                    <a:pt x="152" y="28"/>
                  </a:lnTo>
                  <a:close/>
                </a:path>
              </a:pathLst>
            </a:custGeom>
            <a:gradFill flip="none" rotWithShape="1">
              <a:gsLst>
                <a:gs pos="56000">
                  <a:srgbClr val="EFB600"/>
                </a:gs>
                <a:gs pos="100000">
                  <a:srgbClr val="C49500"/>
                </a:gs>
              </a:gsLst>
              <a:lin ang="6000000" scaled="0"/>
              <a:tileRect/>
            </a:gradFill>
            <a:ln w="25400" cap="flat" cmpd="sng" algn="ctr">
              <a:noFill/>
              <a:prstDash val="solid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13134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8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Franklin Gothic Book"/>
                <a:ea typeface="微软雅黑"/>
                <a:cs typeface="+mn-cs"/>
              </a:endParaRPr>
            </a:p>
          </p:txBody>
        </p:sp>
        <p:sp>
          <p:nvSpPr>
            <p:cNvPr id="67" name="Freeform 38"/>
            <p:cNvSpPr>
              <a:spLocks noEditPoints="1"/>
            </p:cNvSpPr>
            <p:nvPr/>
          </p:nvSpPr>
          <p:spPr bwMode="auto">
            <a:xfrm>
              <a:off x="4493463" y="1453973"/>
              <a:ext cx="251171" cy="274121"/>
            </a:xfrm>
            <a:custGeom>
              <a:avLst/>
              <a:gdLst>
                <a:gd name="T0" fmla="*/ 137 w 167"/>
                <a:gd name="T1" fmla="*/ 0 h 182"/>
                <a:gd name="T2" fmla="*/ 30 w 167"/>
                <a:gd name="T3" fmla="*/ 0 h 182"/>
                <a:gd name="T4" fmla="*/ 0 w 167"/>
                <a:gd name="T5" fmla="*/ 30 h 182"/>
                <a:gd name="T6" fmla="*/ 0 w 167"/>
                <a:gd name="T7" fmla="*/ 106 h 182"/>
                <a:gd name="T8" fmla="*/ 30 w 167"/>
                <a:gd name="T9" fmla="*/ 136 h 182"/>
                <a:gd name="T10" fmla="*/ 61 w 167"/>
                <a:gd name="T11" fmla="*/ 136 h 182"/>
                <a:gd name="T12" fmla="*/ 61 w 167"/>
                <a:gd name="T13" fmla="*/ 182 h 182"/>
                <a:gd name="T14" fmla="*/ 106 w 167"/>
                <a:gd name="T15" fmla="*/ 136 h 182"/>
                <a:gd name="T16" fmla="*/ 137 w 167"/>
                <a:gd name="T17" fmla="*/ 136 h 182"/>
                <a:gd name="T18" fmla="*/ 167 w 167"/>
                <a:gd name="T19" fmla="*/ 106 h 182"/>
                <a:gd name="T20" fmla="*/ 167 w 167"/>
                <a:gd name="T21" fmla="*/ 30 h 182"/>
                <a:gd name="T22" fmla="*/ 137 w 167"/>
                <a:gd name="T23" fmla="*/ 0 h 182"/>
                <a:gd name="T24" fmla="*/ 30 w 167"/>
                <a:gd name="T25" fmla="*/ 106 h 182"/>
                <a:gd name="T26" fmla="*/ 30 w 167"/>
                <a:gd name="T27" fmla="*/ 91 h 182"/>
                <a:gd name="T28" fmla="*/ 91 w 167"/>
                <a:gd name="T29" fmla="*/ 91 h 182"/>
                <a:gd name="T30" fmla="*/ 91 w 167"/>
                <a:gd name="T31" fmla="*/ 106 h 182"/>
                <a:gd name="T32" fmla="*/ 30 w 167"/>
                <a:gd name="T33" fmla="*/ 106 h 182"/>
                <a:gd name="T34" fmla="*/ 137 w 167"/>
                <a:gd name="T35" fmla="*/ 76 h 182"/>
                <a:gd name="T36" fmla="*/ 30 w 167"/>
                <a:gd name="T37" fmla="*/ 76 h 182"/>
                <a:gd name="T38" fmla="*/ 30 w 167"/>
                <a:gd name="T39" fmla="*/ 60 h 182"/>
                <a:gd name="T40" fmla="*/ 137 w 167"/>
                <a:gd name="T41" fmla="*/ 60 h 182"/>
                <a:gd name="T42" fmla="*/ 137 w 167"/>
                <a:gd name="T43" fmla="*/ 76 h 182"/>
                <a:gd name="T44" fmla="*/ 137 w 167"/>
                <a:gd name="T45" fmla="*/ 45 h 182"/>
                <a:gd name="T46" fmla="*/ 30 w 167"/>
                <a:gd name="T47" fmla="*/ 45 h 182"/>
                <a:gd name="T48" fmla="*/ 30 w 167"/>
                <a:gd name="T49" fmla="*/ 30 h 182"/>
                <a:gd name="T50" fmla="*/ 137 w 167"/>
                <a:gd name="T51" fmla="*/ 30 h 182"/>
                <a:gd name="T52" fmla="*/ 137 w 167"/>
                <a:gd name="T53" fmla="*/ 45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7" h="182">
                  <a:moveTo>
                    <a:pt x="137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14" y="0"/>
                    <a:pt x="0" y="13"/>
                    <a:pt x="0" y="30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123"/>
                    <a:pt x="14" y="136"/>
                    <a:pt x="30" y="136"/>
                  </a:cubicBezTo>
                  <a:cubicBezTo>
                    <a:pt x="61" y="136"/>
                    <a:pt x="61" y="136"/>
                    <a:pt x="61" y="136"/>
                  </a:cubicBezTo>
                  <a:cubicBezTo>
                    <a:pt x="61" y="182"/>
                    <a:pt x="61" y="182"/>
                    <a:pt x="61" y="182"/>
                  </a:cubicBezTo>
                  <a:cubicBezTo>
                    <a:pt x="106" y="136"/>
                    <a:pt x="106" y="136"/>
                    <a:pt x="106" y="136"/>
                  </a:cubicBezTo>
                  <a:cubicBezTo>
                    <a:pt x="137" y="136"/>
                    <a:pt x="137" y="136"/>
                    <a:pt x="137" y="136"/>
                  </a:cubicBezTo>
                  <a:cubicBezTo>
                    <a:pt x="154" y="136"/>
                    <a:pt x="167" y="123"/>
                    <a:pt x="167" y="106"/>
                  </a:cubicBezTo>
                  <a:cubicBezTo>
                    <a:pt x="167" y="30"/>
                    <a:pt x="167" y="30"/>
                    <a:pt x="167" y="30"/>
                  </a:cubicBezTo>
                  <a:cubicBezTo>
                    <a:pt x="167" y="13"/>
                    <a:pt x="154" y="0"/>
                    <a:pt x="137" y="0"/>
                  </a:cubicBezTo>
                  <a:close/>
                  <a:moveTo>
                    <a:pt x="30" y="106"/>
                  </a:moveTo>
                  <a:cubicBezTo>
                    <a:pt x="30" y="91"/>
                    <a:pt x="30" y="91"/>
                    <a:pt x="30" y="91"/>
                  </a:cubicBezTo>
                  <a:cubicBezTo>
                    <a:pt x="91" y="91"/>
                    <a:pt x="91" y="91"/>
                    <a:pt x="91" y="91"/>
                  </a:cubicBezTo>
                  <a:cubicBezTo>
                    <a:pt x="91" y="106"/>
                    <a:pt x="91" y="106"/>
                    <a:pt x="91" y="106"/>
                  </a:cubicBezTo>
                  <a:lnTo>
                    <a:pt x="30" y="106"/>
                  </a:lnTo>
                  <a:close/>
                  <a:moveTo>
                    <a:pt x="137" y="76"/>
                  </a:moveTo>
                  <a:cubicBezTo>
                    <a:pt x="30" y="76"/>
                    <a:pt x="30" y="76"/>
                    <a:pt x="30" y="76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137" y="60"/>
                    <a:pt x="137" y="60"/>
                    <a:pt x="137" y="60"/>
                  </a:cubicBezTo>
                  <a:lnTo>
                    <a:pt x="137" y="76"/>
                  </a:lnTo>
                  <a:close/>
                  <a:moveTo>
                    <a:pt x="137" y="45"/>
                  </a:moveTo>
                  <a:cubicBezTo>
                    <a:pt x="30" y="45"/>
                    <a:pt x="30" y="45"/>
                    <a:pt x="30" y="45"/>
                  </a:cubicBezTo>
                  <a:cubicBezTo>
                    <a:pt x="30" y="30"/>
                    <a:pt x="30" y="30"/>
                    <a:pt x="30" y="30"/>
                  </a:cubicBezTo>
                  <a:cubicBezTo>
                    <a:pt x="137" y="30"/>
                    <a:pt x="137" y="30"/>
                    <a:pt x="137" y="30"/>
                  </a:cubicBezTo>
                  <a:lnTo>
                    <a:pt x="137" y="45"/>
                  </a:lnTo>
                  <a:close/>
                </a:path>
              </a:pathLst>
            </a:custGeom>
            <a:gradFill flip="none" rotWithShape="1">
              <a:gsLst>
                <a:gs pos="56000">
                  <a:srgbClr val="EFB600"/>
                </a:gs>
                <a:gs pos="100000">
                  <a:srgbClr val="C49500"/>
                </a:gs>
              </a:gsLst>
              <a:lin ang="6000000" scaled="0"/>
              <a:tileRect/>
            </a:gradFill>
            <a:ln w="25400" cap="flat" cmpd="sng" algn="ctr">
              <a:noFill/>
              <a:prstDash val="solid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13134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8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Franklin Gothic Book"/>
                <a:ea typeface="微软雅黑"/>
                <a:cs typeface="+mn-cs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7627720" y="3546702"/>
            <a:ext cx="348070" cy="360389"/>
            <a:chOff x="3202546" y="2792701"/>
            <a:chExt cx="397794" cy="397156"/>
          </a:xfrm>
        </p:grpSpPr>
        <p:sp>
          <p:nvSpPr>
            <p:cNvPr id="64" name="Freeform 39"/>
            <p:cNvSpPr>
              <a:spLocks noEditPoints="1"/>
            </p:cNvSpPr>
            <p:nvPr/>
          </p:nvSpPr>
          <p:spPr bwMode="auto">
            <a:xfrm>
              <a:off x="3202546" y="2792701"/>
              <a:ext cx="397794" cy="397156"/>
            </a:xfrm>
            <a:custGeom>
              <a:avLst/>
              <a:gdLst>
                <a:gd name="T0" fmla="*/ 242 w 264"/>
                <a:gd name="T1" fmla="*/ 145 h 264"/>
                <a:gd name="T2" fmla="*/ 239 w 264"/>
                <a:gd name="T3" fmla="*/ 104 h 264"/>
                <a:gd name="T4" fmla="*/ 262 w 264"/>
                <a:gd name="T5" fmla="*/ 84 h 264"/>
                <a:gd name="T6" fmla="*/ 240 w 264"/>
                <a:gd name="T7" fmla="*/ 51 h 264"/>
                <a:gd name="T8" fmla="*/ 213 w 264"/>
                <a:gd name="T9" fmla="*/ 56 h 264"/>
                <a:gd name="T10" fmla="*/ 178 w 264"/>
                <a:gd name="T11" fmla="*/ 33 h 264"/>
                <a:gd name="T12" fmla="*/ 177 w 264"/>
                <a:gd name="T13" fmla="*/ 4 h 264"/>
                <a:gd name="T14" fmla="*/ 137 w 264"/>
                <a:gd name="T15" fmla="*/ 0 h 264"/>
                <a:gd name="T16" fmla="*/ 124 w 264"/>
                <a:gd name="T17" fmla="*/ 24 h 264"/>
                <a:gd name="T18" fmla="*/ 85 w 264"/>
                <a:gd name="T19" fmla="*/ 36 h 264"/>
                <a:gd name="T20" fmla="*/ 60 w 264"/>
                <a:gd name="T21" fmla="*/ 19 h 264"/>
                <a:gd name="T22" fmla="*/ 32 w 264"/>
                <a:gd name="T23" fmla="*/ 48 h 264"/>
                <a:gd name="T24" fmla="*/ 44 w 264"/>
                <a:gd name="T25" fmla="*/ 72 h 264"/>
                <a:gd name="T26" fmla="*/ 29 w 264"/>
                <a:gd name="T27" fmla="*/ 111 h 264"/>
                <a:gd name="T28" fmla="*/ 0 w 264"/>
                <a:gd name="T29" fmla="*/ 119 h 264"/>
                <a:gd name="T30" fmla="*/ 5 w 264"/>
                <a:gd name="T31" fmla="*/ 158 h 264"/>
                <a:gd name="T32" fmla="*/ 32 w 264"/>
                <a:gd name="T33" fmla="*/ 165 h 264"/>
                <a:gd name="T34" fmla="*/ 53 w 264"/>
                <a:gd name="T35" fmla="*/ 201 h 264"/>
                <a:gd name="T36" fmla="*/ 41 w 264"/>
                <a:gd name="T37" fmla="*/ 228 h 264"/>
                <a:gd name="T38" fmla="*/ 75 w 264"/>
                <a:gd name="T39" fmla="*/ 249 h 264"/>
                <a:gd name="T40" fmla="*/ 97 w 264"/>
                <a:gd name="T41" fmla="*/ 232 h 264"/>
                <a:gd name="T42" fmla="*/ 138 w 264"/>
                <a:gd name="T43" fmla="*/ 238 h 264"/>
                <a:gd name="T44" fmla="*/ 153 w 264"/>
                <a:gd name="T45" fmla="*/ 264 h 264"/>
                <a:gd name="T46" fmla="*/ 191 w 264"/>
                <a:gd name="T47" fmla="*/ 251 h 264"/>
                <a:gd name="T48" fmla="*/ 191 w 264"/>
                <a:gd name="T49" fmla="*/ 223 h 264"/>
                <a:gd name="T50" fmla="*/ 221 w 264"/>
                <a:gd name="T51" fmla="*/ 195 h 264"/>
                <a:gd name="T52" fmla="*/ 251 w 264"/>
                <a:gd name="T53" fmla="*/ 200 h 264"/>
                <a:gd name="T54" fmla="*/ 264 w 264"/>
                <a:gd name="T55" fmla="*/ 162 h 264"/>
                <a:gd name="T56" fmla="*/ 242 w 264"/>
                <a:gd name="T57" fmla="*/ 145 h 264"/>
                <a:gd name="T58" fmla="*/ 132 w 264"/>
                <a:gd name="T59" fmla="*/ 217 h 264"/>
                <a:gd name="T60" fmla="*/ 46 w 264"/>
                <a:gd name="T61" fmla="*/ 132 h 264"/>
                <a:gd name="T62" fmla="*/ 132 w 264"/>
                <a:gd name="T63" fmla="*/ 46 h 264"/>
                <a:gd name="T64" fmla="*/ 217 w 264"/>
                <a:gd name="T65" fmla="*/ 132 h 264"/>
                <a:gd name="T66" fmla="*/ 132 w 264"/>
                <a:gd name="T67" fmla="*/ 217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64" h="264">
                  <a:moveTo>
                    <a:pt x="242" y="145"/>
                  </a:moveTo>
                  <a:cubicBezTo>
                    <a:pt x="239" y="104"/>
                    <a:pt x="239" y="104"/>
                    <a:pt x="239" y="104"/>
                  </a:cubicBezTo>
                  <a:cubicBezTo>
                    <a:pt x="262" y="84"/>
                    <a:pt x="262" y="84"/>
                    <a:pt x="262" y="84"/>
                  </a:cubicBezTo>
                  <a:cubicBezTo>
                    <a:pt x="240" y="51"/>
                    <a:pt x="240" y="51"/>
                    <a:pt x="240" y="51"/>
                  </a:cubicBezTo>
                  <a:cubicBezTo>
                    <a:pt x="213" y="56"/>
                    <a:pt x="213" y="56"/>
                    <a:pt x="213" y="56"/>
                  </a:cubicBezTo>
                  <a:cubicBezTo>
                    <a:pt x="178" y="33"/>
                    <a:pt x="178" y="33"/>
                    <a:pt x="178" y="33"/>
                  </a:cubicBezTo>
                  <a:cubicBezTo>
                    <a:pt x="177" y="4"/>
                    <a:pt x="177" y="4"/>
                    <a:pt x="177" y="4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124" y="24"/>
                    <a:pt x="124" y="24"/>
                    <a:pt x="124" y="24"/>
                  </a:cubicBezTo>
                  <a:cubicBezTo>
                    <a:pt x="85" y="36"/>
                    <a:pt x="85" y="36"/>
                    <a:pt x="85" y="36"/>
                  </a:cubicBezTo>
                  <a:cubicBezTo>
                    <a:pt x="60" y="19"/>
                    <a:pt x="60" y="19"/>
                    <a:pt x="60" y="19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29" y="111"/>
                    <a:pt x="29" y="111"/>
                    <a:pt x="29" y="111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5" y="158"/>
                    <a:pt x="5" y="158"/>
                    <a:pt x="5" y="158"/>
                  </a:cubicBezTo>
                  <a:cubicBezTo>
                    <a:pt x="32" y="165"/>
                    <a:pt x="32" y="165"/>
                    <a:pt x="32" y="165"/>
                  </a:cubicBezTo>
                  <a:cubicBezTo>
                    <a:pt x="53" y="201"/>
                    <a:pt x="53" y="201"/>
                    <a:pt x="53" y="201"/>
                  </a:cubicBezTo>
                  <a:cubicBezTo>
                    <a:pt x="41" y="228"/>
                    <a:pt x="41" y="228"/>
                    <a:pt x="41" y="228"/>
                  </a:cubicBezTo>
                  <a:cubicBezTo>
                    <a:pt x="75" y="249"/>
                    <a:pt x="75" y="249"/>
                    <a:pt x="75" y="249"/>
                  </a:cubicBezTo>
                  <a:cubicBezTo>
                    <a:pt x="97" y="232"/>
                    <a:pt x="97" y="232"/>
                    <a:pt x="97" y="232"/>
                  </a:cubicBezTo>
                  <a:cubicBezTo>
                    <a:pt x="138" y="238"/>
                    <a:pt x="138" y="238"/>
                    <a:pt x="138" y="238"/>
                  </a:cubicBezTo>
                  <a:cubicBezTo>
                    <a:pt x="153" y="264"/>
                    <a:pt x="153" y="264"/>
                    <a:pt x="153" y="264"/>
                  </a:cubicBezTo>
                  <a:cubicBezTo>
                    <a:pt x="191" y="251"/>
                    <a:pt x="191" y="251"/>
                    <a:pt x="191" y="251"/>
                  </a:cubicBezTo>
                  <a:cubicBezTo>
                    <a:pt x="191" y="223"/>
                    <a:pt x="191" y="223"/>
                    <a:pt x="191" y="223"/>
                  </a:cubicBezTo>
                  <a:cubicBezTo>
                    <a:pt x="221" y="195"/>
                    <a:pt x="221" y="195"/>
                    <a:pt x="221" y="195"/>
                  </a:cubicBezTo>
                  <a:cubicBezTo>
                    <a:pt x="251" y="200"/>
                    <a:pt x="251" y="200"/>
                    <a:pt x="251" y="200"/>
                  </a:cubicBezTo>
                  <a:cubicBezTo>
                    <a:pt x="264" y="162"/>
                    <a:pt x="264" y="162"/>
                    <a:pt x="264" y="162"/>
                  </a:cubicBezTo>
                  <a:lnTo>
                    <a:pt x="242" y="145"/>
                  </a:lnTo>
                  <a:close/>
                  <a:moveTo>
                    <a:pt x="132" y="217"/>
                  </a:moveTo>
                  <a:cubicBezTo>
                    <a:pt x="85" y="217"/>
                    <a:pt x="46" y="179"/>
                    <a:pt x="46" y="132"/>
                  </a:cubicBezTo>
                  <a:cubicBezTo>
                    <a:pt x="46" y="85"/>
                    <a:pt x="85" y="46"/>
                    <a:pt x="132" y="46"/>
                  </a:cubicBezTo>
                  <a:cubicBezTo>
                    <a:pt x="179" y="46"/>
                    <a:pt x="217" y="85"/>
                    <a:pt x="217" y="132"/>
                  </a:cubicBezTo>
                  <a:cubicBezTo>
                    <a:pt x="217" y="179"/>
                    <a:pt x="179" y="217"/>
                    <a:pt x="132" y="217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FB9463"/>
                </a:gs>
                <a:gs pos="100000">
                  <a:srgbClr val="D74C35"/>
                </a:gs>
              </a:gsLst>
              <a:lin ang="6000000" scaled="0"/>
              <a:tileRect/>
            </a:gradFill>
            <a:ln w="25400" cap="flat" cmpd="sng" algn="ctr">
              <a:noFill/>
              <a:prstDash val="solid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13134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8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Franklin Gothic Book"/>
                <a:ea typeface="微软雅黑"/>
                <a:cs typeface="+mn-cs"/>
              </a:endParaRPr>
            </a:p>
          </p:txBody>
        </p:sp>
        <p:sp>
          <p:nvSpPr>
            <p:cNvPr id="65" name="Freeform 40"/>
            <p:cNvSpPr>
              <a:spLocks noEditPoints="1"/>
            </p:cNvSpPr>
            <p:nvPr/>
          </p:nvSpPr>
          <p:spPr bwMode="auto">
            <a:xfrm>
              <a:off x="3296257" y="2885775"/>
              <a:ext cx="210372" cy="211009"/>
            </a:xfrm>
            <a:custGeom>
              <a:avLst/>
              <a:gdLst>
                <a:gd name="T0" fmla="*/ 70 w 140"/>
                <a:gd name="T1" fmla="*/ 0 h 140"/>
                <a:gd name="T2" fmla="*/ 0 w 140"/>
                <a:gd name="T3" fmla="*/ 70 h 140"/>
                <a:gd name="T4" fmla="*/ 70 w 140"/>
                <a:gd name="T5" fmla="*/ 140 h 140"/>
                <a:gd name="T6" fmla="*/ 140 w 140"/>
                <a:gd name="T7" fmla="*/ 70 h 140"/>
                <a:gd name="T8" fmla="*/ 70 w 140"/>
                <a:gd name="T9" fmla="*/ 0 h 140"/>
                <a:gd name="T10" fmla="*/ 70 w 140"/>
                <a:gd name="T11" fmla="*/ 118 h 140"/>
                <a:gd name="T12" fmla="*/ 57 w 140"/>
                <a:gd name="T13" fmla="*/ 102 h 140"/>
                <a:gd name="T14" fmla="*/ 83 w 140"/>
                <a:gd name="T15" fmla="*/ 102 h 140"/>
                <a:gd name="T16" fmla="*/ 70 w 140"/>
                <a:gd name="T17" fmla="*/ 118 h 140"/>
                <a:gd name="T18" fmla="*/ 52 w 140"/>
                <a:gd name="T19" fmla="*/ 93 h 140"/>
                <a:gd name="T20" fmla="*/ 47 w 140"/>
                <a:gd name="T21" fmla="*/ 74 h 140"/>
                <a:gd name="T22" fmla="*/ 93 w 140"/>
                <a:gd name="T23" fmla="*/ 74 h 140"/>
                <a:gd name="T24" fmla="*/ 88 w 140"/>
                <a:gd name="T25" fmla="*/ 93 h 140"/>
                <a:gd name="T26" fmla="*/ 52 w 140"/>
                <a:gd name="T27" fmla="*/ 93 h 140"/>
                <a:gd name="T28" fmla="*/ 122 w 140"/>
                <a:gd name="T29" fmla="*/ 65 h 140"/>
                <a:gd name="T30" fmla="*/ 102 w 140"/>
                <a:gd name="T31" fmla="*/ 65 h 140"/>
                <a:gd name="T32" fmla="*/ 100 w 140"/>
                <a:gd name="T33" fmla="*/ 46 h 140"/>
                <a:gd name="T34" fmla="*/ 117 w 140"/>
                <a:gd name="T35" fmla="*/ 46 h 140"/>
                <a:gd name="T36" fmla="*/ 122 w 140"/>
                <a:gd name="T37" fmla="*/ 65 h 140"/>
                <a:gd name="T38" fmla="*/ 93 w 140"/>
                <a:gd name="T39" fmla="*/ 65 h 140"/>
                <a:gd name="T40" fmla="*/ 47 w 140"/>
                <a:gd name="T41" fmla="*/ 65 h 140"/>
                <a:gd name="T42" fmla="*/ 49 w 140"/>
                <a:gd name="T43" fmla="*/ 46 h 140"/>
                <a:gd name="T44" fmla="*/ 91 w 140"/>
                <a:gd name="T45" fmla="*/ 46 h 140"/>
                <a:gd name="T46" fmla="*/ 93 w 140"/>
                <a:gd name="T47" fmla="*/ 65 h 140"/>
                <a:gd name="T48" fmla="*/ 37 w 140"/>
                <a:gd name="T49" fmla="*/ 65 h 140"/>
                <a:gd name="T50" fmla="*/ 18 w 140"/>
                <a:gd name="T51" fmla="*/ 65 h 140"/>
                <a:gd name="T52" fmla="*/ 23 w 140"/>
                <a:gd name="T53" fmla="*/ 46 h 140"/>
                <a:gd name="T54" fmla="*/ 39 w 140"/>
                <a:gd name="T55" fmla="*/ 46 h 140"/>
                <a:gd name="T56" fmla="*/ 37 w 140"/>
                <a:gd name="T57" fmla="*/ 65 h 140"/>
                <a:gd name="T58" fmla="*/ 38 w 140"/>
                <a:gd name="T59" fmla="*/ 74 h 140"/>
                <a:gd name="T60" fmla="*/ 42 w 140"/>
                <a:gd name="T61" fmla="*/ 93 h 140"/>
                <a:gd name="T62" fmla="*/ 23 w 140"/>
                <a:gd name="T63" fmla="*/ 93 h 140"/>
                <a:gd name="T64" fmla="*/ 18 w 140"/>
                <a:gd name="T65" fmla="*/ 74 h 140"/>
                <a:gd name="T66" fmla="*/ 38 w 140"/>
                <a:gd name="T67" fmla="*/ 74 h 140"/>
                <a:gd name="T68" fmla="*/ 102 w 140"/>
                <a:gd name="T69" fmla="*/ 74 h 140"/>
                <a:gd name="T70" fmla="*/ 122 w 140"/>
                <a:gd name="T71" fmla="*/ 74 h 140"/>
                <a:gd name="T72" fmla="*/ 117 w 140"/>
                <a:gd name="T73" fmla="*/ 93 h 140"/>
                <a:gd name="T74" fmla="*/ 98 w 140"/>
                <a:gd name="T75" fmla="*/ 93 h 140"/>
                <a:gd name="T76" fmla="*/ 102 w 140"/>
                <a:gd name="T77" fmla="*/ 74 h 140"/>
                <a:gd name="T78" fmla="*/ 111 w 140"/>
                <a:gd name="T79" fmla="*/ 37 h 140"/>
                <a:gd name="T80" fmla="*/ 98 w 140"/>
                <a:gd name="T81" fmla="*/ 37 h 140"/>
                <a:gd name="T82" fmla="*/ 90 w 140"/>
                <a:gd name="T83" fmla="*/ 21 h 140"/>
                <a:gd name="T84" fmla="*/ 111 w 140"/>
                <a:gd name="T85" fmla="*/ 37 h 140"/>
                <a:gd name="T86" fmla="*/ 75 w 140"/>
                <a:gd name="T87" fmla="*/ 18 h 140"/>
                <a:gd name="T88" fmla="*/ 88 w 140"/>
                <a:gd name="T89" fmla="*/ 37 h 140"/>
                <a:gd name="T90" fmla="*/ 52 w 140"/>
                <a:gd name="T91" fmla="*/ 37 h 140"/>
                <a:gd name="T92" fmla="*/ 64 w 140"/>
                <a:gd name="T93" fmla="*/ 18 h 140"/>
                <a:gd name="T94" fmla="*/ 70 w 140"/>
                <a:gd name="T95" fmla="*/ 17 h 140"/>
                <a:gd name="T96" fmla="*/ 75 w 140"/>
                <a:gd name="T97" fmla="*/ 18 h 140"/>
                <a:gd name="T98" fmla="*/ 50 w 140"/>
                <a:gd name="T99" fmla="*/ 21 h 140"/>
                <a:gd name="T100" fmla="*/ 42 w 140"/>
                <a:gd name="T101" fmla="*/ 37 h 140"/>
                <a:gd name="T102" fmla="*/ 29 w 140"/>
                <a:gd name="T103" fmla="*/ 37 h 140"/>
                <a:gd name="T104" fmla="*/ 50 w 140"/>
                <a:gd name="T105" fmla="*/ 21 h 140"/>
                <a:gd name="T106" fmla="*/ 29 w 140"/>
                <a:gd name="T107" fmla="*/ 102 h 140"/>
                <a:gd name="T108" fmla="*/ 46 w 140"/>
                <a:gd name="T109" fmla="*/ 102 h 140"/>
                <a:gd name="T110" fmla="*/ 60 w 140"/>
                <a:gd name="T111" fmla="*/ 121 h 140"/>
                <a:gd name="T112" fmla="*/ 29 w 140"/>
                <a:gd name="T113" fmla="*/ 102 h 140"/>
                <a:gd name="T114" fmla="*/ 80 w 140"/>
                <a:gd name="T115" fmla="*/ 121 h 140"/>
                <a:gd name="T116" fmla="*/ 94 w 140"/>
                <a:gd name="T117" fmla="*/ 102 h 140"/>
                <a:gd name="T118" fmla="*/ 111 w 140"/>
                <a:gd name="T119" fmla="*/ 102 h 140"/>
                <a:gd name="T120" fmla="*/ 80 w 140"/>
                <a:gd name="T121" fmla="*/ 121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0" h="140">
                  <a:moveTo>
                    <a:pt x="70" y="0"/>
                  </a:moveTo>
                  <a:cubicBezTo>
                    <a:pt x="31" y="0"/>
                    <a:pt x="0" y="31"/>
                    <a:pt x="0" y="70"/>
                  </a:cubicBezTo>
                  <a:cubicBezTo>
                    <a:pt x="0" y="108"/>
                    <a:pt x="31" y="140"/>
                    <a:pt x="70" y="140"/>
                  </a:cubicBezTo>
                  <a:cubicBezTo>
                    <a:pt x="108" y="140"/>
                    <a:pt x="140" y="108"/>
                    <a:pt x="140" y="70"/>
                  </a:cubicBezTo>
                  <a:cubicBezTo>
                    <a:pt x="140" y="31"/>
                    <a:pt x="108" y="0"/>
                    <a:pt x="70" y="0"/>
                  </a:cubicBezTo>
                  <a:close/>
                  <a:moveTo>
                    <a:pt x="70" y="118"/>
                  </a:moveTo>
                  <a:cubicBezTo>
                    <a:pt x="65" y="114"/>
                    <a:pt x="60" y="108"/>
                    <a:pt x="57" y="102"/>
                  </a:cubicBezTo>
                  <a:cubicBezTo>
                    <a:pt x="83" y="102"/>
                    <a:pt x="83" y="102"/>
                    <a:pt x="83" y="102"/>
                  </a:cubicBezTo>
                  <a:cubicBezTo>
                    <a:pt x="79" y="108"/>
                    <a:pt x="75" y="114"/>
                    <a:pt x="70" y="118"/>
                  </a:cubicBezTo>
                  <a:close/>
                  <a:moveTo>
                    <a:pt x="52" y="93"/>
                  </a:moveTo>
                  <a:cubicBezTo>
                    <a:pt x="50" y="87"/>
                    <a:pt x="48" y="81"/>
                    <a:pt x="47" y="74"/>
                  </a:cubicBezTo>
                  <a:cubicBezTo>
                    <a:pt x="93" y="74"/>
                    <a:pt x="93" y="74"/>
                    <a:pt x="93" y="74"/>
                  </a:cubicBezTo>
                  <a:cubicBezTo>
                    <a:pt x="92" y="81"/>
                    <a:pt x="90" y="87"/>
                    <a:pt x="88" y="93"/>
                  </a:cubicBezTo>
                  <a:lnTo>
                    <a:pt x="52" y="93"/>
                  </a:lnTo>
                  <a:close/>
                  <a:moveTo>
                    <a:pt x="122" y="65"/>
                  </a:moveTo>
                  <a:cubicBezTo>
                    <a:pt x="102" y="65"/>
                    <a:pt x="102" y="65"/>
                    <a:pt x="102" y="65"/>
                  </a:cubicBezTo>
                  <a:cubicBezTo>
                    <a:pt x="102" y="59"/>
                    <a:pt x="102" y="52"/>
                    <a:pt x="100" y="46"/>
                  </a:cubicBezTo>
                  <a:cubicBezTo>
                    <a:pt x="117" y="46"/>
                    <a:pt x="117" y="46"/>
                    <a:pt x="117" y="46"/>
                  </a:cubicBezTo>
                  <a:cubicBezTo>
                    <a:pt x="120" y="52"/>
                    <a:pt x="121" y="59"/>
                    <a:pt x="122" y="65"/>
                  </a:cubicBezTo>
                  <a:close/>
                  <a:moveTo>
                    <a:pt x="93" y="65"/>
                  </a:moveTo>
                  <a:cubicBezTo>
                    <a:pt x="47" y="65"/>
                    <a:pt x="47" y="65"/>
                    <a:pt x="47" y="65"/>
                  </a:cubicBezTo>
                  <a:cubicBezTo>
                    <a:pt x="47" y="59"/>
                    <a:pt x="47" y="52"/>
                    <a:pt x="49" y="46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2" y="52"/>
                    <a:pt x="93" y="59"/>
                    <a:pt x="93" y="65"/>
                  </a:cubicBezTo>
                  <a:close/>
                  <a:moveTo>
                    <a:pt x="37" y="65"/>
                  </a:moveTo>
                  <a:cubicBezTo>
                    <a:pt x="18" y="65"/>
                    <a:pt x="18" y="65"/>
                    <a:pt x="18" y="65"/>
                  </a:cubicBezTo>
                  <a:cubicBezTo>
                    <a:pt x="18" y="59"/>
                    <a:pt x="20" y="52"/>
                    <a:pt x="23" y="46"/>
                  </a:cubicBezTo>
                  <a:cubicBezTo>
                    <a:pt x="39" y="46"/>
                    <a:pt x="39" y="46"/>
                    <a:pt x="39" y="46"/>
                  </a:cubicBezTo>
                  <a:cubicBezTo>
                    <a:pt x="38" y="52"/>
                    <a:pt x="37" y="59"/>
                    <a:pt x="37" y="65"/>
                  </a:cubicBezTo>
                  <a:close/>
                  <a:moveTo>
                    <a:pt x="38" y="74"/>
                  </a:moveTo>
                  <a:cubicBezTo>
                    <a:pt x="38" y="81"/>
                    <a:pt x="40" y="87"/>
                    <a:pt x="42" y="93"/>
                  </a:cubicBezTo>
                  <a:cubicBezTo>
                    <a:pt x="23" y="93"/>
                    <a:pt x="23" y="93"/>
                    <a:pt x="23" y="93"/>
                  </a:cubicBezTo>
                  <a:cubicBezTo>
                    <a:pt x="20" y="87"/>
                    <a:pt x="18" y="81"/>
                    <a:pt x="18" y="74"/>
                  </a:cubicBezTo>
                  <a:lnTo>
                    <a:pt x="38" y="74"/>
                  </a:lnTo>
                  <a:close/>
                  <a:moveTo>
                    <a:pt x="102" y="74"/>
                  </a:moveTo>
                  <a:cubicBezTo>
                    <a:pt x="122" y="74"/>
                    <a:pt x="122" y="74"/>
                    <a:pt x="122" y="74"/>
                  </a:cubicBezTo>
                  <a:cubicBezTo>
                    <a:pt x="121" y="81"/>
                    <a:pt x="120" y="87"/>
                    <a:pt x="117" y="93"/>
                  </a:cubicBezTo>
                  <a:cubicBezTo>
                    <a:pt x="98" y="93"/>
                    <a:pt x="98" y="93"/>
                    <a:pt x="98" y="93"/>
                  </a:cubicBezTo>
                  <a:cubicBezTo>
                    <a:pt x="100" y="87"/>
                    <a:pt x="101" y="81"/>
                    <a:pt x="102" y="74"/>
                  </a:cubicBezTo>
                  <a:close/>
                  <a:moveTo>
                    <a:pt x="111" y="37"/>
                  </a:moveTo>
                  <a:cubicBezTo>
                    <a:pt x="98" y="37"/>
                    <a:pt x="98" y="37"/>
                    <a:pt x="98" y="37"/>
                  </a:cubicBezTo>
                  <a:cubicBezTo>
                    <a:pt x="96" y="31"/>
                    <a:pt x="93" y="26"/>
                    <a:pt x="90" y="21"/>
                  </a:cubicBezTo>
                  <a:cubicBezTo>
                    <a:pt x="98" y="25"/>
                    <a:pt x="105" y="30"/>
                    <a:pt x="111" y="37"/>
                  </a:cubicBezTo>
                  <a:close/>
                  <a:moveTo>
                    <a:pt x="75" y="18"/>
                  </a:moveTo>
                  <a:cubicBezTo>
                    <a:pt x="80" y="23"/>
                    <a:pt x="85" y="30"/>
                    <a:pt x="88" y="37"/>
                  </a:cubicBezTo>
                  <a:cubicBezTo>
                    <a:pt x="52" y="37"/>
                    <a:pt x="52" y="37"/>
                    <a:pt x="52" y="37"/>
                  </a:cubicBezTo>
                  <a:cubicBezTo>
                    <a:pt x="55" y="30"/>
                    <a:pt x="59" y="23"/>
                    <a:pt x="64" y="18"/>
                  </a:cubicBezTo>
                  <a:cubicBezTo>
                    <a:pt x="66" y="17"/>
                    <a:pt x="68" y="17"/>
                    <a:pt x="70" y="17"/>
                  </a:cubicBezTo>
                  <a:cubicBezTo>
                    <a:pt x="72" y="17"/>
                    <a:pt x="74" y="17"/>
                    <a:pt x="75" y="18"/>
                  </a:cubicBezTo>
                  <a:close/>
                  <a:moveTo>
                    <a:pt x="50" y="21"/>
                  </a:moveTo>
                  <a:cubicBezTo>
                    <a:pt x="47" y="26"/>
                    <a:pt x="44" y="31"/>
                    <a:pt x="42" y="37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34" y="30"/>
                    <a:pt x="42" y="25"/>
                    <a:pt x="50" y="21"/>
                  </a:cubicBezTo>
                  <a:close/>
                  <a:moveTo>
                    <a:pt x="29" y="102"/>
                  </a:moveTo>
                  <a:cubicBezTo>
                    <a:pt x="46" y="102"/>
                    <a:pt x="46" y="102"/>
                    <a:pt x="46" y="102"/>
                  </a:cubicBezTo>
                  <a:cubicBezTo>
                    <a:pt x="50" y="110"/>
                    <a:pt x="54" y="116"/>
                    <a:pt x="60" y="121"/>
                  </a:cubicBezTo>
                  <a:cubicBezTo>
                    <a:pt x="47" y="119"/>
                    <a:pt x="36" y="112"/>
                    <a:pt x="29" y="102"/>
                  </a:cubicBezTo>
                  <a:close/>
                  <a:moveTo>
                    <a:pt x="80" y="121"/>
                  </a:moveTo>
                  <a:cubicBezTo>
                    <a:pt x="85" y="116"/>
                    <a:pt x="90" y="110"/>
                    <a:pt x="94" y="102"/>
                  </a:cubicBezTo>
                  <a:cubicBezTo>
                    <a:pt x="111" y="102"/>
                    <a:pt x="111" y="102"/>
                    <a:pt x="111" y="102"/>
                  </a:cubicBezTo>
                  <a:cubicBezTo>
                    <a:pt x="103" y="112"/>
                    <a:pt x="92" y="119"/>
                    <a:pt x="80" y="121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FB9463"/>
                </a:gs>
                <a:gs pos="100000">
                  <a:srgbClr val="D74C35"/>
                </a:gs>
              </a:gsLst>
              <a:lin ang="6000000" scaled="0"/>
              <a:tileRect/>
            </a:gradFill>
            <a:ln w="25400" cap="flat" cmpd="sng" algn="ctr">
              <a:noFill/>
              <a:prstDash val="solid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13134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8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Franklin Gothic Book"/>
                <a:ea typeface="微软雅黑"/>
                <a:cs typeface="+mn-cs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3478717" y="4849087"/>
            <a:ext cx="338586" cy="263784"/>
            <a:chOff x="5288412" y="1824354"/>
            <a:chExt cx="386956" cy="290695"/>
          </a:xfrm>
        </p:grpSpPr>
        <p:sp>
          <p:nvSpPr>
            <p:cNvPr id="62" name="Freeform 41"/>
            <p:cNvSpPr>
              <a:spLocks/>
            </p:cNvSpPr>
            <p:nvPr/>
          </p:nvSpPr>
          <p:spPr bwMode="auto">
            <a:xfrm>
              <a:off x="5402523" y="1943565"/>
              <a:ext cx="170210" cy="94348"/>
            </a:xfrm>
            <a:custGeom>
              <a:avLst/>
              <a:gdLst>
                <a:gd name="T0" fmla="*/ 62 w 113"/>
                <a:gd name="T1" fmla="*/ 46 h 63"/>
                <a:gd name="T2" fmla="*/ 19 w 113"/>
                <a:gd name="T3" fmla="*/ 62 h 63"/>
                <a:gd name="T4" fmla="*/ 19 w 113"/>
                <a:gd name="T5" fmla="*/ 62 h 63"/>
                <a:gd name="T6" fmla="*/ 18 w 113"/>
                <a:gd name="T7" fmla="*/ 62 h 63"/>
                <a:gd name="T8" fmla="*/ 15 w 113"/>
                <a:gd name="T9" fmla="*/ 62 h 63"/>
                <a:gd name="T10" fmla="*/ 9 w 113"/>
                <a:gd name="T11" fmla="*/ 58 h 63"/>
                <a:gd name="T12" fmla="*/ 9 w 113"/>
                <a:gd name="T13" fmla="*/ 58 h 63"/>
                <a:gd name="T14" fmla="*/ 9 w 113"/>
                <a:gd name="T15" fmla="*/ 58 h 63"/>
                <a:gd name="T16" fmla="*/ 9 w 113"/>
                <a:gd name="T17" fmla="*/ 58 h 63"/>
                <a:gd name="T18" fmla="*/ 1 w 113"/>
                <a:gd name="T19" fmla="*/ 40 h 63"/>
                <a:gd name="T20" fmla="*/ 1 w 113"/>
                <a:gd name="T21" fmla="*/ 40 h 63"/>
                <a:gd name="T22" fmla="*/ 1 w 113"/>
                <a:gd name="T23" fmla="*/ 40 h 63"/>
                <a:gd name="T24" fmla="*/ 0 w 113"/>
                <a:gd name="T25" fmla="*/ 37 h 63"/>
                <a:gd name="T26" fmla="*/ 4 w 113"/>
                <a:gd name="T27" fmla="*/ 31 h 63"/>
                <a:gd name="T28" fmla="*/ 4 w 113"/>
                <a:gd name="T29" fmla="*/ 31 h 63"/>
                <a:gd name="T30" fmla="*/ 4 w 113"/>
                <a:gd name="T31" fmla="*/ 31 h 63"/>
                <a:gd name="T32" fmla="*/ 4 w 113"/>
                <a:gd name="T33" fmla="*/ 31 h 63"/>
                <a:gd name="T34" fmla="*/ 48 w 113"/>
                <a:gd name="T35" fmla="*/ 15 h 63"/>
                <a:gd name="T36" fmla="*/ 43 w 113"/>
                <a:gd name="T37" fmla="*/ 5 h 63"/>
                <a:gd name="T38" fmla="*/ 45 w 113"/>
                <a:gd name="T39" fmla="*/ 1 h 63"/>
                <a:gd name="T40" fmla="*/ 47 w 113"/>
                <a:gd name="T41" fmla="*/ 0 h 63"/>
                <a:gd name="T42" fmla="*/ 78 w 113"/>
                <a:gd name="T43" fmla="*/ 4 h 63"/>
                <a:gd name="T44" fmla="*/ 110 w 113"/>
                <a:gd name="T45" fmla="*/ 7 h 63"/>
                <a:gd name="T46" fmla="*/ 113 w 113"/>
                <a:gd name="T47" fmla="*/ 10 h 63"/>
                <a:gd name="T48" fmla="*/ 112 w 113"/>
                <a:gd name="T49" fmla="*/ 12 h 63"/>
                <a:gd name="T50" fmla="*/ 112 w 113"/>
                <a:gd name="T51" fmla="*/ 12 h 63"/>
                <a:gd name="T52" fmla="*/ 92 w 113"/>
                <a:gd name="T53" fmla="*/ 35 h 63"/>
                <a:gd name="T54" fmla="*/ 73 w 113"/>
                <a:gd name="T55" fmla="*/ 57 h 63"/>
                <a:gd name="T56" fmla="*/ 68 w 113"/>
                <a:gd name="T57" fmla="*/ 57 h 63"/>
                <a:gd name="T58" fmla="*/ 67 w 113"/>
                <a:gd name="T59" fmla="*/ 56 h 63"/>
                <a:gd name="T60" fmla="*/ 67 w 113"/>
                <a:gd name="T61" fmla="*/ 56 h 63"/>
                <a:gd name="T62" fmla="*/ 62 w 113"/>
                <a:gd name="T63" fmla="*/ 46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3" h="63">
                  <a:moveTo>
                    <a:pt x="62" y="46"/>
                  </a:moveTo>
                  <a:cubicBezTo>
                    <a:pt x="19" y="62"/>
                    <a:pt x="19" y="62"/>
                    <a:pt x="19" y="62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19" y="62"/>
                    <a:pt x="18" y="62"/>
                    <a:pt x="18" y="62"/>
                  </a:cubicBezTo>
                  <a:cubicBezTo>
                    <a:pt x="17" y="63"/>
                    <a:pt x="16" y="63"/>
                    <a:pt x="15" y="62"/>
                  </a:cubicBezTo>
                  <a:cubicBezTo>
                    <a:pt x="12" y="62"/>
                    <a:pt x="10" y="60"/>
                    <a:pt x="9" y="58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0" y="39"/>
                    <a:pt x="0" y="38"/>
                    <a:pt x="0" y="37"/>
                  </a:cubicBezTo>
                  <a:cubicBezTo>
                    <a:pt x="0" y="34"/>
                    <a:pt x="2" y="32"/>
                    <a:pt x="4" y="31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4" y="31"/>
                    <a:pt x="4" y="31"/>
                    <a:pt x="4" y="31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43" y="5"/>
                    <a:pt x="43" y="5"/>
                    <a:pt x="43" y="5"/>
                  </a:cubicBezTo>
                  <a:cubicBezTo>
                    <a:pt x="43" y="3"/>
                    <a:pt x="43" y="1"/>
                    <a:pt x="45" y="1"/>
                  </a:cubicBezTo>
                  <a:cubicBezTo>
                    <a:pt x="46" y="0"/>
                    <a:pt x="46" y="0"/>
                    <a:pt x="47" y="0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110" y="7"/>
                    <a:pt x="110" y="7"/>
                    <a:pt x="110" y="7"/>
                  </a:cubicBezTo>
                  <a:cubicBezTo>
                    <a:pt x="112" y="7"/>
                    <a:pt x="113" y="9"/>
                    <a:pt x="113" y="10"/>
                  </a:cubicBezTo>
                  <a:cubicBezTo>
                    <a:pt x="113" y="11"/>
                    <a:pt x="113" y="12"/>
                    <a:pt x="112" y="12"/>
                  </a:cubicBezTo>
                  <a:cubicBezTo>
                    <a:pt x="112" y="12"/>
                    <a:pt x="112" y="12"/>
                    <a:pt x="112" y="12"/>
                  </a:cubicBezTo>
                  <a:cubicBezTo>
                    <a:pt x="92" y="35"/>
                    <a:pt x="92" y="35"/>
                    <a:pt x="92" y="35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1" y="58"/>
                    <a:pt x="69" y="59"/>
                    <a:pt x="68" y="57"/>
                  </a:cubicBezTo>
                  <a:cubicBezTo>
                    <a:pt x="68" y="57"/>
                    <a:pt x="67" y="57"/>
                    <a:pt x="67" y="56"/>
                  </a:cubicBezTo>
                  <a:cubicBezTo>
                    <a:pt x="67" y="56"/>
                    <a:pt x="67" y="56"/>
                    <a:pt x="67" y="56"/>
                  </a:cubicBezTo>
                  <a:cubicBezTo>
                    <a:pt x="62" y="46"/>
                    <a:pt x="62" y="46"/>
                    <a:pt x="62" y="46"/>
                  </a:cubicBezTo>
                  <a:close/>
                </a:path>
              </a:pathLst>
            </a:custGeom>
            <a:gradFill flip="none" rotWithShape="1">
              <a:gsLst>
                <a:gs pos="56000">
                  <a:srgbClr val="6EB3D2"/>
                </a:gs>
                <a:gs pos="100000">
                  <a:srgbClr val="2C85B6"/>
                </a:gs>
              </a:gsLst>
              <a:lin ang="6000000" scaled="0"/>
              <a:tileRect/>
            </a:gradFill>
            <a:ln w="25400" cap="flat" cmpd="sng" algn="ctr">
              <a:noFill/>
              <a:prstDash val="solid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13134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8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Franklin Gothic Book"/>
                <a:ea typeface="微软雅黑"/>
                <a:cs typeface="+mn-cs"/>
              </a:endParaRPr>
            </a:p>
          </p:txBody>
        </p:sp>
        <p:sp>
          <p:nvSpPr>
            <p:cNvPr id="63" name="Freeform 42"/>
            <p:cNvSpPr>
              <a:spLocks noEditPoints="1"/>
            </p:cNvSpPr>
            <p:nvPr/>
          </p:nvSpPr>
          <p:spPr bwMode="auto">
            <a:xfrm>
              <a:off x="5288412" y="1824354"/>
              <a:ext cx="386956" cy="290695"/>
            </a:xfrm>
            <a:custGeom>
              <a:avLst/>
              <a:gdLst>
                <a:gd name="T0" fmla="*/ 225 w 257"/>
                <a:gd name="T1" fmla="*/ 0 h 193"/>
                <a:gd name="T2" fmla="*/ 32 w 257"/>
                <a:gd name="T3" fmla="*/ 0 h 193"/>
                <a:gd name="T4" fmla="*/ 0 w 257"/>
                <a:gd name="T5" fmla="*/ 32 h 193"/>
                <a:gd name="T6" fmla="*/ 0 w 257"/>
                <a:gd name="T7" fmla="*/ 160 h 193"/>
                <a:gd name="T8" fmla="*/ 32 w 257"/>
                <a:gd name="T9" fmla="*/ 193 h 193"/>
                <a:gd name="T10" fmla="*/ 225 w 257"/>
                <a:gd name="T11" fmla="*/ 193 h 193"/>
                <a:gd name="T12" fmla="*/ 257 w 257"/>
                <a:gd name="T13" fmla="*/ 160 h 193"/>
                <a:gd name="T14" fmla="*/ 257 w 257"/>
                <a:gd name="T15" fmla="*/ 32 h 193"/>
                <a:gd name="T16" fmla="*/ 225 w 257"/>
                <a:gd name="T17" fmla="*/ 0 h 193"/>
                <a:gd name="T18" fmla="*/ 209 w 257"/>
                <a:gd name="T19" fmla="*/ 16 h 193"/>
                <a:gd name="T20" fmla="*/ 225 w 257"/>
                <a:gd name="T21" fmla="*/ 16 h 193"/>
                <a:gd name="T22" fmla="*/ 225 w 257"/>
                <a:gd name="T23" fmla="*/ 32 h 193"/>
                <a:gd name="T24" fmla="*/ 209 w 257"/>
                <a:gd name="T25" fmla="*/ 32 h 193"/>
                <a:gd name="T26" fmla="*/ 209 w 257"/>
                <a:gd name="T27" fmla="*/ 16 h 193"/>
                <a:gd name="T28" fmla="*/ 176 w 257"/>
                <a:gd name="T29" fmla="*/ 16 h 193"/>
                <a:gd name="T30" fmla="*/ 193 w 257"/>
                <a:gd name="T31" fmla="*/ 16 h 193"/>
                <a:gd name="T32" fmla="*/ 193 w 257"/>
                <a:gd name="T33" fmla="*/ 32 h 193"/>
                <a:gd name="T34" fmla="*/ 176 w 257"/>
                <a:gd name="T35" fmla="*/ 32 h 193"/>
                <a:gd name="T36" fmla="*/ 176 w 257"/>
                <a:gd name="T37" fmla="*/ 16 h 193"/>
                <a:gd name="T38" fmla="*/ 144 w 257"/>
                <a:gd name="T39" fmla="*/ 16 h 193"/>
                <a:gd name="T40" fmla="*/ 160 w 257"/>
                <a:gd name="T41" fmla="*/ 16 h 193"/>
                <a:gd name="T42" fmla="*/ 160 w 257"/>
                <a:gd name="T43" fmla="*/ 32 h 193"/>
                <a:gd name="T44" fmla="*/ 144 w 257"/>
                <a:gd name="T45" fmla="*/ 32 h 193"/>
                <a:gd name="T46" fmla="*/ 144 w 257"/>
                <a:gd name="T47" fmla="*/ 16 h 193"/>
                <a:gd name="T48" fmla="*/ 241 w 257"/>
                <a:gd name="T49" fmla="*/ 176 h 193"/>
                <a:gd name="T50" fmla="*/ 16 w 257"/>
                <a:gd name="T51" fmla="*/ 176 h 193"/>
                <a:gd name="T52" fmla="*/ 16 w 257"/>
                <a:gd name="T53" fmla="*/ 48 h 193"/>
                <a:gd name="T54" fmla="*/ 241 w 257"/>
                <a:gd name="T55" fmla="*/ 48 h 193"/>
                <a:gd name="T56" fmla="*/ 241 w 257"/>
                <a:gd name="T57" fmla="*/ 176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57" h="193">
                  <a:moveTo>
                    <a:pt x="225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4" y="0"/>
                    <a:pt x="0" y="14"/>
                    <a:pt x="0" y="32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0" y="178"/>
                    <a:pt x="14" y="193"/>
                    <a:pt x="32" y="193"/>
                  </a:cubicBezTo>
                  <a:cubicBezTo>
                    <a:pt x="225" y="193"/>
                    <a:pt x="225" y="193"/>
                    <a:pt x="225" y="193"/>
                  </a:cubicBezTo>
                  <a:cubicBezTo>
                    <a:pt x="242" y="193"/>
                    <a:pt x="257" y="178"/>
                    <a:pt x="257" y="160"/>
                  </a:cubicBezTo>
                  <a:cubicBezTo>
                    <a:pt x="257" y="32"/>
                    <a:pt x="257" y="32"/>
                    <a:pt x="257" y="32"/>
                  </a:cubicBezTo>
                  <a:cubicBezTo>
                    <a:pt x="257" y="14"/>
                    <a:pt x="242" y="0"/>
                    <a:pt x="225" y="0"/>
                  </a:cubicBezTo>
                  <a:close/>
                  <a:moveTo>
                    <a:pt x="209" y="16"/>
                  </a:moveTo>
                  <a:cubicBezTo>
                    <a:pt x="225" y="16"/>
                    <a:pt x="225" y="16"/>
                    <a:pt x="225" y="16"/>
                  </a:cubicBezTo>
                  <a:cubicBezTo>
                    <a:pt x="225" y="32"/>
                    <a:pt x="225" y="32"/>
                    <a:pt x="225" y="32"/>
                  </a:cubicBezTo>
                  <a:cubicBezTo>
                    <a:pt x="209" y="32"/>
                    <a:pt x="209" y="32"/>
                    <a:pt x="209" y="32"/>
                  </a:cubicBezTo>
                  <a:lnTo>
                    <a:pt x="209" y="16"/>
                  </a:lnTo>
                  <a:close/>
                  <a:moveTo>
                    <a:pt x="176" y="16"/>
                  </a:moveTo>
                  <a:cubicBezTo>
                    <a:pt x="193" y="16"/>
                    <a:pt x="193" y="16"/>
                    <a:pt x="193" y="16"/>
                  </a:cubicBezTo>
                  <a:cubicBezTo>
                    <a:pt x="193" y="32"/>
                    <a:pt x="193" y="32"/>
                    <a:pt x="193" y="32"/>
                  </a:cubicBezTo>
                  <a:cubicBezTo>
                    <a:pt x="176" y="32"/>
                    <a:pt x="176" y="32"/>
                    <a:pt x="176" y="32"/>
                  </a:cubicBezTo>
                  <a:lnTo>
                    <a:pt x="176" y="16"/>
                  </a:lnTo>
                  <a:close/>
                  <a:moveTo>
                    <a:pt x="144" y="16"/>
                  </a:moveTo>
                  <a:cubicBezTo>
                    <a:pt x="160" y="16"/>
                    <a:pt x="160" y="16"/>
                    <a:pt x="160" y="16"/>
                  </a:cubicBezTo>
                  <a:cubicBezTo>
                    <a:pt x="160" y="32"/>
                    <a:pt x="160" y="32"/>
                    <a:pt x="160" y="32"/>
                  </a:cubicBezTo>
                  <a:cubicBezTo>
                    <a:pt x="144" y="32"/>
                    <a:pt x="144" y="32"/>
                    <a:pt x="144" y="32"/>
                  </a:cubicBezTo>
                  <a:lnTo>
                    <a:pt x="144" y="16"/>
                  </a:lnTo>
                  <a:close/>
                  <a:moveTo>
                    <a:pt x="241" y="176"/>
                  </a:moveTo>
                  <a:cubicBezTo>
                    <a:pt x="16" y="176"/>
                    <a:pt x="16" y="176"/>
                    <a:pt x="16" y="176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241" y="48"/>
                    <a:pt x="241" y="48"/>
                    <a:pt x="241" y="48"/>
                  </a:cubicBezTo>
                  <a:lnTo>
                    <a:pt x="241" y="176"/>
                  </a:lnTo>
                  <a:close/>
                </a:path>
              </a:pathLst>
            </a:custGeom>
            <a:gradFill flip="none" rotWithShape="1">
              <a:gsLst>
                <a:gs pos="56000">
                  <a:srgbClr val="6EB3D2"/>
                </a:gs>
                <a:gs pos="100000">
                  <a:srgbClr val="2C85B6"/>
                </a:gs>
              </a:gsLst>
              <a:lin ang="6000000" scaled="0"/>
              <a:tileRect/>
            </a:gradFill>
            <a:ln w="25400" cap="flat" cmpd="sng" algn="ctr">
              <a:noFill/>
              <a:prstDash val="solid"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13134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800" b="0" i="0" u="none" strike="noStrike" kern="0" cap="none" spc="0" normalizeH="0" baseline="0" noProof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Franklin Gothic Book"/>
                <a:ea typeface="微软雅黑"/>
                <a:cs typeface="+mn-cs"/>
              </a:endParaRPr>
            </a:p>
          </p:txBody>
        </p:sp>
      </p:grpSp>
      <p:sp>
        <p:nvSpPr>
          <p:cNvPr id="49" name="Freeform 61"/>
          <p:cNvSpPr>
            <a:spLocks noEditPoints="1"/>
          </p:cNvSpPr>
          <p:nvPr/>
        </p:nvSpPr>
        <p:spPr bwMode="auto">
          <a:xfrm>
            <a:off x="6277607" y="4808016"/>
            <a:ext cx="292291" cy="345928"/>
          </a:xfrm>
          <a:custGeom>
            <a:avLst/>
            <a:gdLst>
              <a:gd name="T0" fmla="*/ 94 w 222"/>
              <a:gd name="T1" fmla="*/ 16 h 253"/>
              <a:gd name="T2" fmla="*/ 110 w 222"/>
              <a:gd name="T3" fmla="*/ 0 h 253"/>
              <a:gd name="T4" fmla="*/ 126 w 222"/>
              <a:gd name="T5" fmla="*/ 16 h 253"/>
              <a:gd name="T6" fmla="*/ 127 w 222"/>
              <a:gd name="T7" fmla="*/ 110 h 253"/>
              <a:gd name="T8" fmla="*/ 111 w 222"/>
              <a:gd name="T9" fmla="*/ 126 h 253"/>
              <a:gd name="T10" fmla="*/ 95 w 222"/>
              <a:gd name="T11" fmla="*/ 111 h 253"/>
              <a:gd name="T12" fmla="*/ 94 w 222"/>
              <a:gd name="T13" fmla="*/ 16 h 253"/>
              <a:gd name="T14" fmla="*/ 112 w 222"/>
              <a:gd name="T15" fmla="*/ 252 h 253"/>
              <a:gd name="T16" fmla="*/ 1 w 222"/>
              <a:gd name="T17" fmla="*/ 143 h 253"/>
              <a:gd name="T18" fmla="*/ 79 w 222"/>
              <a:gd name="T19" fmla="*/ 37 h 253"/>
              <a:gd name="T20" fmla="*/ 79 w 222"/>
              <a:gd name="T21" fmla="*/ 70 h 253"/>
              <a:gd name="T22" fmla="*/ 32 w 222"/>
              <a:gd name="T23" fmla="*/ 143 h 253"/>
              <a:gd name="T24" fmla="*/ 112 w 222"/>
              <a:gd name="T25" fmla="*/ 221 h 253"/>
              <a:gd name="T26" fmla="*/ 190 w 222"/>
              <a:gd name="T27" fmla="*/ 141 h 253"/>
              <a:gd name="T28" fmla="*/ 142 w 222"/>
              <a:gd name="T29" fmla="*/ 70 h 253"/>
              <a:gd name="T30" fmla="*/ 142 w 222"/>
              <a:gd name="T31" fmla="*/ 36 h 253"/>
              <a:gd name="T32" fmla="*/ 222 w 222"/>
              <a:gd name="T33" fmla="*/ 141 h 253"/>
              <a:gd name="T34" fmla="*/ 112 w 222"/>
              <a:gd name="T35" fmla="*/ 252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22" h="253">
                <a:moveTo>
                  <a:pt x="94" y="16"/>
                </a:moveTo>
                <a:cubicBezTo>
                  <a:pt x="94" y="7"/>
                  <a:pt x="101" y="0"/>
                  <a:pt x="110" y="0"/>
                </a:cubicBezTo>
                <a:cubicBezTo>
                  <a:pt x="119" y="0"/>
                  <a:pt x="126" y="7"/>
                  <a:pt x="126" y="16"/>
                </a:cubicBezTo>
                <a:cubicBezTo>
                  <a:pt x="127" y="110"/>
                  <a:pt x="127" y="110"/>
                  <a:pt x="127" y="110"/>
                </a:cubicBezTo>
                <a:cubicBezTo>
                  <a:pt x="127" y="119"/>
                  <a:pt x="120" y="126"/>
                  <a:pt x="111" y="126"/>
                </a:cubicBezTo>
                <a:cubicBezTo>
                  <a:pt x="102" y="126"/>
                  <a:pt x="95" y="119"/>
                  <a:pt x="95" y="111"/>
                </a:cubicBezTo>
                <a:lnTo>
                  <a:pt x="94" y="16"/>
                </a:lnTo>
                <a:close/>
                <a:moveTo>
                  <a:pt x="112" y="252"/>
                </a:moveTo>
                <a:cubicBezTo>
                  <a:pt x="51" y="253"/>
                  <a:pt x="1" y="204"/>
                  <a:pt x="1" y="143"/>
                </a:cubicBezTo>
                <a:cubicBezTo>
                  <a:pt x="0" y="93"/>
                  <a:pt x="33" y="51"/>
                  <a:pt x="79" y="37"/>
                </a:cubicBezTo>
                <a:cubicBezTo>
                  <a:pt x="79" y="70"/>
                  <a:pt x="79" y="70"/>
                  <a:pt x="79" y="70"/>
                </a:cubicBezTo>
                <a:cubicBezTo>
                  <a:pt x="51" y="83"/>
                  <a:pt x="32" y="110"/>
                  <a:pt x="32" y="143"/>
                </a:cubicBezTo>
                <a:cubicBezTo>
                  <a:pt x="33" y="186"/>
                  <a:pt x="68" y="221"/>
                  <a:pt x="112" y="221"/>
                </a:cubicBezTo>
                <a:cubicBezTo>
                  <a:pt x="155" y="220"/>
                  <a:pt x="190" y="185"/>
                  <a:pt x="190" y="141"/>
                </a:cubicBezTo>
                <a:cubicBezTo>
                  <a:pt x="190" y="109"/>
                  <a:pt x="170" y="82"/>
                  <a:pt x="142" y="70"/>
                </a:cubicBezTo>
                <a:cubicBezTo>
                  <a:pt x="142" y="36"/>
                  <a:pt x="142" y="36"/>
                  <a:pt x="142" y="36"/>
                </a:cubicBezTo>
                <a:cubicBezTo>
                  <a:pt x="187" y="49"/>
                  <a:pt x="221" y="91"/>
                  <a:pt x="222" y="141"/>
                </a:cubicBezTo>
                <a:cubicBezTo>
                  <a:pt x="222" y="202"/>
                  <a:pt x="173" y="252"/>
                  <a:pt x="112" y="252"/>
                </a:cubicBezTo>
                <a:close/>
              </a:path>
            </a:pathLst>
          </a:custGeom>
          <a:gradFill flip="none" rotWithShape="1">
            <a:gsLst>
              <a:gs pos="56000">
                <a:srgbClr val="009999"/>
              </a:gs>
              <a:gs pos="100000">
                <a:srgbClr val="00504E"/>
              </a:gs>
            </a:gsLst>
            <a:lin ang="6000000" scaled="0"/>
            <a:tileRect/>
          </a:gradFill>
          <a:ln w="25400" cap="flat" cmpd="sng" algn="ctr">
            <a:noFill/>
            <a:prstDash val="solid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1313444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800" b="0" i="0" u="none" strike="noStrike" kern="0" cap="none" spc="0" normalizeH="0" baseline="0" noProof="0" smtClean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Franklin Gothic Book"/>
              <a:ea typeface="微软雅黑"/>
              <a:cs typeface="+mn-cs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3860252" y="2147626"/>
            <a:ext cx="2451660" cy="1051272"/>
            <a:chOff x="3454404" y="1308953"/>
            <a:chExt cx="1466531" cy="606379"/>
          </a:xfrm>
        </p:grpSpPr>
        <p:sp>
          <p:nvSpPr>
            <p:cNvPr id="60" name="TextBox 59"/>
            <p:cNvSpPr txBox="1"/>
            <p:nvPr/>
          </p:nvSpPr>
          <p:spPr>
            <a:xfrm>
              <a:off x="3454404" y="1308953"/>
              <a:ext cx="1466531" cy="2662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13134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Franklin Gothic Book"/>
                  <a:ea typeface="微软雅黑"/>
                </a:rPr>
                <a:t>请输入标题</a:t>
              </a: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3613119" y="1613536"/>
              <a:ext cx="1149101" cy="3017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313444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Franklin Gothic Book"/>
                  <a:ea typeface="微软雅黑"/>
                </a:rPr>
                <a:t>请输入文本文字内容</a:t>
              </a:r>
              <a:endPara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Franklin Gothic Book"/>
                <a:ea typeface="微软雅黑"/>
              </a:endParaRPr>
            </a:p>
            <a:p>
              <a:pPr algn="ctr" defTabSz="1313444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Franklin Gothic Book"/>
                  <a:ea typeface="微软雅黑"/>
                </a:rPr>
                <a:t>请输入文本文字内容</a:t>
              </a:r>
              <a:endPara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Franklin Gothic Book"/>
                <a:ea typeface="微软雅黑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6575924" y="2147626"/>
            <a:ext cx="2451660" cy="1051272"/>
            <a:chOff x="3454404" y="1308953"/>
            <a:chExt cx="1466531" cy="606379"/>
          </a:xfrm>
        </p:grpSpPr>
        <p:sp>
          <p:nvSpPr>
            <p:cNvPr id="58" name="TextBox 57"/>
            <p:cNvSpPr txBox="1"/>
            <p:nvPr/>
          </p:nvSpPr>
          <p:spPr>
            <a:xfrm>
              <a:off x="3454404" y="1308953"/>
              <a:ext cx="1466531" cy="2662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13134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Franklin Gothic Book"/>
                  <a:ea typeface="微软雅黑"/>
                </a:rPr>
                <a:t>请输入标题</a:t>
              </a: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3613119" y="1613536"/>
              <a:ext cx="1149101" cy="3017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313444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Franklin Gothic Book"/>
                  <a:ea typeface="微软雅黑"/>
                </a:rPr>
                <a:t>请输入文本文字内容</a:t>
              </a:r>
              <a:endPara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Franklin Gothic Book"/>
                <a:ea typeface="微软雅黑"/>
              </a:endParaRPr>
            </a:p>
            <a:p>
              <a:pPr algn="ctr" defTabSz="1313444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Franklin Gothic Book"/>
                  <a:ea typeface="微软雅黑"/>
                </a:rPr>
                <a:t>请输入文本文字内容</a:t>
              </a:r>
              <a:endPara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Franklin Gothic Book"/>
                <a:ea typeface="微软雅黑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2422179" y="5256753"/>
            <a:ext cx="2451660" cy="1051272"/>
            <a:chOff x="3454404" y="1308953"/>
            <a:chExt cx="1466531" cy="606379"/>
          </a:xfrm>
        </p:grpSpPr>
        <p:sp>
          <p:nvSpPr>
            <p:cNvPr id="56" name="TextBox 55"/>
            <p:cNvSpPr txBox="1"/>
            <p:nvPr/>
          </p:nvSpPr>
          <p:spPr>
            <a:xfrm>
              <a:off x="3454404" y="1308953"/>
              <a:ext cx="1466531" cy="2662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13134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Franklin Gothic Book"/>
                  <a:ea typeface="微软雅黑"/>
                </a:rPr>
                <a:t>请输入标题</a:t>
              </a: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3613119" y="1613536"/>
              <a:ext cx="1149101" cy="3017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313444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Franklin Gothic Book"/>
                  <a:ea typeface="微软雅黑"/>
                </a:rPr>
                <a:t>请输入文本文字内容</a:t>
              </a:r>
              <a:endPara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Franklin Gothic Book"/>
                <a:ea typeface="微软雅黑"/>
              </a:endParaRPr>
            </a:p>
            <a:p>
              <a:pPr algn="ctr" defTabSz="1313444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Franklin Gothic Book"/>
                  <a:ea typeface="微软雅黑"/>
                </a:rPr>
                <a:t>请输入文本文字内容</a:t>
              </a:r>
              <a:endPara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Franklin Gothic Book"/>
                <a:ea typeface="微软雅黑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5197921" y="5256753"/>
            <a:ext cx="2451660" cy="1051272"/>
            <a:chOff x="3454404" y="1308953"/>
            <a:chExt cx="1466531" cy="606379"/>
          </a:xfrm>
        </p:grpSpPr>
        <p:sp>
          <p:nvSpPr>
            <p:cNvPr id="54" name="TextBox 53"/>
            <p:cNvSpPr txBox="1"/>
            <p:nvPr/>
          </p:nvSpPr>
          <p:spPr>
            <a:xfrm>
              <a:off x="3454404" y="1308953"/>
              <a:ext cx="1466531" cy="2662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1313444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Franklin Gothic Book"/>
                  <a:ea typeface="微软雅黑"/>
                </a:rPr>
                <a:t>请输入标题</a:t>
              </a: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3613119" y="1613536"/>
              <a:ext cx="1149101" cy="3017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313444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Franklin Gothic Book"/>
                  <a:ea typeface="微软雅黑"/>
                </a:rPr>
                <a:t>请输入文本文字内容</a:t>
              </a:r>
              <a:endPara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Franklin Gothic Book"/>
                <a:ea typeface="微软雅黑"/>
              </a:endParaRPr>
            </a:p>
            <a:p>
              <a:pPr algn="ctr" defTabSz="1313444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Franklin Gothic Book"/>
                  <a:ea typeface="微软雅黑"/>
                </a:rPr>
                <a:t>请输入文本文字内容</a:t>
              </a:r>
              <a:endParaRPr lang="en-US" altLang="zh-CN" sz="1400" dirty="0">
                <a:solidFill>
                  <a:prstClr val="black">
                    <a:lumMod val="75000"/>
                    <a:lumOff val="25000"/>
                  </a:prstClr>
                </a:solidFill>
                <a:latin typeface="Franklin Gothic Book"/>
                <a:ea typeface="微软雅黑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5165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组合 40"/>
          <p:cNvGrpSpPr/>
          <p:nvPr/>
        </p:nvGrpSpPr>
        <p:grpSpPr>
          <a:xfrm>
            <a:off x="4240257" y="1446059"/>
            <a:ext cx="2904701" cy="1118073"/>
            <a:chOff x="3454404" y="1308953"/>
            <a:chExt cx="1466531" cy="544325"/>
          </a:xfrm>
        </p:grpSpPr>
        <p:sp>
          <p:nvSpPr>
            <p:cNvPr id="42" name="TextBox 41"/>
            <p:cNvSpPr txBox="1"/>
            <p:nvPr/>
          </p:nvSpPr>
          <p:spPr>
            <a:xfrm>
              <a:off x="3454404" y="1308953"/>
              <a:ext cx="1466531" cy="2574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313444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3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Franklin Gothic Book"/>
                  <a:ea typeface="微软雅黑"/>
                </a:rPr>
                <a:t>请输入标题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3613119" y="1613536"/>
              <a:ext cx="1149101" cy="2397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313444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3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Franklin Gothic Book"/>
                  <a:ea typeface="微软雅黑"/>
                </a:rPr>
                <a:t>请输入文</a:t>
              </a:r>
              <a:r>
                <a:rPr lang="zh-CN" altLang="en-US" sz="1300" dirty="0" smtClean="0">
                  <a:solidFill>
                    <a:prstClr val="black">
                      <a:lumMod val="75000"/>
                      <a:lumOff val="25000"/>
                    </a:prstClr>
                  </a:solidFill>
                  <a:latin typeface="Franklin Gothic Book"/>
                  <a:ea typeface="微软雅黑"/>
                </a:rPr>
                <a:t>本文字内容</a:t>
              </a:r>
              <a:endParaRPr lang="en-US" altLang="zh-CN" sz="1300" dirty="0">
                <a:solidFill>
                  <a:prstClr val="black">
                    <a:lumMod val="75000"/>
                    <a:lumOff val="25000"/>
                  </a:prstClr>
                </a:solidFill>
                <a:latin typeface="Franklin Gothic Book"/>
                <a:ea typeface="微软雅黑"/>
              </a:endParaRPr>
            </a:p>
            <a:p>
              <a:pPr algn="ctr" defTabSz="1313444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3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Franklin Gothic Book"/>
                  <a:ea typeface="微软雅黑"/>
                </a:rPr>
                <a:t>请输入文本文字内容</a:t>
              </a:r>
              <a:endParaRPr lang="en-US" altLang="zh-CN" sz="1300" dirty="0">
                <a:solidFill>
                  <a:prstClr val="black">
                    <a:lumMod val="75000"/>
                    <a:lumOff val="25000"/>
                  </a:prstClr>
                </a:solidFill>
                <a:latin typeface="Franklin Gothic Book"/>
                <a:ea typeface="微软雅黑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4250306" y="6226644"/>
            <a:ext cx="2904701" cy="1118073"/>
            <a:chOff x="3454404" y="1308953"/>
            <a:chExt cx="1466531" cy="544325"/>
          </a:xfrm>
        </p:grpSpPr>
        <p:sp>
          <p:nvSpPr>
            <p:cNvPr id="45" name="TextBox 44"/>
            <p:cNvSpPr txBox="1"/>
            <p:nvPr/>
          </p:nvSpPr>
          <p:spPr>
            <a:xfrm>
              <a:off x="3454404" y="1308953"/>
              <a:ext cx="1466531" cy="2574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313444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3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Franklin Gothic Book"/>
                  <a:ea typeface="微软雅黑"/>
                </a:rPr>
                <a:t>请输入标题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3613119" y="1613536"/>
              <a:ext cx="1149101" cy="2397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313444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3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Franklin Gothic Book"/>
                  <a:ea typeface="微软雅黑"/>
                </a:rPr>
                <a:t>请输入文本文字内容</a:t>
              </a:r>
              <a:endParaRPr lang="en-US" altLang="zh-CN" sz="1300" dirty="0">
                <a:solidFill>
                  <a:prstClr val="black">
                    <a:lumMod val="75000"/>
                    <a:lumOff val="25000"/>
                  </a:prstClr>
                </a:solidFill>
                <a:latin typeface="Franklin Gothic Book"/>
                <a:ea typeface="微软雅黑"/>
              </a:endParaRPr>
            </a:p>
            <a:p>
              <a:pPr algn="ctr" defTabSz="1313444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3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Franklin Gothic Book"/>
                  <a:ea typeface="微软雅黑"/>
                </a:rPr>
                <a:t>请输入文本文字内容</a:t>
              </a:r>
              <a:endParaRPr lang="en-US" altLang="zh-CN" sz="1300" dirty="0">
                <a:solidFill>
                  <a:prstClr val="black">
                    <a:lumMod val="75000"/>
                    <a:lumOff val="25000"/>
                  </a:prstClr>
                </a:solidFill>
                <a:latin typeface="Franklin Gothic Book"/>
                <a:ea typeface="微软雅黑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4115923" y="2833890"/>
            <a:ext cx="3153365" cy="3273828"/>
            <a:chOff x="3272187" y="1271291"/>
            <a:chExt cx="2601334" cy="2604207"/>
          </a:xfrm>
        </p:grpSpPr>
        <p:grpSp>
          <p:nvGrpSpPr>
            <p:cNvPr id="48" name="组合 47"/>
            <p:cNvGrpSpPr/>
            <p:nvPr/>
          </p:nvGrpSpPr>
          <p:grpSpPr>
            <a:xfrm rot="5400000" flipH="1">
              <a:off x="4285326" y="1962626"/>
              <a:ext cx="1958146" cy="1218244"/>
              <a:chOff x="5062407" y="2014847"/>
              <a:chExt cx="1958146" cy="1218244"/>
            </a:xfrm>
          </p:grpSpPr>
          <p:grpSp>
            <p:nvGrpSpPr>
              <p:cNvPr id="68" name="组合 67"/>
              <p:cNvGrpSpPr/>
              <p:nvPr/>
            </p:nvGrpSpPr>
            <p:grpSpPr>
              <a:xfrm rot="5400000" flipV="1">
                <a:off x="5432358" y="1644896"/>
                <a:ext cx="1218244" cy="1958146"/>
                <a:chOff x="3563888" y="150093"/>
                <a:chExt cx="1536700" cy="2470015"/>
              </a:xfrm>
            </p:grpSpPr>
            <p:sp>
              <p:nvSpPr>
                <p:cNvPr id="72" name="任意多边形 71"/>
                <p:cNvSpPr/>
                <p:nvPr/>
              </p:nvSpPr>
              <p:spPr>
                <a:xfrm>
                  <a:off x="3563888" y="1000858"/>
                  <a:ext cx="1536700" cy="1619250"/>
                </a:xfrm>
                <a:custGeom>
                  <a:avLst/>
                  <a:gdLst>
                    <a:gd name="connsiteX0" fmla="*/ 0 w 1536700"/>
                    <a:gd name="connsiteY0" fmla="*/ 1619250 h 1619250"/>
                    <a:gd name="connsiteX1" fmla="*/ 1536700 w 1536700"/>
                    <a:gd name="connsiteY1" fmla="*/ 384473 h 1619250"/>
                    <a:gd name="connsiteX2" fmla="*/ 1534545 w 1536700"/>
                    <a:gd name="connsiteY2" fmla="*/ 382737 h 1619250"/>
                    <a:gd name="connsiteX3" fmla="*/ 1536700 w 1536700"/>
                    <a:gd name="connsiteY3" fmla="*/ 381000 h 1619250"/>
                    <a:gd name="connsiteX4" fmla="*/ 1054100 w 1536700"/>
                    <a:gd name="connsiteY4" fmla="*/ 0 h 1619250"/>
                    <a:gd name="connsiteX5" fmla="*/ 579964 w 1536700"/>
                    <a:gd name="connsiteY5" fmla="*/ 382737 h 1619250"/>
                    <a:gd name="connsiteX6" fmla="*/ 0 w 1536700"/>
                    <a:gd name="connsiteY6" fmla="*/ 850900 h 1619250"/>
                    <a:gd name="connsiteX7" fmla="*/ 0 w 1536700"/>
                    <a:gd name="connsiteY7" fmla="*/ 1619250 h 1619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536700" h="1619250">
                      <a:moveTo>
                        <a:pt x="0" y="1619250"/>
                      </a:moveTo>
                      <a:lnTo>
                        <a:pt x="1536700" y="384473"/>
                      </a:lnTo>
                      <a:lnTo>
                        <a:pt x="1534545" y="382737"/>
                      </a:lnTo>
                      <a:lnTo>
                        <a:pt x="1536700" y="381000"/>
                      </a:lnTo>
                      <a:lnTo>
                        <a:pt x="1054100" y="0"/>
                      </a:lnTo>
                      <a:lnTo>
                        <a:pt x="579964" y="382737"/>
                      </a:lnTo>
                      <a:lnTo>
                        <a:pt x="0" y="850900"/>
                      </a:lnTo>
                      <a:lnTo>
                        <a:pt x="0" y="161925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FB9463"/>
                    </a:gs>
                    <a:gs pos="45000">
                      <a:srgbClr val="D74C35"/>
                    </a:gs>
                  </a:gsLst>
                  <a:lin ang="9000000" scaled="0"/>
                  <a:tileRect/>
                </a:gradFill>
                <a:ln w="25400" cap="flat" cmpd="sng" algn="ctr">
                  <a:noFill/>
                  <a:prstDash val="solid"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1313444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60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Franklin Gothic Book"/>
                    <a:ea typeface="微软雅黑"/>
                    <a:cs typeface="+mn-cs"/>
                  </a:endParaRPr>
                </a:p>
              </p:txBody>
            </p:sp>
            <p:sp>
              <p:nvSpPr>
                <p:cNvPr id="73" name="任意多边形 72"/>
                <p:cNvSpPr/>
                <p:nvPr/>
              </p:nvSpPr>
              <p:spPr>
                <a:xfrm flipV="1">
                  <a:off x="3563888" y="150093"/>
                  <a:ext cx="1536700" cy="1619250"/>
                </a:xfrm>
                <a:custGeom>
                  <a:avLst/>
                  <a:gdLst>
                    <a:gd name="connsiteX0" fmla="*/ 0 w 1536700"/>
                    <a:gd name="connsiteY0" fmla="*/ 1619250 h 1619250"/>
                    <a:gd name="connsiteX1" fmla="*/ 1536700 w 1536700"/>
                    <a:gd name="connsiteY1" fmla="*/ 384473 h 1619250"/>
                    <a:gd name="connsiteX2" fmla="*/ 1534545 w 1536700"/>
                    <a:gd name="connsiteY2" fmla="*/ 382737 h 1619250"/>
                    <a:gd name="connsiteX3" fmla="*/ 1536700 w 1536700"/>
                    <a:gd name="connsiteY3" fmla="*/ 381000 h 1619250"/>
                    <a:gd name="connsiteX4" fmla="*/ 1054100 w 1536700"/>
                    <a:gd name="connsiteY4" fmla="*/ 0 h 1619250"/>
                    <a:gd name="connsiteX5" fmla="*/ 579964 w 1536700"/>
                    <a:gd name="connsiteY5" fmla="*/ 382737 h 1619250"/>
                    <a:gd name="connsiteX6" fmla="*/ 0 w 1536700"/>
                    <a:gd name="connsiteY6" fmla="*/ 850900 h 1619250"/>
                    <a:gd name="connsiteX7" fmla="*/ 0 w 1536700"/>
                    <a:gd name="connsiteY7" fmla="*/ 1619250 h 1619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536700" h="1619250">
                      <a:moveTo>
                        <a:pt x="0" y="1619250"/>
                      </a:moveTo>
                      <a:lnTo>
                        <a:pt x="1536700" y="384473"/>
                      </a:lnTo>
                      <a:lnTo>
                        <a:pt x="1534545" y="382737"/>
                      </a:lnTo>
                      <a:lnTo>
                        <a:pt x="1536700" y="381000"/>
                      </a:lnTo>
                      <a:lnTo>
                        <a:pt x="1054100" y="0"/>
                      </a:lnTo>
                      <a:lnTo>
                        <a:pt x="579964" y="382737"/>
                      </a:lnTo>
                      <a:lnTo>
                        <a:pt x="0" y="850900"/>
                      </a:lnTo>
                      <a:lnTo>
                        <a:pt x="0" y="1619250"/>
                      </a:lnTo>
                      <a:close/>
                    </a:path>
                  </a:pathLst>
                </a:custGeom>
                <a:gradFill flip="none" rotWithShape="1">
                  <a:gsLst>
                    <a:gs pos="50000">
                      <a:srgbClr val="FB9463"/>
                    </a:gs>
                    <a:gs pos="20000">
                      <a:srgbClr val="D74C35"/>
                    </a:gs>
                  </a:gsLst>
                  <a:lin ang="9000000" scaled="0"/>
                  <a:tileRect/>
                </a:gradFill>
                <a:ln w="25400" cap="flat" cmpd="sng" algn="ctr">
                  <a:noFill/>
                  <a:prstDash val="solid"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1313444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60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Franklin Gothic Book"/>
                    <a:ea typeface="微软雅黑"/>
                    <a:cs typeface="+mn-cs"/>
                  </a:endParaRPr>
                </a:p>
              </p:txBody>
            </p:sp>
          </p:grpSp>
          <p:grpSp>
            <p:nvGrpSpPr>
              <p:cNvPr id="69" name="组合 68"/>
              <p:cNvGrpSpPr/>
              <p:nvPr/>
            </p:nvGrpSpPr>
            <p:grpSpPr>
              <a:xfrm>
                <a:off x="5911747" y="2077638"/>
                <a:ext cx="245546" cy="245152"/>
                <a:chOff x="3202546" y="2792701"/>
                <a:chExt cx="397794" cy="397156"/>
              </a:xfrm>
            </p:grpSpPr>
            <p:sp>
              <p:nvSpPr>
                <p:cNvPr id="70" name="Freeform 39"/>
                <p:cNvSpPr>
                  <a:spLocks noEditPoints="1"/>
                </p:cNvSpPr>
                <p:nvPr/>
              </p:nvSpPr>
              <p:spPr bwMode="auto">
                <a:xfrm>
                  <a:off x="3202546" y="2792701"/>
                  <a:ext cx="397794" cy="397156"/>
                </a:xfrm>
                <a:custGeom>
                  <a:avLst/>
                  <a:gdLst>
                    <a:gd name="T0" fmla="*/ 242 w 264"/>
                    <a:gd name="T1" fmla="*/ 145 h 264"/>
                    <a:gd name="T2" fmla="*/ 239 w 264"/>
                    <a:gd name="T3" fmla="*/ 104 h 264"/>
                    <a:gd name="T4" fmla="*/ 262 w 264"/>
                    <a:gd name="T5" fmla="*/ 84 h 264"/>
                    <a:gd name="T6" fmla="*/ 240 w 264"/>
                    <a:gd name="T7" fmla="*/ 51 h 264"/>
                    <a:gd name="T8" fmla="*/ 213 w 264"/>
                    <a:gd name="T9" fmla="*/ 56 h 264"/>
                    <a:gd name="T10" fmla="*/ 178 w 264"/>
                    <a:gd name="T11" fmla="*/ 33 h 264"/>
                    <a:gd name="T12" fmla="*/ 177 w 264"/>
                    <a:gd name="T13" fmla="*/ 4 h 264"/>
                    <a:gd name="T14" fmla="*/ 137 w 264"/>
                    <a:gd name="T15" fmla="*/ 0 h 264"/>
                    <a:gd name="T16" fmla="*/ 124 w 264"/>
                    <a:gd name="T17" fmla="*/ 24 h 264"/>
                    <a:gd name="T18" fmla="*/ 85 w 264"/>
                    <a:gd name="T19" fmla="*/ 36 h 264"/>
                    <a:gd name="T20" fmla="*/ 60 w 264"/>
                    <a:gd name="T21" fmla="*/ 19 h 264"/>
                    <a:gd name="T22" fmla="*/ 32 w 264"/>
                    <a:gd name="T23" fmla="*/ 48 h 264"/>
                    <a:gd name="T24" fmla="*/ 44 w 264"/>
                    <a:gd name="T25" fmla="*/ 72 h 264"/>
                    <a:gd name="T26" fmla="*/ 29 w 264"/>
                    <a:gd name="T27" fmla="*/ 111 h 264"/>
                    <a:gd name="T28" fmla="*/ 0 w 264"/>
                    <a:gd name="T29" fmla="*/ 119 h 264"/>
                    <a:gd name="T30" fmla="*/ 5 w 264"/>
                    <a:gd name="T31" fmla="*/ 158 h 264"/>
                    <a:gd name="T32" fmla="*/ 32 w 264"/>
                    <a:gd name="T33" fmla="*/ 165 h 264"/>
                    <a:gd name="T34" fmla="*/ 53 w 264"/>
                    <a:gd name="T35" fmla="*/ 201 h 264"/>
                    <a:gd name="T36" fmla="*/ 41 w 264"/>
                    <a:gd name="T37" fmla="*/ 228 h 264"/>
                    <a:gd name="T38" fmla="*/ 75 w 264"/>
                    <a:gd name="T39" fmla="*/ 249 h 264"/>
                    <a:gd name="T40" fmla="*/ 97 w 264"/>
                    <a:gd name="T41" fmla="*/ 232 h 264"/>
                    <a:gd name="T42" fmla="*/ 138 w 264"/>
                    <a:gd name="T43" fmla="*/ 238 h 264"/>
                    <a:gd name="T44" fmla="*/ 153 w 264"/>
                    <a:gd name="T45" fmla="*/ 264 h 264"/>
                    <a:gd name="T46" fmla="*/ 191 w 264"/>
                    <a:gd name="T47" fmla="*/ 251 h 264"/>
                    <a:gd name="T48" fmla="*/ 191 w 264"/>
                    <a:gd name="T49" fmla="*/ 223 h 264"/>
                    <a:gd name="T50" fmla="*/ 221 w 264"/>
                    <a:gd name="T51" fmla="*/ 195 h 264"/>
                    <a:gd name="T52" fmla="*/ 251 w 264"/>
                    <a:gd name="T53" fmla="*/ 200 h 264"/>
                    <a:gd name="T54" fmla="*/ 264 w 264"/>
                    <a:gd name="T55" fmla="*/ 162 h 264"/>
                    <a:gd name="T56" fmla="*/ 242 w 264"/>
                    <a:gd name="T57" fmla="*/ 145 h 264"/>
                    <a:gd name="T58" fmla="*/ 132 w 264"/>
                    <a:gd name="T59" fmla="*/ 217 h 264"/>
                    <a:gd name="T60" fmla="*/ 46 w 264"/>
                    <a:gd name="T61" fmla="*/ 132 h 264"/>
                    <a:gd name="T62" fmla="*/ 132 w 264"/>
                    <a:gd name="T63" fmla="*/ 46 h 264"/>
                    <a:gd name="T64" fmla="*/ 217 w 264"/>
                    <a:gd name="T65" fmla="*/ 132 h 264"/>
                    <a:gd name="T66" fmla="*/ 132 w 264"/>
                    <a:gd name="T67" fmla="*/ 217 h 2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264" h="264">
                      <a:moveTo>
                        <a:pt x="242" y="145"/>
                      </a:moveTo>
                      <a:cubicBezTo>
                        <a:pt x="239" y="104"/>
                        <a:pt x="239" y="104"/>
                        <a:pt x="239" y="104"/>
                      </a:cubicBezTo>
                      <a:cubicBezTo>
                        <a:pt x="262" y="84"/>
                        <a:pt x="262" y="84"/>
                        <a:pt x="262" y="84"/>
                      </a:cubicBezTo>
                      <a:cubicBezTo>
                        <a:pt x="240" y="51"/>
                        <a:pt x="240" y="51"/>
                        <a:pt x="240" y="51"/>
                      </a:cubicBezTo>
                      <a:cubicBezTo>
                        <a:pt x="213" y="56"/>
                        <a:pt x="213" y="56"/>
                        <a:pt x="213" y="56"/>
                      </a:cubicBezTo>
                      <a:cubicBezTo>
                        <a:pt x="178" y="33"/>
                        <a:pt x="178" y="33"/>
                        <a:pt x="178" y="33"/>
                      </a:cubicBezTo>
                      <a:cubicBezTo>
                        <a:pt x="177" y="4"/>
                        <a:pt x="177" y="4"/>
                        <a:pt x="177" y="4"/>
                      </a:cubicBezTo>
                      <a:cubicBezTo>
                        <a:pt x="137" y="0"/>
                        <a:pt x="137" y="0"/>
                        <a:pt x="137" y="0"/>
                      </a:cubicBezTo>
                      <a:cubicBezTo>
                        <a:pt x="124" y="24"/>
                        <a:pt x="124" y="24"/>
                        <a:pt x="124" y="24"/>
                      </a:cubicBezTo>
                      <a:cubicBezTo>
                        <a:pt x="85" y="36"/>
                        <a:pt x="85" y="36"/>
                        <a:pt x="85" y="36"/>
                      </a:cubicBezTo>
                      <a:cubicBezTo>
                        <a:pt x="60" y="19"/>
                        <a:pt x="60" y="19"/>
                        <a:pt x="60" y="19"/>
                      </a:cubicBezTo>
                      <a:cubicBezTo>
                        <a:pt x="32" y="48"/>
                        <a:pt x="32" y="48"/>
                        <a:pt x="32" y="48"/>
                      </a:cubicBezTo>
                      <a:cubicBezTo>
                        <a:pt x="44" y="72"/>
                        <a:pt x="44" y="72"/>
                        <a:pt x="44" y="72"/>
                      </a:cubicBezTo>
                      <a:cubicBezTo>
                        <a:pt x="29" y="111"/>
                        <a:pt x="29" y="111"/>
                        <a:pt x="29" y="111"/>
                      </a:cubicBezTo>
                      <a:cubicBezTo>
                        <a:pt x="0" y="119"/>
                        <a:pt x="0" y="119"/>
                        <a:pt x="0" y="119"/>
                      </a:cubicBezTo>
                      <a:cubicBezTo>
                        <a:pt x="5" y="158"/>
                        <a:pt x="5" y="158"/>
                        <a:pt x="5" y="158"/>
                      </a:cubicBezTo>
                      <a:cubicBezTo>
                        <a:pt x="32" y="165"/>
                        <a:pt x="32" y="165"/>
                        <a:pt x="32" y="165"/>
                      </a:cubicBezTo>
                      <a:cubicBezTo>
                        <a:pt x="53" y="201"/>
                        <a:pt x="53" y="201"/>
                        <a:pt x="53" y="201"/>
                      </a:cubicBezTo>
                      <a:cubicBezTo>
                        <a:pt x="41" y="228"/>
                        <a:pt x="41" y="228"/>
                        <a:pt x="41" y="228"/>
                      </a:cubicBezTo>
                      <a:cubicBezTo>
                        <a:pt x="75" y="249"/>
                        <a:pt x="75" y="249"/>
                        <a:pt x="75" y="249"/>
                      </a:cubicBezTo>
                      <a:cubicBezTo>
                        <a:pt x="97" y="232"/>
                        <a:pt x="97" y="232"/>
                        <a:pt x="97" y="232"/>
                      </a:cubicBezTo>
                      <a:cubicBezTo>
                        <a:pt x="138" y="238"/>
                        <a:pt x="138" y="238"/>
                        <a:pt x="138" y="238"/>
                      </a:cubicBezTo>
                      <a:cubicBezTo>
                        <a:pt x="153" y="264"/>
                        <a:pt x="153" y="264"/>
                        <a:pt x="153" y="264"/>
                      </a:cubicBezTo>
                      <a:cubicBezTo>
                        <a:pt x="191" y="251"/>
                        <a:pt x="191" y="251"/>
                        <a:pt x="191" y="251"/>
                      </a:cubicBezTo>
                      <a:cubicBezTo>
                        <a:pt x="191" y="223"/>
                        <a:pt x="191" y="223"/>
                        <a:pt x="191" y="223"/>
                      </a:cubicBezTo>
                      <a:cubicBezTo>
                        <a:pt x="221" y="195"/>
                        <a:pt x="221" y="195"/>
                        <a:pt x="221" y="195"/>
                      </a:cubicBezTo>
                      <a:cubicBezTo>
                        <a:pt x="251" y="200"/>
                        <a:pt x="251" y="200"/>
                        <a:pt x="251" y="200"/>
                      </a:cubicBezTo>
                      <a:cubicBezTo>
                        <a:pt x="264" y="162"/>
                        <a:pt x="264" y="162"/>
                        <a:pt x="264" y="162"/>
                      </a:cubicBezTo>
                      <a:lnTo>
                        <a:pt x="242" y="145"/>
                      </a:lnTo>
                      <a:close/>
                      <a:moveTo>
                        <a:pt x="132" y="217"/>
                      </a:moveTo>
                      <a:cubicBezTo>
                        <a:pt x="85" y="217"/>
                        <a:pt x="46" y="179"/>
                        <a:pt x="46" y="132"/>
                      </a:cubicBezTo>
                      <a:cubicBezTo>
                        <a:pt x="46" y="85"/>
                        <a:pt x="85" y="46"/>
                        <a:pt x="132" y="46"/>
                      </a:cubicBezTo>
                      <a:cubicBezTo>
                        <a:pt x="179" y="46"/>
                        <a:pt x="217" y="85"/>
                        <a:pt x="217" y="132"/>
                      </a:cubicBezTo>
                      <a:cubicBezTo>
                        <a:pt x="217" y="179"/>
                        <a:pt x="179" y="217"/>
                        <a:pt x="132" y="217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56000">
                      <a:srgbClr val="FB9463"/>
                    </a:gs>
                    <a:gs pos="100000">
                      <a:srgbClr val="D74C35"/>
                    </a:gs>
                  </a:gsLst>
                  <a:lin ang="6000000" scaled="0"/>
                  <a:tileRect/>
                </a:gradFill>
                <a:ln w="25400" cap="flat" cmpd="sng" algn="ctr">
                  <a:noFill/>
                  <a:prstDash val="solid"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1313444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60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Franklin Gothic Book"/>
                    <a:ea typeface="微软雅黑"/>
                    <a:cs typeface="+mn-cs"/>
                  </a:endParaRPr>
                </a:p>
              </p:txBody>
            </p:sp>
            <p:sp>
              <p:nvSpPr>
                <p:cNvPr id="71" name="Freeform 40"/>
                <p:cNvSpPr>
                  <a:spLocks noEditPoints="1"/>
                </p:cNvSpPr>
                <p:nvPr/>
              </p:nvSpPr>
              <p:spPr bwMode="auto">
                <a:xfrm>
                  <a:off x="3296257" y="2885775"/>
                  <a:ext cx="210372" cy="211009"/>
                </a:xfrm>
                <a:custGeom>
                  <a:avLst/>
                  <a:gdLst>
                    <a:gd name="T0" fmla="*/ 70 w 140"/>
                    <a:gd name="T1" fmla="*/ 0 h 140"/>
                    <a:gd name="T2" fmla="*/ 0 w 140"/>
                    <a:gd name="T3" fmla="*/ 70 h 140"/>
                    <a:gd name="T4" fmla="*/ 70 w 140"/>
                    <a:gd name="T5" fmla="*/ 140 h 140"/>
                    <a:gd name="T6" fmla="*/ 140 w 140"/>
                    <a:gd name="T7" fmla="*/ 70 h 140"/>
                    <a:gd name="T8" fmla="*/ 70 w 140"/>
                    <a:gd name="T9" fmla="*/ 0 h 140"/>
                    <a:gd name="T10" fmla="*/ 70 w 140"/>
                    <a:gd name="T11" fmla="*/ 118 h 140"/>
                    <a:gd name="T12" fmla="*/ 57 w 140"/>
                    <a:gd name="T13" fmla="*/ 102 h 140"/>
                    <a:gd name="T14" fmla="*/ 83 w 140"/>
                    <a:gd name="T15" fmla="*/ 102 h 140"/>
                    <a:gd name="T16" fmla="*/ 70 w 140"/>
                    <a:gd name="T17" fmla="*/ 118 h 140"/>
                    <a:gd name="T18" fmla="*/ 52 w 140"/>
                    <a:gd name="T19" fmla="*/ 93 h 140"/>
                    <a:gd name="T20" fmla="*/ 47 w 140"/>
                    <a:gd name="T21" fmla="*/ 74 h 140"/>
                    <a:gd name="T22" fmla="*/ 93 w 140"/>
                    <a:gd name="T23" fmla="*/ 74 h 140"/>
                    <a:gd name="T24" fmla="*/ 88 w 140"/>
                    <a:gd name="T25" fmla="*/ 93 h 140"/>
                    <a:gd name="T26" fmla="*/ 52 w 140"/>
                    <a:gd name="T27" fmla="*/ 93 h 140"/>
                    <a:gd name="T28" fmla="*/ 122 w 140"/>
                    <a:gd name="T29" fmla="*/ 65 h 140"/>
                    <a:gd name="T30" fmla="*/ 102 w 140"/>
                    <a:gd name="T31" fmla="*/ 65 h 140"/>
                    <a:gd name="T32" fmla="*/ 100 w 140"/>
                    <a:gd name="T33" fmla="*/ 46 h 140"/>
                    <a:gd name="T34" fmla="*/ 117 w 140"/>
                    <a:gd name="T35" fmla="*/ 46 h 140"/>
                    <a:gd name="T36" fmla="*/ 122 w 140"/>
                    <a:gd name="T37" fmla="*/ 65 h 140"/>
                    <a:gd name="T38" fmla="*/ 93 w 140"/>
                    <a:gd name="T39" fmla="*/ 65 h 140"/>
                    <a:gd name="T40" fmla="*/ 47 w 140"/>
                    <a:gd name="T41" fmla="*/ 65 h 140"/>
                    <a:gd name="T42" fmla="*/ 49 w 140"/>
                    <a:gd name="T43" fmla="*/ 46 h 140"/>
                    <a:gd name="T44" fmla="*/ 91 w 140"/>
                    <a:gd name="T45" fmla="*/ 46 h 140"/>
                    <a:gd name="T46" fmla="*/ 93 w 140"/>
                    <a:gd name="T47" fmla="*/ 65 h 140"/>
                    <a:gd name="T48" fmla="*/ 37 w 140"/>
                    <a:gd name="T49" fmla="*/ 65 h 140"/>
                    <a:gd name="T50" fmla="*/ 18 w 140"/>
                    <a:gd name="T51" fmla="*/ 65 h 140"/>
                    <a:gd name="T52" fmla="*/ 23 w 140"/>
                    <a:gd name="T53" fmla="*/ 46 h 140"/>
                    <a:gd name="T54" fmla="*/ 39 w 140"/>
                    <a:gd name="T55" fmla="*/ 46 h 140"/>
                    <a:gd name="T56" fmla="*/ 37 w 140"/>
                    <a:gd name="T57" fmla="*/ 65 h 140"/>
                    <a:gd name="T58" fmla="*/ 38 w 140"/>
                    <a:gd name="T59" fmla="*/ 74 h 140"/>
                    <a:gd name="T60" fmla="*/ 42 w 140"/>
                    <a:gd name="T61" fmla="*/ 93 h 140"/>
                    <a:gd name="T62" fmla="*/ 23 w 140"/>
                    <a:gd name="T63" fmla="*/ 93 h 140"/>
                    <a:gd name="T64" fmla="*/ 18 w 140"/>
                    <a:gd name="T65" fmla="*/ 74 h 140"/>
                    <a:gd name="T66" fmla="*/ 38 w 140"/>
                    <a:gd name="T67" fmla="*/ 74 h 140"/>
                    <a:gd name="T68" fmla="*/ 102 w 140"/>
                    <a:gd name="T69" fmla="*/ 74 h 140"/>
                    <a:gd name="T70" fmla="*/ 122 w 140"/>
                    <a:gd name="T71" fmla="*/ 74 h 140"/>
                    <a:gd name="T72" fmla="*/ 117 w 140"/>
                    <a:gd name="T73" fmla="*/ 93 h 140"/>
                    <a:gd name="T74" fmla="*/ 98 w 140"/>
                    <a:gd name="T75" fmla="*/ 93 h 140"/>
                    <a:gd name="T76" fmla="*/ 102 w 140"/>
                    <a:gd name="T77" fmla="*/ 74 h 140"/>
                    <a:gd name="T78" fmla="*/ 111 w 140"/>
                    <a:gd name="T79" fmla="*/ 37 h 140"/>
                    <a:gd name="T80" fmla="*/ 98 w 140"/>
                    <a:gd name="T81" fmla="*/ 37 h 140"/>
                    <a:gd name="T82" fmla="*/ 90 w 140"/>
                    <a:gd name="T83" fmla="*/ 21 h 140"/>
                    <a:gd name="T84" fmla="*/ 111 w 140"/>
                    <a:gd name="T85" fmla="*/ 37 h 140"/>
                    <a:gd name="T86" fmla="*/ 75 w 140"/>
                    <a:gd name="T87" fmla="*/ 18 h 140"/>
                    <a:gd name="T88" fmla="*/ 88 w 140"/>
                    <a:gd name="T89" fmla="*/ 37 h 140"/>
                    <a:gd name="T90" fmla="*/ 52 w 140"/>
                    <a:gd name="T91" fmla="*/ 37 h 140"/>
                    <a:gd name="T92" fmla="*/ 64 w 140"/>
                    <a:gd name="T93" fmla="*/ 18 h 140"/>
                    <a:gd name="T94" fmla="*/ 70 w 140"/>
                    <a:gd name="T95" fmla="*/ 17 h 140"/>
                    <a:gd name="T96" fmla="*/ 75 w 140"/>
                    <a:gd name="T97" fmla="*/ 18 h 140"/>
                    <a:gd name="T98" fmla="*/ 50 w 140"/>
                    <a:gd name="T99" fmla="*/ 21 h 140"/>
                    <a:gd name="T100" fmla="*/ 42 w 140"/>
                    <a:gd name="T101" fmla="*/ 37 h 140"/>
                    <a:gd name="T102" fmla="*/ 29 w 140"/>
                    <a:gd name="T103" fmla="*/ 37 h 140"/>
                    <a:gd name="T104" fmla="*/ 50 w 140"/>
                    <a:gd name="T105" fmla="*/ 21 h 140"/>
                    <a:gd name="T106" fmla="*/ 29 w 140"/>
                    <a:gd name="T107" fmla="*/ 102 h 140"/>
                    <a:gd name="T108" fmla="*/ 46 w 140"/>
                    <a:gd name="T109" fmla="*/ 102 h 140"/>
                    <a:gd name="T110" fmla="*/ 60 w 140"/>
                    <a:gd name="T111" fmla="*/ 121 h 140"/>
                    <a:gd name="T112" fmla="*/ 29 w 140"/>
                    <a:gd name="T113" fmla="*/ 102 h 140"/>
                    <a:gd name="T114" fmla="*/ 80 w 140"/>
                    <a:gd name="T115" fmla="*/ 121 h 140"/>
                    <a:gd name="T116" fmla="*/ 94 w 140"/>
                    <a:gd name="T117" fmla="*/ 102 h 140"/>
                    <a:gd name="T118" fmla="*/ 111 w 140"/>
                    <a:gd name="T119" fmla="*/ 102 h 140"/>
                    <a:gd name="T120" fmla="*/ 80 w 140"/>
                    <a:gd name="T121" fmla="*/ 121 h 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140" h="140">
                      <a:moveTo>
                        <a:pt x="70" y="0"/>
                      </a:moveTo>
                      <a:cubicBezTo>
                        <a:pt x="31" y="0"/>
                        <a:pt x="0" y="31"/>
                        <a:pt x="0" y="70"/>
                      </a:cubicBezTo>
                      <a:cubicBezTo>
                        <a:pt x="0" y="108"/>
                        <a:pt x="31" y="140"/>
                        <a:pt x="70" y="140"/>
                      </a:cubicBezTo>
                      <a:cubicBezTo>
                        <a:pt x="108" y="140"/>
                        <a:pt x="140" y="108"/>
                        <a:pt x="140" y="70"/>
                      </a:cubicBezTo>
                      <a:cubicBezTo>
                        <a:pt x="140" y="31"/>
                        <a:pt x="108" y="0"/>
                        <a:pt x="70" y="0"/>
                      </a:cubicBezTo>
                      <a:close/>
                      <a:moveTo>
                        <a:pt x="70" y="118"/>
                      </a:moveTo>
                      <a:cubicBezTo>
                        <a:pt x="65" y="114"/>
                        <a:pt x="60" y="108"/>
                        <a:pt x="57" y="102"/>
                      </a:cubicBezTo>
                      <a:cubicBezTo>
                        <a:pt x="83" y="102"/>
                        <a:pt x="83" y="102"/>
                        <a:pt x="83" y="102"/>
                      </a:cubicBezTo>
                      <a:cubicBezTo>
                        <a:pt x="79" y="108"/>
                        <a:pt x="75" y="114"/>
                        <a:pt x="70" y="118"/>
                      </a:cubicBezTo>
                      <a:close/>
                      <a:moveTo>
                        <a:pt x="52" y="93"/>
                      </a:moveTo>
                      <a:cubicBezTo>
                        <a:pt x="50" y="87"/>
                        <a:pt x="48" y="81"/>
                        <a:pt x="47" y="74"/>
                      </a:cubicBezTo>
                      <a:cubicBezTo>
                        <a:pt x="93" y="74"/>
                        <a:pt x="93" y="74"/>
                        <a:pt x="93" y="74"/>
                      </a:cubicBezTo>
                      <a:cubicBezTo>
                        <a:pt x="92" y="81"/>
                        <a:pt x="90" y="87"/>
                        <a:pt x="88" y="93"/>
                      </a:cubicBezTo>
                      <a:lnTo>
                        <a:pt x="52" y="93"/>
                      </a:lnTo>
                      <a:close/>
                      <a:moveTo>
                        <a:pt x="122" y="65"/>
                      </a:moveTo>
                      <a:cubicBezTo>
                        <a:pt x="102" y="65"/>
                        <a:pt x="102" y="65"/>
                        <a:pt x="102" y="65"/>
                      </a:cubicBezTo>
                      <a:cubicBezTo>
                        <a:pt x="102" y="59"/>
                        <a:pt x="102" y="52"/>
                        <a:pt x="100" y="46"/>
                      </a:cubicBezTo>
                      <a:cubicBezTo>
                        <a:pt x="117" y="46"/>
                        <a:pt x="117" y="46"/>
                        <a:pt x="117" y="46"/>
                      </a:cubicBezTo>
                      <a:cubicBezTo>
                        <a:pt x="120" y="52"/>
                        <a:pt x="121" y="59"/>
                        <a:pt x="122" y="65"/>
                      </a:cubicBezTo>
                      <a:close/>
                      <a:moveTo>
                        <a:pt x="93" y="65"/>
                      </a:moveTo>
                      <a:cubicBezTo>
                        <a:pt x="47" y="65"/>
                        <a:pt x="47" y="65"/>
                        <a:pt x="47" y="65"/>
                      </a:cubicBezTo>
                      <a:cubicBezTo>
                        <a:pt x="47" y="59"/>
                        <a:pt x="47" y="52"/>
                        <a:pt x="49" y="46"/>
                      </a:cubicBezTo>
                      <a:cubicBezTo>
                        <a:pt x="91" y="46"/>
                        <a:pt x="91" y="46"/>
                        <a:pt x="91" y="46"/>
                      </a:cubicBezTo>
                      <a:cubicBezTo>
                        <a:pt x="92" y="52"/>
                        <a:pt x="93" y="59"/>
                        <a:pt x="93" y="65"/>
                      </a:cubicBezTo>
                      <a:close/>
                      <a:moveTo>
                        <a:pt x="37" y="65"/>
                      </a:moveTo>
                      <a:cubicBezTo>
                        <a:pt x="18" y="65"/>
                        <a:pt x="18" y="65"/>
                        <a:pt x="18" y="65"/>
                      </a:cubicBezTo>
                      <a:cubicBezTo>
                        <a:pt x="18" y="59"/>
                        <a:pt x="20" y="52"/>
                        <a:pt x="23" y="46"/>
                      </a:cubicBezTo>
                      <a:cubicBezTo>
                        <a:pt x="39" y="46"/>
                        <a:pt x="39" y="46"/>
                        <a:pt x="39" y="46"/>
                      </a:cubicBezTo>
                      <a:cubicBezTo>
                        <a:pt x="38" y="52"/>
                        <a:pt x="37" y="59"/>
                        <a:pt x="37" y="65"/>
                      </a:cubicBezTo>
                      <a:close/>
                      <a:moveTo>
                        <a:pt x="38" y="74"/>
                      </a:moveTo>
                      <a:cubicBezTo>
                        <a:pt x="38" y="81"/>
                        <a:pt x="40" y="87"/>
                        <a:pt x="42" y="93"/>
                      </a:cubicBezTo>
                      <a:cubicBezTo>
                        <a:pt x="23" y="93"/>
                        <a:pt x="23" y="93"/>
                        <a:pt x="23" y="93"/>
                      </a:cubicBezTo>
                      <a:cubicBezTo>
                        <a:pt x="20" y="87"/>
                        <a:pt x="18" y="81"/>
                        <a:pt x="18" y="74"/>
                      </a:cubicBezTo>
                      <a:lnTo>
                        <a:pt x="38" y="74"/>
                      </a:lnTo>
                      <a:close/>
                      <a:moveTo>
                        <a:pt x="102" y="74"/>
                      </a:moveTo>
                      <a:cubicBezTo>
                        <a:pt x="122" y="74"/>
                        <a:pt x="122" y="74"/>
                        <a:pt x="122" y="74"/>
                      </a:cubicBezTo>
                      <a:cubicBezTo>
                        <a:pt x="121" y="81"/>
                        <a:pt x="120" y="87"/>
                        <a:pt x="117" y="93"/>
                      </a:cubicBezTo>
                      <a:cubicBezTo>
                        <a:pt x="98" y="93"/>
                        <a:pt x="98" y="93"/>
                        <a:pt x="98" y="93"/>
                      </a:cubicBezTo>
                      <a:cubicBezTo>
                        <a:pt x="100" y="87"/>
                        <a:pt x="101" y="81"/>
                        <a:pt x="102" y="74"/>
                      </a:cubicBezTo>
                      <a:close/>
                      <a:moveTo>
                        <a:pt x="111" y="37"/>
                      </a:moveTo>
                      <a:cubicBezTo>
                        <a:pt x="98" y="37"/>
                        <a:pt x="98" y="37"/>
                        <a:pt x="98" y="37"/>
                      </a:cubicBezTo>
                      <a:cubicBezTo>
                        <a:pt x="96" y="31"/>
                        <a:pt x="93" y="26"/>
                        <a:pt x="90" y="21"/>
                      </a:cubicBezTo>
                      <a:cubicBezTo>
                        <a:pt x="98" y="25"/>
                        <a:pt x="105" y="30"/>
                        <a:pt x="111" y="37"/>
                      </a:cubicBezTo>
                      <a:close/>
                      <a:moveTo>
                        <a:pt x="75" y="18"/>
                      </a:moveTo>
                      <a:cubicBezTo>
                        <a:pt x="80" y="23"/>
                        <a:pt x="85" y="30"/>
                        <a:pt x="88" y="37"/>
                      </a:cubicBezTo>
                      <a:cubicBezTo>
                        <a:pt x="52" y="37"/>
                        <a:pt x="52" y="37"/>
                        <a:pt x="52" y="37"/>
                      </a:cubicBezTo>
                      <a:cubicBezTo>
                        <a:pt x="55" y="30"/>
                        <a:pt x="59" y="23"/>
                        <a:pt x="64" y="18"/>
                      </a:cubicBezTo>
                      <a:cubicBezTo>
                        <a:pt x="66" y="17"/>
                        <a:pt x="68" y="17"/>
                        <a:pt x="70" y="17"/>
                      </a:cubicBezTo>
                      <a:cubicBezTo>
                        <a:pt x="72" y="17"/>
                        <a:pt x="74" y="17"/>
                        <a:pt x="75" y="18"/>
                      </a:cubicBezTo>
                      <a:close/>
                      <a:moveTo>
                        <a:pt x="50" y="21"/>
                      </a:moveTo>
                      <a:cubicBezTo>
                        <a:pt x="47" y="26"/>
                        <a:pt x="44" y="31"/>
                        <a:pt x="42" y="37"/>
                      </a:cubicBezTo>
                      <a:cubicBezTo>
                        <a:pt x="29" y="37"/>
                        <a:pt x="29" y="37"/>
                        <a:pt x="29" y="37"/>
                      </a:cubicBezTo>
                      <a:cubicBezTo>
                        <a:pt x="34" y="30"/>
                        <a:pt x="42" y="25"/>
                        <a:pt x="50" y="21"/>
                      </a:cubicBezTo>
                      <a:close/>
                      <a:moveTo>
                        <a:pt x="29" y="102"/>
                      </a:moveTo>
                      <a:cubicBezTo>
                        <a:pt x="46" y="102"/>
                        <a:pt x="46" y="102"/>
                        <a:pt x="46" y="102"/>
                      </a:cubicBezTo>
                      <a:cubicBezTo>
                        <a:pt x="50" y="110"/>
                        <a:pt x="54" y="116"/>
                        <a:pt x="60" y="121"/>
                      </a:cubicBezTo>
                      <a:cubicBezTo>
                        <a:pt x="47" y="119"/>
                        <a:pt x="36" y="112"/>
                        <a:pt x="29" y="102"/>
                      </a:cubicBezTo>
                      <a:close/>
                      <a:moveTo>
                        <a:pt x="80" y="121"/>
                      </a:moveTo>
                      <a:cubicBezTo>
                        <a:pt x="85" y="116"/>
                        <a:pt x="90" y="110"/>
                        <a:pt x="94" y="102"/>
                      </a:cubicBezTo>
                      <a:cubicBezTo>
                        <a:pt x="111" y="102"/>
                        <a:pt x="111" y="102"/>
                        <a:pt x="111" y="102"/>
                      </a:cubicBezTo>
                      <a:cubicBezTo>
                        <a:pt x="103" y="112"/>
                        <a:pt x="92" y="119"/>
                        <a:pt x="80" y="12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56000">
                      <a:srgbClr val="FB9463"/>
                    </a:gs>
                    <a:gs pos="100000">
                      <a:srgbClr val="D74C35"/>
                    </a:gs>
                  </a:gsLst>
                  <a:lin ang="6000000" scaled="0"/>
                  <a:tileRect/>
                </a:gradFill>
                <a:ln w="25400" cap="flat" cmpd="sng" algn="ctr">
                  <a:noFill/>
                  <a:prstDash val="solid"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1313444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60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Franklin Gothic Book"/>
                    <a:ea typeface="微软雅黑"/>
                    <a:cs typeface="+mn-cs"/>
                  </a:endParaRPr>
                </a:p>
              </p:txBody>
            </p:sp>
          </p:grpSp>
        </p:grpSp>
        <p:grpSp>
          <p:nvGrpSpPr>
            <p:cNvPr id="49" name="组合 48"/>
            <p:cNvGrpSpPr/>
            <p:nvPr/>
          </p:nvGrpSpPr>
          <p:grpSpPr>
            <a:xfrm>
              <a:off x="3588682" y="1271291"/>
              <a:ext cx="1958146" cy="1218244"/>
              <a:chOff x="3588682" y="1271291"/>
              <a:chExt cx="1958146" cy="1218244"/>
            </a:xfrm>
          </p:grpSpPr>
          <p:grpSp>
            <p:nvGrpSpPr>
              <p:cNvPr id="62" name="组合 61"/>
              <p:cNvGrpSpPr/>
              <p:nvPr/>
            </p:nvGrpSpPr>
            <p:grpSpPr>
              <a:xfrm>
                <a:off x="4464345" y="1334082"/>
                <a:ext cx="225871" cy="209344"/>
                <a:chOff x="4378714" y="1388949"/>
                <a:chExt cx="365920" cy="339145"/>
              </a:xfrm>
            </p:grpSpPr>
            <p:sp>
              <p:nvSpPr>
                <p:cNvPr id="66" name="Freeform 37"/>
                <p:cNvSpPr>
                  <a:spLocks/>
                </p:cNvSpPr>
                <p:nvPr/>
              </p:nvSpPr>
              <p:spPr bwMode="auto">
                <a:xfrm>
                  <a:off x="4378714" y="1388949"/>
                  <a:ext cx="228859" cy="247346"/>
                </a:xfrm>
                <a:custGeom>
                  <a:avLst/>
                  <a:gdLst>
                    <a:gd name="T0" fmla="*/ 152 w 152"/>
                    <a:gd name="T1" fmla="*/ 28 h 164"/>
                    <a:gd name="T2" fmla="*/ 152 w 152"/>
                    <a:gd name="T3" fmla="*/ 28 h 164"/>
                    <a:gd name="T4" fmla="*/ 124 w 152"/>
                    <a:gd name="T5" fmla="*/ 0 h 164"/>
                    <a:gd name="T6" fmla="*/ 28 w 152"/>
                    <a:gd name="T7" fmla="*/ 0 h 164"/>
                    <a:gd name="T8" fmla="*/ 0 w 152"/>
                    <a:gd name="T9" fmla="*/ 28 h 164"/>
                    <a:gd name="T10" fmla="*/ 0 w 152"/>
                    <a:gd name="T11" fmla="*/ 91 h 164"/>
                    <a:gd name="T12" fmla="*/ 28 w 152"/>
                    <a:gd name="T13" fmla="*/ 119 h 164"/>
                    <a:gd name="T14" fmla="*/ 30 w 152"/>
                    <a:gd name="T15" fmla="*/ 119 h 164"/>
                    <a:gd name="T16" fmla="*/ 30 w 152"/>
                    <a:gd name="T17" fmla="*/ 164 h 164"/>
                    <a:gd name="T18" fmla="*/ 61 w 152"/>
                    <a:gd name="T19" fmla="*/ 134 h 164"/>
                    <a:gd name="T20" fmla="*/ 61 w 152"/>
                    <a:gd name="T21" fmla="*/ 58 h 164"/>
                    <a:gd name="T22" fmla="*/ 91 w 152"/>
                    <a:gd name="T23" fmla="*/ 28 h 164"/>
                    <a:gd name="T24" fmla="*/ 152 w 152"/>
                    <a:gd name="T25" fmla="*/ 28 h 1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52" h="164">
                      <a:moveTo>
                        <a:pt x="152" y="28"/>
                      </a:moveTo>
                      <a:cubicBezTo>
                        <a:pt x="152" y="28"/>
                        <a:pt x="152" y="28"/>
                        <a:pt x="152" y="28"/>
                      </a:cubicBezTo>
                      <a:cubicBezTo>
                        <a:pt x="152" y="12"/>
                        <a:pt x="140" y="0"/>
                        <a:pt x="124" y="0"/>
                      </a:cubicBezTo>
                      <a:cubicBezTo>
                        <a:pt x="28" y="0"/>
                        <a:pt x="28" y="0"/>
                        <a:pt x="28" y="0"/>
                      </a:cubicBezTo>
                      <a:cubicBezTo>
                        <a:pt x="12" y="0"/>
                        <a:pt x="0" y="12"/>
                        <a:pt x="0" y="28"/>
                      </a:cubicBezTo>
                      <a:cubicBezTo>
                        <a:pt x="0" y="91"/>
                        <a:pt x="0" y="91"/>
                        <a:pt x="0" y="91"/>
                      </a:cubicBezTo>
                      <a:cubicBezTo>
                        <a:pt x="0" y="106"/>
                        <a:pt x="12" y="119"/>
                        <a:pt x="28" y="119"/>
                      </a:cubicBezTo>
                      <a:cubicBezTo>
                        <a:pt x="30" y="119"/>
                        <a:pt x="30" y="119"/>
                        <a:pt x="30" y="119"/>
                      </a:cubicBezTo>
                      <a:cubicBezTo>
                        <a:pt x="30" y="164"/>
                        <a:pt x="30" y="164"/>
                        <a:pt x="30" y="164"/>
                      </a:cubicBezTo>
                      <a:cubicBezTo>
                        <a:pt x="61" y="134"/>
                        <a:pt x="61" y="134"/>
                        <a:pt x="61" y="134"/>
                      </a:cubicBezTo>
                      <a:cubicBezTo>
                        <a:pt x="61" y="58"/>
                        <a:pt x="61" y="58"/>
                        <a:pt x="61" y="58"/>
                      </a:cubicBezTo>
                      <a:cubicBezTo>
                        <a:pt x="61" y="41"/>
                        <a:pt x="74" y="28"/>
                        <a:pt x="91" y="28"/>
                      </a:cubicBezTo>
                      <a:lnTo>
                        <a:pt x="152" y="28"/>
                      </a:lnTo>
                      <a:close/>
                    </a:path>
                  </a:pathLst>
                </a:custGeom>
                <a:gradFill flip="none" rotWithShape="1">
                  <a:gsLst>
                    <a:gs pos="56000">
                      <a:srgbClr val="EFB600"/>
                    </a:gs>
                    <a:gs pos="100000">
                      <a:srgbClr val="C49500"/>
                    </a:gs>
                  </a:gsLst>
                  <a:lin ang="6000000" scaled="0"/>
                  <a:tileRect/>
                </a:gradFill>
                <a:ln w="25400" cap="flat" cmpd="sng" algn="ctr">
                  <a:noFill/>
                  <a:prstDash val="solid"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1313444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60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Franklin Gothic Book"/>
                    <a:ea typeface="微软雅黑"/>
                    <a:cs typeface="+mn-cs"/>
                  </a:endParaRPr>
                </a:p>
              </p:txBody>
            </p:sp>
            <p:sp>
              <p:nvSpPr>
                <p:cNvPr id="67" name="Freeform 38"/>
                <p:cNvSpPr>
                  <a:spLocks noEditPoints="1"/>
                </p:cNvSpPr>
                <p:nvPr/>
              </p:nvSpPr>
              <p:spPr bwMode="auto">
                <a:xfrm>
                  <a:off x="4493463" y="1453973"/>
                  <a:ext cx="251171" cy="274121"/>
                </a:xfrm>
                <a:custGeom>
                  <a:avLst/>
                  <a:gdLst>
                    <a:gd name="T0" fmla="*/ 137 w 167"/>
                    <a:gd name="T1" fmla="*/ 0 h 182"/>
                    <a:gd name="T2" fmla="*/ 30 w 167"/>
                    <a:gd name="T3" fmla="*/ 0 h 182"/>
                    <a:gd name="T4" fmla="*/ 0 w 167"/>
                    <a:gd name="T5" fmla="*/ 30 h 182"/>
                    <a:gd name="T6" fmla="*/ 0 w 167"/>
                    <a:gd name="T7" fmla="*/ 106 h 182"/>
                    <a:gd name="T8" fmla="*/ 30 w 167"/>
                    <a:gd name="T9" fmla="*/ 136 h 182"/>
                    <a:gd name="T10" fmla="*/ 61 w 167"/>
                    <a:gd name="T11" fmla="*/ 136 h 182"/>
                    <a:gd name="T12" fmla="*/ 61 w 167"/>
                    <a:gd name="T13" fmla="*/ 182 h 182"/>
                    <a:gd name="T14" fmla="*/ 106 w 167"/>
                    <a:gd name="T15" fmla="*/ 136 h 182"/>
                    <a:gd name="T16" fmla="*/ 137 w 167"/>
                    <a:gd name="T17" fmla="*/ 136 h 182"/>
                    <a:gd name="T18" fmla="*/ 167 w 167"/>
                    <a:gd name="T19" fmla="*/ 106 h 182"/>
                    <a:gd name="T20" fmla="*/ 167 w 167"/>
                    <a:gd name="T21" fmla="*/ 30 h 182"/>
                    <a:gd name="T22" fmla="*/ 137 w 167"/>
                    <a:gd name="T23" fmla="*/ 0 h 182"/>
                    <a:gd name="T24" fmla="*/ 30 w 167"/>
                    <a:gd name="T25" fmla="*/ 106 h 182"/>
                    <a:gd name="T26" fmla="*/ 30 w 167"/>
                    <a:gd name="T27" fmla="*/ 91 h 182"/>
                    <a:gd name="T28" fmla="*/ 91 w 167"/>
                    <a:gd name="T29" fmla="*/ 91 h 182"/>
                    <a:gd name="T30" fmla="*/ 91 w 167"/>
                    <a:gd name="T31" fmla="*/ 106 h 182"/>
                    <a:gd name="T32" fmla="*/ 30 w 167"/>
                    <a:gd name="T33" fmla="*/ 106 h 182"/>
                    <a:gd name="T34" fmla="*/ 137 w 167"/>
                    <a:gd name="T35" fmla="*/ 76 h 182"/>
                    <a:gd name="T36" fmla="*/ 30 w 167"/>
                    <a:gd name="T37" fmla="*/ 76 h 182"/>
                    <a:gd name="T38" fmla="*/ 30 w 167"/>
                    <a:gd name="T39" fmla="*/ 60 h 182"/>
                    <a:gd name="T40" fmla="*/ 137 w 167"/>
                    <a:gd name="T41" fmla="*/ 60 h 182"/>
                    <a:gd name="T42" fmla="*/ 137 w 167"/>
                    <a:gd name="T43" fmla="*/ 76 h 182"/>
                    <a:gd name="T44" fmla="*/ 137 w 167"/>
                    <a:gd name="T45" fmla="*/ 45 h 182"/>
                    <a:gd name="T46" fmla="*/ 30 w 167"/>
                    <a:gd name="T47" fmla="*/ 45 h 182"/>
                    <a:gd name="T48" fmla="*/ 30 w 167"/>
                    <a:gd name="T49" fmla="*/ 30 h 182"/>
                    <a:gd name="T50" fmla="*/ 137 w 167"/>
                    <a:gd name="T51" fmla="*/ 30 h 182"/>
                    <a:gd name="T52" fmla="*/ 137 w 167"/>
                    <a:gd name="T53" fmla="*/ 45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67" h="182">
                      <a:moveTo>
                        <a:pt x="137" y="0"/>
                      </a:move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14" y="0"/>
                        <a:pt x="0" y="13"/>
                        <a:pt x="0" y="30"/>
                      </a:cubicBezTo>
                      <a:cubicBezTo>
                        <a:pt x="0" y="106"/>
                        <a:pt x="0" y="106"/>
                        <a:pt x="0" y="106"/>
                      </a:cubicBezTo>
                      <a:cubicBezTo>
                        <a:pt x="0" y="123"/>
                        <a:pt x="14" y="136"/>
                        <a:pt x="30" y="136"/>
                      </a:cubicBezTo>
                      <a:cubicBezTo>
                        <a:pt x="61" y="136"/>
                        <a:pt x="61" y="136"/>
                        <a:pt x="61" y="136"/>
                      </a:cubicBezTo>
                      <a:cubicBezTo>
                        <a:pt x="61" y="182"/>
                        <a:pt x="61" y="182"/>
                        <a:pt x="61" y="182"/>
                      </a:cubicBezTo>
                      <a:cubicBezTo>
                        <a:pt x="106" y="136"/>
                        <a:pt x="106" y="136"/>
                        <a:pt x="106" y="136"/>
                      </a:cubicBezTo>
                      <a:cubicBezTo>
                        <a:pt x="137" y="136"/>
                        <a:pt x="137" y="136"/>
                        <a:pt x="137" y="136"/>
                      </a:cubicBezTo>
                      <a:cubicBezTo>
                        <a:pt x="154" y="136"/>
                        <a:pt x="167" y="123"/>
                        <a:pt x="167" y="106"/>
                      </a:cubicBezTo>
                      <a:cubicBezTo>
                        <a:pt x="167" y="30"/>
                        <a:pt x="167" y="30"/>
                        <a:pt x="167" y="30"/>
                      </a:cubicBezTo>
                      <a:cubicBezTo>
                        <a:pt x="167" y="13"/>
                        <a:pt x="154" y="0"/>
                        <a:pt x="137" y="0"/>
                      </a:cubicBezTo>
                      <a:close/>
                      <a:moveTo>
                        <a:pt x="30" y="106"/>
                      </a:moveTo>
                      <a:cubicBezTo>
                        <a:pt x="30" y="91"/>
                        <a:pt x="30" y="91"/>
                        <a:pt x="30" y="91"/>
                      </a:cubicBezTo>
                      <a:cubicBezTo>
                        <a:pt x="91" y="91"/>
                        <a:pt x="91" y="91"/>
                        <a:pt x="91" y="91"/>
                      </a:cubicBezTo>
                      <a:cubicBezTo>
                        <a:pt x="91" y="106"/>
                        <a:pt x="91" y="106"/>
                        <a:pt x="91" y="106"/>
                      </a:cubicBezTo>
                      <a:lnTo>
                        <a:pt x="30" y="106"/>
                      </a:lnTo>
                      <a:close/>
                      <a:moveTo>
                        <a:pt x="137" y="76"/>
                      </a:moveTo>
                      <a:cubicBezTo>
                        <a:pt x="30" y="76"/>
                        <a:pt x="30" y="76"/>
                        <a:pt x="30" y="76"/>
                      </a:cubicBezTo>
                      <a:cubicBezTo>
                        <a:pt x="30" y="60"/>
                        <a:pt x="30" y="60"/>
                        <a:pt x="30" y="60"/>
                      </a:cubicBezTo>
                      <a:cubicBezTo>
                        <a:pt x="137" y="60"/>
                        <a:pt x="137" y="60"/>
                        <a:pt x="137" y="60"/>
                      </a:cubicBezTo>
                      <a:lnTo>
                        <a:pt x="137" y="76"/>
                      </a:lnTo>
                      <a:close/>
                      <a:moveTo>
                        <a:pt x="137" y="45"/>
                      </a:moveTo>
                      <a:cubicBezTo>
                        <a:pt x="30" y="45"/>
                        <a:pt x="30" y="45"/>
                        <a:pt x="30" y="45"/>
                      </a:cubicBezTo>
                      <a:cubicBezTo>
                        <a:pt x="30" y="30"/>
                        <a:pt x="30" y="30"/>
                        <a:pt x="30" y="30"/>
                      </a:cubicBezTo>
                      <a:cubicBezTo>
                        <a:pt x="137" y="30"/>
                        <a:pt x="137" y="30"/>
                        <a:pt x="137" y="30"/>
                      </a:cubicBezTo>
                      <a:lnTo>
                        <a:pt x="137" y="45"/>
                      </a:lnTo>
                      <a:close/>
                    </a:path>
                  </a:pathLst>
                </a:custGeom>
                <a:gradFill flip="none" rotWithShape="1">
                  <a:gsLst>
                    <a:gs pos="56000">
                      <a:srgbClr val="EFB600"/>
                    </a:gs>
                    <a:gs pos="100000">
                      <a:srgbClr val="C49500"/>
                    </a:gs>
                  </a:gsLst>
                  <a:lin ang="6000000" scaled="0"/>
                  <a:tileRect/>
                </a:gradFill>
                <a:ln w="25400" cap="flat" cmpd="sng" algn="ctr">
                  <a:noFill/>
                  <a:prstDash val="solid"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1313444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60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Franklin Gothic Book"/>
                    <a:ea typeface="微软雅黑"/>
                    <a:cs typeface="+mn-cs"/>
                  </a:endParaRPr>
                </a:p>
              </p:txBody>
            </p:sp>
          </p:grpSp>
          <p:grpSp>
            <p:nvGrpSpPr>
              <p:cNvPr id="63" name="组合 62"/>
              <p:cNvGrpSpPr/>
              <p:nvPr/>
            </p:nvGrpSpPr>
            <p:grpSpPr>
              <a:xfrm rot="5400000" flipV="1">
                <a:off x="3958633" y="901340"/>
                <a:ext cx="1218244" cy="1958146"/>
                <a:chOff x="3563888" y="150093"/>
                <a:chExt cx="1536700" cy="2470015"/>
              </a:xfrm>
            </p:grpSpPr>
            <p:sp>
              <p:nvSpPr>
                <p:cNvPr id="64" name="任意多边形 63"/>
                <p:cNvSpPr/>
                <p:nvPr/>
              </p:nvSpPr>
              <p:spPr>
                <a:xfrm>
                  <a:off x="3563888" y="1000858"/>
                  <a:ext cx="1536700" cy="1619250"/>
                </a:xfrm>
                <a:custGeom>
                  <a:avLst/>
                  <a:gdLst>
                    <a:gd name="connsiteX0" fmla="*/ 0 w 1536700"/>
                    <a:gd name="connsiteY0" fmla="*/ 1619250 h 1619250"/>
                    <a:gd name="connsiteX1" fmla="*/ 1536700 w 1536700"/>
                    <a:gd name="connsiteY1" fmla="*/ 384473 h 1619250"/>
                    <a:gd name="connsiteX2" fmla="*/ 1534545 w 1536700"/>
                    <a:gd name="connsiteY2" fmla="*/ 382737 h 1619250"/>
                    <a:gd name="connsiteX3" fmla="*/ 1536700 w 1536700"/>
                    <a:gd name="connsiteY3" fmla="*/ 381000 h 1619250"/>
                    <a:gd name="connsiteX4" fmla="*/ 1054100 w 1536700"/>
                    <a:gd name="connsiteY4" fmla="*/ 0 h 1619250"/>
                    <a:gd name="connsiteX5" fmla="*/ 579964 w 1536700"/>
                    <a:gd name="connsiteY5" fmla="*/ 382737 h 1619250"/>
                    <a:gd name="connsiteX6" fmla="*/ 0 w 1536700"/>
                    <a:gd name="connsiteY6" fmla="*/ 850900 h 1619250"/>
                    <a:gd name="connsiteX7" fmla="*/ 0 w 1536700"/>
                    <a:gd name="connsiteY7" fmla="*/ 1619250 h 1619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536700" h="1619250">
                      <a:moveTo>
                        <a:pt x="0" y="1619250"/>
                      </a:moveTo>
                      <a:lnTo>
                        <a:pt x="1536700" y="384473"/>
                      </a:lnTo>
                      <a:lnTo>
                        <a:pt x="1534545" y="382737"/>
                      </a:lnTo>
                      <a:lnTo>
                        <a:pt x="1536700" y="381000"/>
                      </a:lnTo>
                      <a:lnTo>
                        <a:pt x="1054100" y="0"/>
                      </a:lnTo>
                      <a:lnTo>
                        <a:pt x="579964" y="382737"/>
                      </a:lnTo>
                      <a:lnTo>
                        <a:pt x="0" y="850900"/>
                      </a:lnTo>
                      <a:lnTo>
                        <a:pt x="0" y="161925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EFB600"/>
                    </a:gs>
                    <a:gs pos="45000">
                      <a:srgbClr val="C49500"/>
                    </a:gs>
                  </a:gsLst>
                  <a:lin ang="9000000" scaled="0"/>
                  <a:tileRect/>
                </a:gradFill>
                <a:ln w="25400" cap="flat" cmpd="sng" algn="ctr">
                  <a:noFill/>
                  <a:prstDash val="solid"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1313444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60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Franklin Gothic Book"/>
                    <a:ea typeface="微软雅黑"/>
                    <a:cs typeface="+mn-cs"/>
                  </a:endParaRPr>
                </a:p>
              </p:txBody>
            </p:sp>
            <p:sp>
              <p:nvSpPr>
                <p:cNvPr id="65" name="任意多边形 64"/>
                <p:cNvSpPr/>
                <p:nvPr/>
              </p:nvSpPr>
              <p:spPr>
                <a:xfrm flipV="1">
                  <a:off x="3563888" y="150093"/>
                  <a:ext cx="1536700" cy="1619250"/>
                </a:xfrm>
                <a:custGeom>
                  <a:avLst/>
                  <a:gdLst>
                    <a:gd name="connsiteX0" fmla="*/ 0 w 1536700"/>
                    <a:gd name="connsiteY0" fmla="*/ 1619250 h 1619250"/>
                    <a:gd name="connsiteX1" fmla="*/ 1536700 w 1536700"/>
                    <a:gd name="connsiteY1" fmla="*/ 384473 h 1619250"/>
                    <a:gd name="connsiteX2" fmla="*/ 1534545 w 1536700"/>
                    <a:gd name="connsiteY2" fmla="*/ 382737 h 1619250"/>
                    <a:gd name="connsiteX3" fmla="*/ 1536700 w 1536700"/>
                    <a:gd name="connsiteY3" fmla="*/ 381000 h 1619250"/>
                    <a:gd name="connsiteX4" fmla="*/ 1054100 w 1536700"/>
                    <a:gd name="connsiteY4" fmla="*/ 0 h 1619250"/>
                    <a:gd name="connsiteX5" fmla="*/ 579964 w 1536700"/>
                    <a:gd name="connsiteY5" fmla="*/ 382737 h 1619250"/>
                    <a:gd name="connsiteX6" fmla="*/ 0 w 1536700"/>
                    <a:gd name="connsiteY6" fmla="*/ 850900 h 1619250"/>
                    <a:gd name="connsiteX7" fmla="*/ 0 w 1536700"/>
                    <a:gd name="connsiteY7" fmla="*/ 1619250 h 1619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536700" h="1619250">
                      <a:moveTo>
                        <a:pt x="0" y="1619250"/>
                      </a:moveTo>
                      <a:lnTo>
                        <a:pt x="1536700" y="384473"/>
                      </a:lnTo>
                      <a:lnTo>
                        <a:pt x="1534545" y="382737"/>
                      </a:lnTo>
                      <a:lnTo>
                        <a:pt x="1536700" y="381000"/>
                      </a:lnTo>
                      <a:lnTo>
                        <a:pt x="1054100" y="0"/>
                      </a:lnTo>
                      <a:lnTo>
                        <a:pt x="579964" y="382737"/>
                      </a:lnTo>
                      <a:lnTo>
                        <a:pt x="0" y="850900"/>
                      </a:lnTo>
                      <a:lnTo>
                        <a:pt x="0" y="1619250"/>
                      </a:lnTo>
                      <a:close/>
                    </a:path>
                  </a:pathLst>
                </a:custGeom>
                <a:gradFill flip="none" rotWithShape="1">
                  <a:gsLst>
                    <a:gs pos="49000">
                      <a:srgbClr val="EFB600"/>
                    </a:gs>
                    <a:gs pos="20000">
                      <a:srgbClr val="C49500"/>
                    </a:gs>
                  </a:gsLst>
                  <a:lin ang="9000000" scaled="0"/>
                  <a:tileRect/>
                </a:gradFill>
                <a:ln w="25400" cap="flat" cmpd="sng" algn="ctr">
                  <a:noFill/>
                  <a:prstDash val="solid"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1313444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60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Franklin Gothic Book"/>
                    <a:ea typeface="微软雅黑"/>
                    <a:cs typeface="+mn-cs"/>
                  </a:endParaRPr>
                </a:p>
              </p:txBody>
            </p:sp>
          </p:grpSp>
        </p:grpSp>
        <p:grpSp>
          <p:nvGrpSpPr>
            <p:cNvPr id="50" name="组合 49"/>
            <p:cNvGrpSpPr/>
            <p:nvPr/>
          </p:nvGrpSpPr>
          <p:grpSpPr>
            <a:xfrm>
              <a:off x="3592927" y="2657254"/>
              <a:ext cx="1958146" cy="1218244"/>
              <a:chOff x="3592927" y="2657254"/>
              <a:chExt cx="1958146" cy="1218244"/>
            </a:xfrm>
          </p:grpSpPr>
          <p:grpSp>
            <p:nvGrpSpPr>
              <p:cNvPr id="56" name="组合 55"/>
              <p:cNvGrpSpPr/>
              <p:nvPr/>
            </p:nvGrpSpPr>
            <p:grpSpPr>
              <a:xfrm rot="16200000">
                <a:off x="3962878" y="2287303"/>
                <a:ext cx="1218244" cy="1958146"/>
                <a:chOff x="3563888" y="150093"/>
                <a:chExt cx="1536700" cy="2470015"/>
              </a:xfrm>
            </p:grpSpPr>
            <p:sp>
              <p:nvSpPr>
                <p:cNvPr id="60" name="任意多边形 59"/>
                <p:cNvSpPr/>
                <p:nvPr/>
              </p:nvSpPr>
              <p:spPr>
                <a:xfrm>
                  <a:off x="3563888" y="1000858"/>
                  <a:ext cx="1536700" cy="1619250"/>
                </a:xfrm>
                <a:custGeom>
                  <a:avLst/>
                  <a:gdLst>
                    <a:gd name="connsiteX0" fmla="*/ 0 w 1536700"/>
                    <a:gd name="connsiteY0" fmla="*/ 1619250 h 1619250"/>
                    <a:gd name="connsiteX1" fmla="*/ 1536700 w 1536700"/>
                    <a:gd name="connsiteY1" fmla="*/ 384473 h 1619250"/>
                    <a:gd name="connsiteX2" fmla="*/ 1534545 w 1536700"/>
                    <a:gd name="connsiteY2" fmla="*/ 382737 h 1619250"/>
                    <a:gd name="connsiteX3" fmla="*/ 1536700 w 1536700"/>
                    <a:gd name="connsiteY3" fmla="*/ 381000 h 1619250"/>
                    <a:gd name="connsiteX4" fmla="*/ 1054100 w 1536700"/>
                    <a:gd name="connsiteY4" fmla="*/ 0 h 1619250"/>
                    <a:gd name="connsiteX5" fmla="*/ 579964 w 1536700"/>
                    <a:gd name="connsiteY5" fmla="*/ 382737 h 1619250"/>
                    <a:gd name="connsiteX6" fmla="*/ 0 w 1536700"/>
                    <a:gd name="connsiteY6" fmla="*/ 850900 h 1619250"/>
                    <a:gd name="connsiteX7" fmla="*/ 0 w 1536700"/>
                    <a:gd name="connsiteY7" fmla="*/ 1619250 h 1619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536700" h="1619250">
                      <a:moveTo>
                        <a:pt x="0" y="1619250"/>
                      </a:moveTo>
                      <a:lnTo>
                        <a:pt x="1536700" y="384473"/>
                      </a:lnTo>
                      <a:lnTo>
                        <a:pt x="1534545" y="382737"/>
                      </a:lnTo>
                      <a:lnTo>
                        <a:pt x="1536700" y="381000"/>
                      </a:lnTo>
                      <a:lnTo>
                        <a:pt x="1054100" y="0"/>
                      </a:lnTo>
                      <a:lnTo>
                        <a:pt x="579964" y="382737"/>
                      </a:lnTo>
                      <a:lnTo>
                        <a:pt x="0" y="850900"/>
                      </a:lnTo>
                      <a:lnTo>
                        <a:pt x="0" y="161925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61AACC"/>
                    </a:gs>
                    <a:gs pos="45000">
                      <a:srgbClr val="2C85B6"/>
                    </a:gs>
                  </a:gsLst>
                  <a:lin ang="9000000" scaled="0"/>
                  <a:tileRect/>
                </a:gradFill>
                <a:ln w="25400" cap="flat" cmpd="sng" algn="ctr">
                  <a:noFill/>
                  <a:prstDash val="solid"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1313444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60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Franklin Gothic Book"/>
                    <a:ea typeface="微软雅黑"/>
                    <a:cs typeface="+mn-cs"/>
                  </a:endParaRPr>
                </a:p>
              </p:txBody>
            </p:sp>
            <p:sp>
              <p:nvSpPr>
                <p:cNvPr id="61" name="任意多边形 60"/>
                <p:cNvSpPr/>
                <p:nvPr/>
              </p:nvSpPr>
              <p:spPr>
                <a:xfrm flipV="1">
                  <a:off x="3563888" y="150093"/>
                  <a:ext cx="1536700" cy="1619250"/>
                </a:xfrm>
                <a:custGeom>
                  <a:avLst/>
                  <a:gdLst>
                    <a:gd name="connsiteX0" fmla="*/ 0 w 1536700"/>
                    <a:gd name="connsiteY0" fmla="*/ 1619250 h 1619250"/>
                    <a:gd name="connsiteX1" fmla="*/ 1536700 w 1536700"/>
                    <a:gd name="connsiteY1" fmla="*/ 384473 h 1619250"/>
                    <a:gd name="connsiteX2" fmla="*/ 1534545 w 1536700"/>
                    <a:gd name="connsiteY2" fmla="*/ 382737 h 1619250"/>
                    <a:gd name="connsiteX3" fmla="*/ 1536700 w 1536700"/>
                    <a:gd name="connsiteY3" fmla="*/ 381000 h 1619250"/>
                    <a:gd name="connsiteX4" fmla="*/ 1054100 w 1536700"/>
                    <a:gd name="connsiteY4" fmla="*/ 0 h 1619250"/>
                    <a:gd name="connsiteX5" fmla="*/ 579964 w 1536700"/>
                    <a:gd name="connsiteY5" fmla="*/ 382737 h 1619250"/>
                    <a:gd name="connsiteX6" fmla="*/ 0 w 1536700"/>
                    <a:gd name="connsiteY6" fmla="*/ 850900 h 1619250"/>
                    <a:gd name="connsiteX7" fmla="*/ 0 w 1536700"/>
                    <a:gd name="connsiteY7" fmla="*/ 1619250 h 1619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536700" h="1619250">
                      <a:moveTo>
                        <a:pt x="0" y="1619250"/>
                      </a:moveTo>
                      <a:lnTo>
                        <a:pt x="1536700" y="384473"/>
                      </a:lnTo>
                      <a:lnTo>
                        <a:pt x="1534545" y="382737"/>
                      </a:lnTo>
                      <a:lnTo>
                        <a:pt x="1536700" y="381000"/>
                      </a:lnTo>
                      <a:lnTo>
                        <a:pt x="1054100" y="0"/>
                      </a:lnTo>
                      <a:lnTo>
                        <a:pt x="579964" y="382737"/>
                      </a:lnTo>
                      <a:lnTo>
                        <a:pt x="0" y="850900"/>
                      </a:lnTo>
                      <a:lnTo>
                        <a:pt x="0" y="1619250"/>
                      </a:lnTo>
                      <a:close/>
                    </a:path>
                  </a:pathLst>
                </a:custGeom>
                <a:gradFill flip="none" rotWithShape="1">
                  <a:gsLst>
                    <a:gs pos="50000">
                      <a:srgbClr val="61AACC"/>
                    </a:gs>
                    <a:gs pos="20000">
                      <a:srgbClr val="2C85B6"/>
                    </a:gs>
                  </a:gsLst>
                  <a:lin ang="9000000" scaled="0"/>
                  <a:tileRect/>
                </a:gradFill>
                <a:ln w="25400" cap="flat" cmpd="sng" algn="ctr">
                  <a:noFill/>
                  <a:prstDash val="solid"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1313444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60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Franklin Gothic Book"/>
                    <a:ea typeface="微软雅黑"/>
                    <a:cs typeface="+mn-cs"/>
                  </a:endParaRPr>
                </a:p>
              </p:txBody>
            </p:sp>
          </p:grpSp>
          <p:grpSp>
            <p:nvGrpSpPr>
              <p:cNvPr id="57" name="组合 56"/>
              <p:cNvGrpSpPr/>
              <p:nvPr/>
            </p:nvGrpSpPr>
            <p:grpSpPr>
              <a:xfrm>
                <a:off x="4454312" y="3605984"/>
                <a:ext cx="238856" cy="179437"/>
                <a:chOff x="5288412" y="1824354"/>
                <a:chExt cx="386956" cy="290695"/>
              </a:xfrm>
            </p:grpSpPr>
            <p:sp>
              <p:nvSpPr>
                <p:cNvPr id="58" name="Freeform 41"/>
                <p:cNvSpPr>
                  <a:spLocks/>
                </p:cNvSpPr>
                <p:nvPr/>
              </p:nvSpPr>
              <p:spPr bwMode="auto">
                <a:xfrm>
                  <a:off x="5402523" y="1943565"/>
                  <a:ext cx="170210" cy="94348"/>
                </a:xfrm>
                <a:custGeom>
                  <a:avLst/>
                  <a:gdLst>
                    <a:gd name="T0" fmla="*/ 62 w 113"/>
                    <a:gd name="T1" fmla="*/ 46 h 63"/>
                    <a:gd name="T2" fmla="*/ 19 w 113"/>
                    <a:gd name="T3" fmla="*/ 62 h 63"/>
                    <a:gd name="T4" fmla="*/ 19 w 113"/>
                    <a:gd name="T5" fmla="*/ 62 h 63"/>
                    <a:gd name="T6" fmla="*/ 18 w 113"/>
                    <a:gd name="T7" fmla="*/ 62 h 63"/>
                    <a:gd name="T8" fmla="*/ 15 w 113"/>
                    <a:gd name="T9" fmla="*/ 62 h 63"/>
                    <a:gd name="T10" fmla="*/ 9 w 113"/>
                    <a:gd name="T11" fmla="*/ 58 h 63"/>
                    <a:gd name="T12" fmla="*/ 9 w 113"/>
                    <a:gd name="T13" fmla="*/ 58 h 63"/>
                    <a:gd name="T14" fmla="*/ 9 w 113"/>
                    <a:gd name="T15" fmla="*/ 58 h 63"/>
                    <a:gd name="T16" fmla="*/ 9 w 113"/>
                    <a:gd name="T17" fmla="*/ 58 h 63"/>
                    <a:gd name="T18" fmla="*/ 1 w 113"/>
                    <a:gd name="T19" fmla="*/ 40 h 63"/>
                    <a:gd name="T20" fmla="*/ 1 w 113"/>
                    <a:gd name="T21" fmla="*/ 40 h 63"/>
                    <a:gd name="T22" fmla="*/ 1 w 113"/>
                    <a:gd name="T23" fmla="*/ 40 h 63"/>
                    <a:gd name="T24" fmla="*/ 0 w 113"/>
                    <a:gd name="T25" fmla="*/ 37 h 63"/>
                    <a:gd name="T26" fmla="*/ 4 w 113"/>
                    <a:gd name="T27" fmla="*/ 31 h 63"/>
                    <a:gd name="T28" fmla="*/ 4 w 113"/>
                    <a:gd name="T29" fmla="*/ 31 h 63"/>
                    <a:gd name="T30" fmla="*/ 4 w 113"/>
                    <a:gd name="T31" fmla="*/ 31 h 63"/>
                    <a:gd name="T32" fmla="*/ 4 w 113"/>
                    <a:gd name="T33" fmla="*/ 31 h 63"/>
                    <a:gd name="T34" fmla="*/ 48 w 113"/>
                    <a:gd name="T35" fmla="*/ 15 h 63"/>
                    <a:gd name="T36" fmla="*/ 43 w 113"/>
                    <a:gd name="T37" fmla="*/ 5 h 63"/>
                    <a:gd name="T38" fmla="*/ 45 w 113"/>
                    <a:gd name="T39" fmla="*/ 1 h 63"/>
                    <a:gd name="T40" fmla="*/ 47 w 113"/>
                    <a:gd name="T41" fmla="*/ 0 h 63"/>
                    <a:gd name="T42" fmla="*/ 78 w 113"/>
                    <a:gd name="T43" fmla="*/ 4 h 63"/>
                    <a:gd name="T44" fmla="*/ 110 w 113"/>
                    <a:gd name="T45" fmla="*/ 7 h 63"/>
                    <a:gd name="T46" fmla="*/ 113 w 113"/>
                    <a:gd name="T47" fmla="*/ 10 h 63"/>
                    <a:gd name="T48" fmla="*/ 112 w 113"/>
                    <a:gd name="T49" fmla="*/ 12 h 63"/>
                    <a:gd name="T50" fmla="*/ 112 w 113"/>
                    <a:gd name="T51" fmla="*/ 12 h 63"/>
                    <a:gd name="T52" fmla="*/ 92 w 113"/>
                    <a:gd name="T53" fmla="*/ 35 h 63"/>
                    <a:gd name="T54" fmla="*/ 73 w 113"/>
                    <a:gd name="T55" fmla="*/ 57 h 63"/>
                    <a:gd name="T56" fmla="*/ 68 w 113"/>
                    <a:gd name="T57" fmla="*/ 57 h 63"/>
                    <a:gd name="T58" fmla="*/ 67 w 113"/>
                    <a:gd name="T59" fmla="*/ 56 h 63"/>
                    <a:gd name="T60" fmla="*/ 67 w 113"/>
                    <a:gd name="T61" fmla="*/ 56 h 63"/>
                    <a:gd name="T62" fmla="*/ 62 w 113"/>
                    <a:gd name="T63" fmla="*/ 46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113" h="63">
                      <a:moveTo>
                        <a:pt x="62" y="46"/>
                      </a:moveTo>
                      <a:cubicBezTo>
                        <a:pt x="19" y="62"/>
                        <a:pt x="19" y="62"/>
                        <a:pt x="19" y="62"/>
                      </a:cubicBezTo>
                      <a:cubicBezTo>
                        <a:pt x="19" y="62"/>
                        <a:pt x="19" y="62"/>
                        <a:pt x="19" y="62"/>
                      </a:cubicBezTo>
                      <a:cubicBezTo>
                        <a:pt x="19" y="62"/>
                        <a:pt x="18" y="62"/>
                        <a:pt x="18" y="62"/>
                      </a:cubicBezTo>
                      <a:cubicBezTo>
                        <a:pt x="17" y="63"/>
                        <a:pt x="16" y="63"/>
                        <a:pt x="15" y="62"/>
                      </a:cubicBezTo>
                      <a:cubicBezTo>
                        <a:pt x="12" y="62"/>
                        <a:pt x="10" y="60"/>
                        <a:pt x="9" y="58"/>
                      </a:cubicBezTo>
                      <a:cubicBezTo>
                        <a:pt x="9" y="58"/>
                        <a:pt x="9" y="58"/>
                        <a:pt x="9" y="58"/>
                      </a:cubicBezTo>
                      <a:cubicBezTo>
                        <a:pt x="9" y="58"/>
                        <a:pt x="9" y="58"/>
                        <a:pt x="9" y="58"/>
                      </a:cubicBezTo>
                      <a:cubicBezTo>
                        <a:pt x="9" y="58"/>
                        <a:pt x="9" y="58"/>
                        <a:pt x="9" y="58"/>
                      </a:cubicBezTo>
                      <a:cubicBezTo>
                        <a:pt x="1" y="40"/>
                        <a:pt x="1" y="40"/>
                        <a:pt x="1" y="40"/>
                      </a:cubicBezTo>
                      <a:cubicBezTo>
                        <a:pt x="1" y="40"/>
                        <a:pt x="1" y="40"/>
                        <a:pt x="1" y="40"/>
                      </a:cubicBezTo>
                      <a:cubicBezTo>
                        <a:pt x="1" y="40"/>
                        <a:pt x="1" y="40"/>
                        <a:pt x="1" y="40"/>
                      </a:cubicBezTo>
                      <a:cubicBezTo>
                        <a:pt x="0" y="39"/>
                        <a:pt x="0" y="38"/>
                        <a:pt x="0" y="37"/>
                      </a:cubicBezTo>
                      <a:cubicBezTo>
                        <a:pt x="0" y="34"/>
                        <a:pt x="2" y="32"/>
                        <a:pt x="4" y="31"/>
                      </a:cubicBezTo>
                      <a:cubicBezTo>
                        <a:pt x="4" y="31"/>
                        <a:pt x="4" y="31"/>
                        <a:pt x="4" y="31"/>
                      </a:cubicBezTo>
                      <a:cubicBezTo>
                        <a:pt x="4" y="31"/>
                        <a:pt x="4" y="31"/>
                        <a:pt x="4" y="31"/>
                      </a:cubicBezTo>
                      <a:cubicBezTo>
                        <a:pt x="4" y="31"/>
                        <a:pt x="4" y="31"/>
                        <a:pt x="4" y="31"/>
                      </a:cubicBezTo>
                      <a:cubicBezTo>
                        <a:pt x="48" y="15"/>
                        <a:pt x="48" y="15"/>
                        <a:pt x="48" y="15"/>
                      </a:cubicBezTo>
                      <a:cubicBezTo>
                        <a:pt x="43" y="5"/>
                        <a:pt x="43" y="5"/>
                        <a:pt x="43" y="5"/>
                      </a:cubicBezTo>
                      <a:cubicBezTo>
                        <a:pt x="43" y="3"/>
                        <a:pt x="43" y="1"/>
                        <a:pt x="45" y="1"/>
                      </a:cubicBezTo>
                      <a:cubicBezTo>
                        <a:pt x="46" y="0"/>
                        <a:pt x="46" y="0"/>
                        <a:pt x="47" y="0"/>
                      </a:cubicBezTo>
                      <a:cubicBezTo>
                        <a:pt x="78" y="4"/>
                        <a:pt x="78" y="4"/>
                        <a:pt x="78" y="4"/>
                      </a:cubicBezTo>
                      <a:cubicBezTo>
                        <a:pt x="110" y="7"/>
                        <a:pt x="110" y="7"/>
                        <a:pt x="110" y="7"/>
                      </a:cubicBezTo>
                      <a:cubicBezTo>
                        <a:pt x="112" y="7"/>
                        <a:pt x="113" y="9"/>
                        <a:pt x="113" y="10"/>
                      </a:cubicBezTo>
                      <a:cubicBezTo>
                        <a:pt x="113" y="11"/>
                        <a:pt x="113" y="12"/>
                        <a:pt x="112" y="12"/>
                      </a:cubicBezTo>
                      <a:cubicBezTo>
                        <a:pt x="112" y="12"/>
                        <a:pt x="112" y="12"/>
                        <a:pt x="112" y="12"/>
                      </a:cubicBezTo>
                      <a:cubicBezTo>
                        <a:pt x="92" y="35"/>
                        <a:pt x="92" y="35"/>
                        <a:pt x="92" y="35"/>
                      </a:cubicBezTo>
                      <a:cubicBezTo>
                        <a:pt x="73" y="57"/>
                        <a:pt x="73" y="57"/>
                        <a:pt x="73" y="57"/>
                      </a:cubicBezTo>
                      <a:cubicBezTo>
                        <a:pt x="71" y="58"/>
                        <a:pt x="69" y="59"/>
                        <a:pt x="68" y="57"/>
                      </a:cubicBezTo>
                      <a:cubicBezTo>
                        <a:pt x="68" y="57"/>
                        <a:pt x="67" y="57"/>
                        <a:pt x="67" y="56"/>
                      </a:cubicBezTo>
                      <a:cubicBezTo>
                        <a:pt x="67" y="56"/>
                        <a:pt x="67" y="56"/>
                        <a:pt x="67" y="56"/>
                      </a:cubicBezTo>
                      <a:cubicBezTo>
                        <a:pt x="62" y="46"/>
                        <a:pt x="62" y="46"/>
                        <a:pt x="62" y="4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56000">
                      <a:srgbClr val="6EB3D2"/>
                    </a:gs>
                    <a:gs pos="100000">
                      <a:srgbClr val="2C85B6"/>
                    </a:gs>
                  </a:gsLst>
                  <a:lin ang="6000000" scaled="0"/>
                  <a:tileRect/>
                </a:gradFill>
                <a:ln w="25400" cap="flat" cmpd="sng" algn="ctr">
                  <a:noFill/>
                  <a:prstDash val="solid"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1313444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60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Franklin Gothic Book"/>
                    <a:ea typeface="微软雅黑"/>
                    <a:cs typeface="+mn-cs"/>
                  </a:endParaRPr>
                </a:p>
              </p:txBody>
            </p:sp>
            <p:sp>
              <p:nvSpPr>
                <p:cNvPr id="59" name="Freeform 42"/>
                <p:cNvSpPr>
                  <a:spLocks noEditPoints="1"/>
                </p:cNvSpPr>
                <p:nvPr/>
              </p:nvSpPr>
              <p:spPr bwMode="auto">
                <a:xfrm>
                  <a:off x="5288412" y="1824354"/>
                  <a:ext cx="386956" cy="290695"/>
                </a:xfrm>
                <a:custGeom>
                  <a:avLst/>
                  <a:gdLst>
                    <a:gd name="T0" fmla="*/ 225 w 257"/>
                    <a:gd name="T1" fmla="*/ 0 h 193"/>
                    <a:gd name="T2" fmla="*/ 32 w 257"/>
                    <a:gd name="T3" fmla="*/ 0 h 193"/>
                    <a:gd name="T4" fmla="*/ 0 w 257"/>
                    <a:gd name="T5" fmla="*/ 32 h 193"/>
                    <a:gd name="T6" fmla="*/ 0 w 257"/>
                    <a:gd name="T7" fmla="*/ 160 h 193"/>
                    <a:gd name="T8" fmla="*/ 32 w 257"/>
                    <a:gd name="T9" fmla="*/ 193 h 193"/>
                    <a:gd name="T10" fmla="*/ 225 w 257"/>
                    <a:gd name="T11" fmla="*/ 193 h 193"/>
                    <a:gd name="T12" fmla="*/ 257 w 257"/>
                    <a:gd name="T13" fmla="*/ 160 h 193"/>
                    <a:gd name="T14" fmla="*/ 257 w 257"/>
                    <a:gd name="T15" fmla="*/ 32 h 193"/>
                    <a:gd name="T16" fmla="*/ 225 w 257"/>
                    <a:gd name="T17" fmla="*/ 0 h 193"/>
                    <a:gd name="T18" fmla="*/ 209 w 257"/>
                    <a:gd name="T19" fmla="*/ 16 h 193"/>
                    <a:gd name="T20" fmla="*/ 225 w 257"/>
                    <a:gd name="T21" fmla="*/ 16 h 193"/>
                    <a:gd name="T22" fmla="*/ 225 w 257"/>
                    <a:gd name="T23" fmla="*/ 32 h 193"/>
                    <a:gd name="T24" fmla="*/ 209 w 257"/>
                    <a:gd name="T25" fmla="*/ 32 h 193"/>
                    <a:gd name="T26" fmla="*/ 209 w 257"/>
                    <a:gd name="T27" fmla="*/ 16 h 193"/>
                    <a:gd name="T28" fmla="*/ 176 w 257"/>
                    <a:gd name="T29" fmla="*/ 16 h 193"/>
                    <a:gd name="T30" fmla="*/ 193 w 257"/>
                    <a:gd name="T31" fmla="*/ 16 h 193"/>
                    <a:gd name="T32" fmla="*/ 193 w 257"/>
                    <a:gd name="T33" fmla="*/ 32 h 193"/>
                    <a:gd name="T34" fmla="*/ 176 w 257"/>
                    <a:gd name="T35" fmla="*/ 32 h 193"/>
                    <a:gd name="T36" fmla="*/ 176 w 257"/>
                    <a:gd name="T37" fmla="*/ 16 h 193"/>
                    <a:gd name="T38" fmla="*/ 144 w 257"/>
                    <a:gd name="T39" fmla="*/ 16 h 193"/>
                    <a:gd name="T40" fmla="*/ 160 w 257"/>
                    <a:gd name="T41" fmla="*/ 16 h 193"/>
                    <a:gd name="T42" fmla="*/ 160 w 257"/>
                    <a:gd name="T43" fmla="*/ 32 h 193"/>
                    <a:gd name="T44" fmla="*/ 144 w 257"/>
                    <a:gd name="T45" fmla="*/ 32 h 193"/>
                    <a:gd name="T46" fmla="*/ 144 w 257"/>
                    <a:gd name="T47" fmla="*/ 16 h 193"/>
                    <a:gd name="T48" fmla="*/ 241 w 257"/>
                    <a:gd name="T49" fmla="*/ 176 h 193"/>
                    <a:gd name="T50" fmla="*/ 16 w 257"/>
                    <a:gd name="T51" fmla="*/ 176 h 193"/>
                    <a:gd name="T52" fmla="*/ 16 w 257"/>
                    <a:gd name="T53" fmla="*/ 48 h 193"/>
                    <a:gd name="T54" fmla="*/ 241 w 257"/>
                    <a:gd name="T55" fmla="*/ 48 h 193"/>
                    <a:gd name="T56" fmla="*/ 241 w 257"/>
                    <a:gd name="T57" fmla="*/ 176 h 1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257" h="193">
                      <a:moveTo>
                        <a:pt x="225" y="0"/>
                      </a:moveTo>
                      <a:cubicBezTo>
                        <a:pt x="32" y="0"/>
                        <a:pt x="32" y="0"/>
                        <a:pt x="32" y="0"/>
                      </a:cubicBezTo>
                      <a:cubicBezTo>
                        <a:pt x="14" y="0"/>
                        <a:pt x="0" y="14"/>
                        <a:pt x="0" y="32"/>
                      </a:cubicBezTo>
                      <a:cubicBezTo>
                        <a:pt x="0" y="160"/>
                        <a:pt x="0" y="160"/>
                        <a:pt x="0" y="160"/>
                      </a:cubicBezTo>
                      <a:cubicBezTo>
                        <a:pt x="0" y="178"/>
                        <a:pt x="14" y="193"/>
                        <a:pt x="32" y="193"/>
                      </a:cubicBezTo>
                      <a:cubicBezTo>
                        <a:pt x="225" y="193"/>
                        <a:pt x="225" y="193"/>
                        <a:pt x="225" y="193"/>
                      </a:cubicBezTo>
                      <a:cubicBezTo>
                        <a:pt x="242" y="193"/>
                        <a:pt x="257" y="178"/>
                        <a:pt x="257" y="160"/>
                      </a:cubicBezTo>
                      <a:cubicBezTo>
                        <a:pt x="257" y="32"/>
                        <a:pt x="257" y="32"/>
                        <a:pt x="257" y="32"/>
                      </a:cubicBezTo>
                      <a:cubicBezTo>
                        <a:pt x="257" y="14"/>
                        <a:pt x="242" y="0"/>
                        <a:pt x="225" y="0"/>
                      </a:cubicBezTo>
                      <a:close/>
                      <a:moveTo>
                        <a:pt x="209" y="16"/>
                      </a:moveTo>
                      <a:cubicBezTo>
                        <a:pt x="225" y="16"/>
                        <a:pt x="225" y="16"/>
                        <a:pt x="225" y="16"/>
                      </a:cubicBezTo>
                      <a:cubicBezTo>
                        <a:pt x="225" y="32"/>
                        <a:pt x="225" y="32"/>
                        <a:pt x="225" y="32"/>
                      </a:cubicBezTo>
                      <a:cubicBezTo>
                        <a:pt x="209" y="32"/>
                        <a:pt x="209" y="32"/>
                        <a:pt x="209" y="32"/>
                      </a:cubicBezTo>
                      <a:lnTo>
                        <a:pt x="209" y="16"/>
                      </a:lnTo>
                      <a:close/>
                      <a:moveTo>
                        <a:pt x="176" y="16"/>
                      </a:moveTo>
                      <a:cubicBezTo>
                        <a:pt x="193" y="16"/>
                        <a:pt x="193" y="16"/>
                        <a:pt x="193" y="16"/>
                      </a:cubicBezTo>
                      <a:cubicBezTo>
                        <a:pt x="193" y="32"/>
                        <a:pt x="193" y="32"/>
                        <a:pt x="193" y="32"/>
                      </a:cubicBezTo>
                      <a:cubicBezTo>
                        <a:pt x="176" y="32"/>
                        <a:pt x="176" y="32"/>
                        <a:pt x="176" y="32"/>
                      </a:cubicBezTo>
                      <a:lnTo>
                        <a:pt x="176" y="16"/>
                      </a:lnTo>
                      <a:close/>
                      <a:moveTo>
                        <a:pt x="144" y="16"/>
                      </a:moveTo>
                      <a:cubicBezTo>
                        <a:pt x="160" y="16"/>
                        <a:pt x="160" y="16"/>
                        <a:pt x="160" y="16"/>
                      </a:cubicBezTo>
                      <a:cubicBezTo>
                        <a:pt x="160" y="32"/>
                        <a:pt x="160" y="32"/>
                        <a:pt x="160" y="32"/>
                      </a:cubicBezTo>
                      <a:cubicBezTo>
                        <a:pt x="144" y="32"/>
                        <a:pt x="144" y="32"/>
                        <a:pt x="144" y="32"/>
                      </a:cubicBezTo>
                      <a:lnTo>
                        <a:pt x="144" y="16"/>
                      </a:lnTo>
                      <a:close/>
                      <a:moveTo>
                        <a:pt x="241" y="176"/>
                      </a:moveTo>
                      <a:cubicBezTo>
                        <a:pt x="16" y="176"/>
                        <a:pt x="16" y="176"/>
                        <a:pt x="16" y="176"/>
                      </a:cubicBezTo>
                      <a:cubicBezTo>
                        <a:pt x="16" y="48"/>
                        <a:pt x="16" y="48"/>
                        <a:pt x="16" y="48"/>
                      </a:cubicBezTo>
                      <a:cubicBezTo>
                        <a:pt x="241" y="48"/>
                        <a:pt x="241" y="48"/>
                        <a:pt x="241" y="48"/>
                      </a:cubicBezTo>
                      <a:lnTo>
                        <a:pt x="241" y="176"/>
                      </a:lnTo>
                      <a:close/>
                    </a:path>
                  </a:pathLst>
                </a:custGeom>
                <a:gradFill flip="none" rotWithShape="1">
                  <a:gsLst>
                    <a:gs pos="56000">
                      <a:srgbClr val="6EB3D2"/>
                    </a:gs>
                    <a:gs pos="100000">
                      <a:srgbClr val="2C85B6"/>
                    </a:gs>
                  </a:gsLst>
                  <a:lin ang="6000000" scaled="0"/>
                  <a:tileRect/>
                </a:gradFill>
                <a:ln w="25400" cap="flat" cmpd="sng" algn="ctr">
                  <a:noFill/>
                  <a:prstDash val="solid"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1313444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600" i="0" u="none" strike="noStrike" kern="0" cap="none" spc="0" normalizeH="0" baseline="0" noProof="0" smtClean="0">
                    <a:ln>
                      <a:noFill/>
                    </a:ln>
                    <a:solidFill>
                      <a:prstClr val="black">
                        <a:lumMod val="75000"/>
                        <a:lumOff val="25000"/>
                      </a:prstClr>
                    </a:solidFill>
                    <a:effectLst/>
                    <a:uLnTx/>
                    <a:uFillTx/>
                    <a:latin typeface="Franklin Gothic Book"/>
                    <a:ea typeface="微软雅黑"/>
                    <a:cs typeface="+mn-cs"/>
                  </a:endParaRPr>
                </a:p>
              </p:txBody>
            </p:sp>
          </p:grpSp>
        </p:grpSp>
        <p:grpSp>
          <p:nvGrpSpPr>
            <p:cNvPr id="51" name="组合 50"/>
            <p:cNvGrpSpPr/>
            <p:nvPr/>
          </p:nvGrpSpPr>
          <p:grpSpPr>
            <a:xfrm>
              <a:off x="3272187" y="1592677"/>
              <a:ext cx="1218244" cy="1958146"/>
              <a:chOff x="3272187" y="1592677"/>
              <a:chExt cx="1218244" cy="1958146"/>
            </a:xfrm>
          </p:grpSpPr>
          <p:grpSp>
            <p:nvGrpSpPr>
              <p:cNvPr id="52" name="组合 51"/>
              <p:cNvGrpSpPr/>
              <p:nvPr/>
            </p:nvGrpSpPr>
            <p:grpSpPr>
              <a:xfrm>
                <a:off x="3272187" y="1592677"/>
                <a:ext cx="1218244" cy="1958146"/>
                <a:chOff x="3563888" y="150093"/>
                <a:chExt cx="1536700" cy="2470015"/>
              </a:xfrm>
            </p:grpSpPr>
            <p:sp>
              <p:nvSpPr>
                <p:cNvPr id="54" name="任意多边形 53"/>
                <p:cNvSpPr/>
                <p:nvPr/>
              </p:nvSpPr>
              <p:spPr>
                <a:xfrm>
                  <a:off x="3563888" y="1000858"/>
                  <a:ext cx="1536700" cy="1619250"/>
                </a:xfrm>
                <a:custGeom>
                  <a:avLst/>
                  <a:gdLst>
                    <a:gd name="connsiteX0" fmla="*/ 0 w 1536700"/>
                    <a:gd name="connsiteY0" fmla="*/ 1619250 h 1619250"/>
                    <a:gd name="connsiteX1" fmla="*/ 1536700 w 1536700"/>
                    <a:gd name="connsiteY1" fmla="*/ 384473 h 1619250"/>
                    <a:gd name="connsiteX2" fmla="*/ 1534545 w 1536700"/>
                    <a:gd name="connsiteY2" fmla="*/ 382737 h 1619250"/>
                    <a:gd name="connsiteX3" fmla="*/ 1536700 w 1536700"/>
                    <a:gd name="connsiteY3" fmla="*/ 381000 h 1619250"/>
                    <a:gd name="connsiteX4" fmla="*/ 1054100 w 1536700"/>
                    <a:gd name="connsiteY4" fmla="*/ 0 h 1619250"/>
                    <a:gd name="connsiteX5" fmla="*/ 579964 w 1536700"/>
                    <a:gd name="connsiteY5" fmla="*/ 382737 h 1619250"/>
                    <a:gd name="connsiteX6" fmla="*/ 0 w 1536700"/>
                    <a:gd name="connsiteY6" fmla="*/ 850900 h 1619250"/>
                    <a:gd name="connsiteX7" fmla="*/ 0 w 1536700"/>
                    <a:gd name="connsiteY7" fmla="*/ 1619250 h 1619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536700" h="1619250">
                      <a:moveTo>
                        <a:pt x="0" y="1619250"/>
                      </a:moveTo>
                      <a:lnTo>
                        <a:pt x="1536700" y="384473"/>
                      </a:lnTo>
                      <a:lnTo>
                        <a:pt x="1534545" y="382737"/>
                      </a:lnTo>
                      <a:lnTo>
                        <a:pt x="1536700" y="381000"/>
                      </a:lnTo>
                      <a:lnTo>
                        <a:pt x="1054100" y="0"/>
                      </a:lnTo>
                      <a:lnTo>
                        <a:pt x="579964" y="382737"/>
                      </a:lnTo>
                      <a:lnTo>
                        <a:pt x="0" y="850900"/>
                      </a:lnTo>
                      <a:lnTo>
                        <a:pt x="0" y="1619250"/>
                      </a:lnTo>
                      <a:close/>
                    </a:path>
                  </a:pathLst>
                </a:custGeom>
                <a:gradFill flip="none" rotWithShape="1">
                  <a:gsLst>
                    <a:gs pos="70000">
                      <a:srgbClr val="009999"/>
                    </a:gs>
                    <a:gs pos="45000">
                      <a:srgbClr val="00827F"/>
                    </a:gs>
                  </a:gsLst>
                  <a:lin ang="9000000" scaled="0"/>
                  <a:tileRect/>
                </a:gradFill>
                <a:ln w="25400" cap="flat" cmpd="sng" algn="ctr">
                  <a:noFill/>
                  <a:prstDash val="solid"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1313444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60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Franklin Gothic Book"/>
                    <a:ea typeface="微软雅黑"/>
                    <a:cs typeface="+mn-cs"/>
                  </a:endParaRPr>
                </a:p>
              </p:txBody>
            </p:sp>
            <p:sp>
              <p:nvSpPr>
                <p:cNvPr id="55" name="任意多边形 54"/>
                <p:cNvSpPr/>
                <p:nvPr/>
              </p:nvSpPr>
              <p:spPr>
                <a:xfrm flipV="1">
                  <a:off x="3563888" y="150093"/>
                  <a:ext cx="1536700" cy="1619250"/>
                </a:xfrm>
                <a:custGeom>
                  <a:avLst/>
                  <a:gdLst>
                    <a:gd name="connsiteX0" fmla="*/ 0 w 1536700"/>
                    <a:gd name="connsiteY0" fmla="*/ 1619250 h 1619250"/>
                    <a:gd name="connsiteX1" fmla="*/ 1536700 w 1536700"/>
                    <a:gd name="connsiteY1" fmla="*/ 384473 h 1619250"/>
                    <a:gd name="connsiteX2" fmla="*/ 1534545 w 1536700"/>
                    <a:gd name="connsiteY2" fmla="*/ 382737 h 1619250"/>
                    <a:gd name="connsiteX3" fmla="*/ 1536700 w 1536700"/>
                    <a:gd name="connsiteY3" fmla="*/ 381000 h 1619250"/>
                    <a:gd name="connsiteX4" fmla="*/ 1054100 w 1536700"/>
                    <a:gd name="connsiteY4" fmla="*/ 0 h 1619250"/>
                    <a:gd name="connsiteX5" fmla="*/ 579964 w 1536700"/>
                    <a:gd name="connsiteY5" fmla="*/ 382737 h 1619250"/>
                    <a:gd name="connsiteX6" fmla="*/ 0 w 1536700"/>
                    <a:gd name="connsiteY6" fmla="*/ 850900 h 1619250"/>
                    <a:gd name="connsiteX7" fmla="*/ 0 w 1536700"/>
                    <a:gd name="connsiteY7" fmla="*/ 1619250 h 1619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536700" h="1619250">
                      <a:moveTo>
                        <a:pt x="0" y="1619250"/>
                      </a:moveTo>
                      <a:lnTo>
                        <a:pt x="1536700" y="384473"/>
                      </a:lnTo>
                      <a:lnTo>
                        <a:pt x="1534545" y="382737"/>
                      </a:lnTo>
                      <a:lnTo>
                        <a:pt x="1536700" y="381000"/>
                      </a:lnTo>
                      <a:lnTo>
                        <a:pt x="1054100" y="0"/>
                      </a:lnTo>
                      <a:lnTo>
                        <a:pt x="579964" y="382737"/>
                      </a:lnTo>
                      <a:lnTo>
                        <a:pt x="0" y="850900"/>
                      </a:lnTo>
                      <a:lnTo>
                        <a:pt x="0" y="1619250"/>
                      </a:lnTo>
                      <a:close/>
                    </a:path>
                  </a:pathLst>
                </a:custGeom>
                <a:gradFill flip="none" rotWithShape="1">
                  <a:gsLst>
                    <a:gs pos="50000">
                      <a:srgbClr val="009999"/>
                    </a:gs>
                    <a:gs pos="20000">
                      <a:srgbClr val="00827F"/>
                    </a:gs>
                  </a:gsLst>
                  <a:lin ang="9000000" scaled="0"/>
                  <a:tileRect/>
                </a:gradFill>
                <a:ln w="25400" cap="flat" cmpd="sng" algn="ctr">
                  <a:noFill/>
                  <a:prstDash val="solid"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1313444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260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Franklin Gothic Book"/>
                    <a:ea typeface="微软雅黑"/>
                    <a:cs typeface="+mn-cs"/>
                  </a:endParaRPr>
                </a:p>
              </p:txBody>
            </p:sp>
          </p:grpSp>
          <p:sp>
            <p:nvSpPr>
              <p:cNvPr id="53" name="Freeform 61"/>
              <p:cNvSpPr>
                <a:spLocks noEditPoints="1"/>
              </p:cNvSpPr>
              <p:nvPr/>
            </p:nvSpPr>
            <p:spPr bwMode="auto">
              <a:xfrm>
                <a:off x="3348884" y="2454092"/>
                <a:ext cx="206197" cy="235315"/>
              </a:xfrm>
              <a:custGeom>
                <a:avLst/>
                <a:gdLst>
                  <a:gd name="T0" fmla="*/ 94 w 222"/>
                  <a:gd name="T1" fmla="*/ 16 h 253"/>
                  <a:gd name="T2" fmla="*/ 110 w 222"/>
                  <a:gd name="T3" fmla="*/ 0 h 253"/>
                  <a:gd name="T4" fmla="*/ 126 w 222"/>
                  <a:gd name="T5" fmla="*/ 16 h 253"/>
                  <a:gd name="T6" fmla="*/ 127 w 222"/>
                  <a:gd name="T7" fmla="*/ 110 h 253"/>
                  <a:gd name="T8" fmla="*/ 111 w 222"/>
                  <a:gd name="T9" fmla="*/ 126 h 253"/>
                  <a:gd name="T10" fmla="*/ 95 w 222"/>
                  <a:gd name="T11" fmla="*/ 111 h 253"/>
                  <a:gd name="T12" fmla="*/ 94 w 222"/>
                  <a:gd name="T13" fmla="*/ 16 h 253"/>
                  <a:gd name="T14" fmla="*/ 112 w 222"/>
                  <a:gd name="T15" fmla="*/ 252 h 253"/>
                  <a:gd name="T16" fmla="*/ 1 w 222"/>
                  <a:gd name="T17" fmla="*/ 143 h 253"/>
                  <a:gd name="T18" fmla="*/ 79 w 222"/>
                  <a:gd name="T19" fmla="*/ 37 h 253"/>
                  <a:gd name="T20" fmla="*/ 79 w 222"/>
                  <a:gd name="T21" fmla="*/ 70 h 253"/>
                  <a:gd name="T22" fmla="*/ 32 w 222"/>
                  <a:gd name="T23" fmla="*/ 143 h 253"/>
                  <a:gd name="T24" fmla="*/ 112 w 222"/>
                  <a:gd name="T25" fmla="*/ 221 h 253"/>
                  <a:gd name="T26" fmla="*/ 190 w 222"/>
                  <a:gd name="T27" fmla="*/ 141 h 253"/>
                  <a:gd name="T28" fmla="*/ 142 w 222"/>
                  <a:gd name="T29" fmla="*/ 70 h 253"/>
                  <a:gd name="T30" fmla="*/ 142 w 222"/>
                  <a:gd name="T31" fmla="*/ 36 h 253"/>
                  <a:gd name="T32" fmla="*/ 222 w 222"/>
                  <a:gd name="T33" fmla="*/ 141 h 253"/>
                  <a:gd name="T34" fmla="*/ 112 w 222"/>
                  <a:gd name="T35" fmla="*/ 252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22" h="253">
                    <a:moveTo>
                      <a:pt x="94" y="16"/>
                    </a:moveTo>
                    <a:cubicBezTo>
                      <a:pt x="94" y="7"/>
                      <a:pt x="101" y="0"/>
                      <a:pt x="110" y="0"/>
                    </a:cubicBezTo>
                    <a:cubicBezTo>
                      <a:pt x="119" y="0"/>
                      <a:pt x="126" y="7"/>
                      <a:pt x="126" y="16"/>
                    </a:cubicBezTo>
                    <a:cubicBezTo>
                      <a:pt x="127" y="110"/>
                      <a:pt x="127" y="110"/>
                      <a:pt x="127" y="110"/>
                    </a:cubicBezTo>
                    <a:cubicBezTo>
                      <a:pt x="127" y="119"/>
                      <a:pt x="120" y="126"/>
                      <a:pt x="111" y="126"/>
                    </a:cubicBezTo>
                    <a:cubicBezTo>
                      <a:pt x="102" y="126"/>
                      <a:pt x="95" y="119"/>
                      <a:pt x="95" y="111"/>
                    </a:cubicBezTo>
                    <a:lnTo>
                      <a:pt x="94" y="16"/>
                    </a:lnTo>
                    <a:close/>
                    <a:moveTo>
                      <a:pt x="112" y="252"/>
                    </a:moveTo>
                    <a:cubicBezTo>
                      <a:pt x="51" y="253"/>
                      <a:pt x="1" y="204"/>
                      <a:pt x="1" y="143"/>
                    </a:cubicBezTo>
                    <a:cubicBezTo>
                      <a:pt x="0" y="93"/>
                      <a:pt x="33" y="51"/>
                      <a:pt x="79" y="37"/>
                    </a:cubicBezTo>
                    <a:cubicBezTo>
                      <a:pt x="79" y="70"/>
                      <a:pt x="79" y="70"/>
                      <a:pt x="79" y="70"/>
                    </a:cubicBezTo>
                    <a:cubicBezTo>
                      <a:pt x="51" y="83"/>
                      <a:pt x="32" y="110"/>
                      <a:pt x="32" y="143"/>
                    </a:cubicBezTo>
                    <a:cubicBezTo>
                      <a:pt x="33" y="186"/>
                      <a:pt x="68" y="221"/>
                      <a:pt x="112" y="221"/>
                    </a:cubicBezTo>
                    <a:cubicBezTo>
                      <a:pt x="155" y="220"/>
                      <a:pt x="190" y="185"/>
                      <a:pt x="190" y="141"/>
                    </a:cubicBezTo>
                    <a:cubicBezTo>
                      <a:pt x="190" y="109"/>
                      <a:pt x="170" y="82"/>
                      <a:pt x="142" y="70"/>
                    </a:cubicBezTo>
                    <a:cubicBezTo>
                      <a:pt x="142" y="36"/>
                      <a:pt x="142" y="36"/>
                      <a:pt x="142" y="36"/>
                    </a:cubicBezTo>
                    <a:cubicBezTo>
                      <a:pt x="187" y="49"/>
                      <a:pt x="221" y="91"/>
                      <a:pt x="222" y="141"/>
                    </a:cubicBezTo>
                    <a:cubicBezTo>
                      <a:pt x="222" y="202"/>
                      <a:pt x="173" y="252"/>
                      <a:pt x="112" y="252"/>
                    </a:cubicBezTo>
                    <a:close/>
                  </a:path>
                </a:pathLst>
              </a:custGeom>
              <a:gradFill flip="none" rotWithShape="1">
                <a:gsLst>
                  <a:gs pos="56000">
                    <a:srgbClr val="009999"/>
                  </a:gs>
                  <a:gs pos="100000">
                    <a:srgbClr val="00504E"/>
                  </a:gs>
                </a:gsLst>
                <a:lin ang="6000000" scaled="0"/>
                <a:tileRect/>
              </a:gradFill>
              <a:ln w="25400" cap="flat" cmpd="sng" algn="ctr">
                <a:noFill/>
                <a:prstDash val="solid"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1313444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60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Franklin Gothic Book"/>
                  <a:ea typeface="微软雅黑"/>
                  <a:cs typeface="+mn-cs"/>
                </a:endParaRPr>
              </a:p>
            </p:txBody>
          </p:sp>
        </p:grpSp>
      </p:grpSp>
      <p:grpSp>
        <p:nvGrpSpPr>
          <p:cNvPr id="74" name="组合 73"/>
          <p:cNvGrpSpPr/>
          <p:nvPr/>
        </p:nvGrpSpPr>
        <p:grpSpPr>
          <a:xfrm>
            <a:off x="1101931" y="3794417"/>
            <a:ext cx="2904701" cy="1118073"/>
            <a:chOff x="1507665" y="2183405"/>
            <a:chExt cx="1729524" cy="641939"/>
          </a:xfrm>
        </p:grpSpPr>
        <p:sp>
          <p:nvSpPr>
            <p:cNvPr id="75" name="TextBox 74"/>
            <p:cNvSpPr txBox="1"/>
            <p:nvPr/>
          </p:nvSpPr>
          <p:spPr>
            <a:xfrm>
              <a:off x="1507665" y="2183405"/>
              <a:ext cx="1729524" cy="3035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1313444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3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Franklin Gothic Book"/>
                  <a:ea typeface="微软雅黑"/>
                </a:rPr>
                <a:t>请输入标题</a:t>
              </a: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1882020" y="2542609"/>
              <a:ext cx="1355169" cy="2827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313444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3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Franklin Gothic Book"/>
                  <a:ea typeface="微软雅黑"/>
                </a:rPr>
                <a:t>请输入文本文字内容</a:t>
              </a:r>
              <a:endParaRPr lang="en-US" altLang="zh-CN" sz="1300" dirty="0">
                <a:solidFill>
                  <a:prstClr val="black">
                    <a:lumMod val="75000"/>
                    <a:lumOff val="25000"/>
                  </a:prstClr>
                </a:solidFill>
                <a:latin typeface="Franklin Gothic Book"/>
                <a:ea typeface="微软雅黑"/>
              </a:endParaRPr>
            </a:p>
            <a:p>
              <a:pPr algn="ctr" defTabSz="1313444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3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Franklin Gothic Book"/>
                  <a:ea typeface="微软雅黑"/>
                </a:rPr>
                <a:t>请输入文本文字内容</a:t>
              </a:r>
              <a:endParaRPr lang="en-US" altLang="zh-CN" sz="1300" dirty="0">
                <a:solidFill>
                  <a:prstClr val="black">
                    <a:lumMod val="75000"/>
                    <a:lumOff val="25000"/>
                  </a:prstClr>
                </a:solidFill>
                <a:latin typeface="Franklin Gothic Book"/>
                <a:ea typeface="微软雅黑"/>
              </a:endParaRP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7392840" y="3794417"/>
            <a:ext cx="2904701" cy="1118073"/>
            <a:chOff x="5890014" y="2183405"/>
            <a:chExt cx="1729524" cy="641939"/>
          </a:xfrm>
        </p:grpSpPr>
        <p:sp>
          <p:nvSpPr>
            <p:cNvPr id="78" name="TextBox 77"/>
            <p:cNvSpPr txBox="1"/>
            <p:nvPr/>
          </p:nvSpPr>
          <p:spPr>
            <a:xfrm>
              <a:off x="5890014" y="2183405"/>
              <a:ext cx="1729524" cy="3035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313444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23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Franklin Gothic Book"/>
                  <a:ea typeface="微软雅黑"/>
                </a:rPr>
                <a:t>请输入标题</a:t>
              </a: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5890014" y="2542609"/>
              <a:ext cx="1355169" cy="2827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1313444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3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Franklin Gothic Book"/>
                  <a:ea typeface="微软雅黑"/>
                </a:rPr>
                <a:t>请输入文本文字内容</a:t>
              </a:r>
              <a:endParaRPr lang="en-US" altLang="zh-CN" sz="1300" dirty="0">
                <a:solidFill>
                  <a:prstClr val="black">
                    <a:lumMod val="75000"/>
                    <a:lumOff val="25000"/>
                  </a:prstClr>
                </a:solidFill>
                <a:latin typeface="Franklin Gothic Book"/>
                <a:ea typeface="微软雅黑"/>
              </a:endParaRPr>
            </a:p>
            <a:p>
              <a:pPr algn="ctr" defTabSz="1313444" fontAlgn="auto"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300" dirty="0">
                  <a:solidFill>
                    <a:prstClr val="black">
                      <a:lumMod val="75000"/>
                      <a:lumOff val="25000"/>
                    </a:prstClr>
                  </a:solidFill>
                  <a:latin typeface="Franklin Gothic Book"/>
                  <a:ea typeface="微软雅黑"/>
                </a:rPr>
                <a:t>请输入文本文字内容</a:t>
              </a:r>
              <a:endParaRPr lang="en-US" altLang="zh-CN" sz="1300" dirty="0">
                <a:solidFill>
                  <a:prstClr val="black">
                    <a:lumMod val="75000"/>
                    <a:lumOff val="25000"/>
                  </a:prstClr>
                </a:solidFill>
                <a:latin typeface="Franklin Gothic Book"/>
                <a:ea typeface="微软雅黑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989800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23077</TotalTime>
  <Words>484</Words>
  <Application>Microsoft Office PowerPoint</Application>
  <PresentationFormat>自定义</PresentationFormat>
  <Paragraphs>57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4</vt:i4>
      </vt:variant>
    </vt:vector>
  </HeadingPairs>
  <TitlesOfParts>
    <vt:vector size="6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1372</cp:revision>
  <dcterms:created xsi:type="dcterms:W3CDTF">2009-02-11T05:37:22Z</dcterms:created>
  <dcterms:modified xsi:type="dcterms:W3CDTF">2019-08-31T02:33:29Z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