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4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60" y="-78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椭圆 76"/>
          <p:cNvSpPr/>
          <p:nvPr/>
        </p:nvSpPr>
        <p:spPr>
          <a:xfrm>
            <a:off x="936501" y="6223593"/>
            <a:ext cx="2272356" cy="761084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lumMod val="78000"/>
                  <a:lumOff val="22000"/>
                </a:sysClr>
              </a:gs>
              <a:gs pos="100000">
                <a:srgbClr val="FFFFFF">
                  <a:alpha val="0"/>
                  <a:lumMod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pic>
        <p:nvPicPr>
          <p:cNvPr id="7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3897" flipH="1" flipV="1">
            <a:off x="5805520" y="2856028"/>
            <a:ext cx="2256026" cy="5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矩形 78"/>
          <p:cNvSpPr/>
          <p:nvPr/>
        </p:nvSpPr>
        <p:spPr>
          <a:xfrm rot="5400000">
            <a:off x="6714496" y="2788453"/>
            <a:ext cx="1397945" cy="532813"/>
          </a:xfrm>
          <a:prstGeom prst="rect">
            <a:avLst/>
          </a:prstGeom>
          <a:gradFill flip="none" rotWithShape="1">
            <a:gsLst>
              <a:gs pos="60000">
                <a:srgbClr val="009999"/>
              </a:gs>
              <a:gs pos="0">
                <a:srgbClr val="00827F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sp>
        <p:nvSpPr>
          <p:cNvPr id="80" name="矩形 79"/>
          <p:cNvSpPr/>
          <p:nvPr/>
        </p:nvSpPr>
        <p:spPr>
          <a:xfrm rot="5400000">
            <a:off x="8360970" y="2788454"/>
            <a:ext cx="1397945" cy="53281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7147063" y="2355888"/>
            <a:ext cx="1646472" cy="552557"/>
          </a:xfrm>
          <a:prstGeom prst="rect">
            <a:avLst/>
          </a:prstGeom>
          <a:gradFill flip="none" rotWithShape="1">
            <a:gsLst>
              <a:gs pos="60000">
                <a:srgbClr val="009999"/>
              </a:gs>
              <a:gs pos="0">
                <a:srgbClr val="00827F"/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sp>
        <p:nvSpPr>
          <p:cNvPr id="82" name="任意多边形 81"/>
          <p:cNvSpPr/>
          <p:nvPr/>
        </p:nvSpPr>
        <p:spPr>
          <a:xfrm rot="5400000">
            <a:off x="7298228" y="2756545"/>
            <a:ext cx="228214" cy="530544"/>
          </a:xfrm>
          <a:custGeom>
            <a:avLst/>
            <a:gdLst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5300 h 559593"/>
              <a:gd name="connsiteX9" fmla="*/ 178594 w 302419"/>
              <a:gd name="connsiteY9" fmla="*/ 442912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5300 h 559593"/>
              <a:gd name="connsiteX9" fmla="*/ 178594 w 302419"/>
              <a:gd name="connsiteY9" fmla="*/ 442912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78594 w 302419"/>
              <a:gd name="connsiteY9" fmla="*/ 442912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80976 w 302419"/>
              <a:gd name="connsiteY9" fmla="*/ 445293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2387 w 302419"/>
              <a:gd name="connsiteY2" fmla="*/ 35718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80976 w 302419"/>
              <a:gd name="connsiteY9" fmla="*/ 445293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80976 w 302419"/>
              <a:gd name="connsiteY9" fmla="*/ 445293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0 w 302419"/>
              <a:gd name="connsiteY6" fmla="*/ 559593 h 559593"/>
              <a:gd name="connsiteX7" fmla="*/ 61913 w 302419"/>
              <a:gd name="connsiteY7" fmla="*/ 497681 h 559593"/>
              <a:gd name="connsiteX8" fmla="*/ 180976 w 302419"/>
              <a:gd name="connsiteY8" fmla="*/ 445293 h 559593"/>
              <a:gd name="connsiteX9" fmla="*/ 302419 w 302419"/>
              <a:gd name="connsiteY9" fmla="*/ 426243 h 559593"/>
              <a:gd name="connsiteX10" fmla="*/ 264319 w 302419"/>
              <a:gd name="connsiteY10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0 w 302419"/>
              <a:gd name="connsiteY5" fmla="*/ 559593 h 559593"/>
              <a:gd name="connsiteX6" fmla="*/ 61913 w 302419"/>
              <a:gd name="connsiteY6" fmla="*/ 497681 h 559593"/>
              <a:gd name="connsiteX7" fmla="*/ 180976 w 302419"/>
              <a:gd name="connsiteY7" fmla="*/ 445293 h 559593"/>
              <a:gd name="connsiteX8" fmla="*/ 302419 w 302419"/>
              <a:gd name="connsiteY8" fmla="*/ 426243 h 559593"/>
              <a:gd name="connsiteX9" fmla="*/ 264319 w 302419"/>
              <a:gd name="connsiteY9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0 w 302419"/>
              <a:gd name="connsiteY4" fmla="*/ 559593 h 559593"/>
              <a:gd name="connsiteX5" fmla="*/ 61913 w 302419"/>
              <a:gd name="connsiteY5" fmla="*/ 497681 h 559593"/>
              <a:gd name="connsiteX6" fmla="*/ 180976 w 302419"/>
              <a:gd name="connsiteY6" fmla="*/ 445293 h 559593"/>
              <a:gd name="connsiteX7" fmla="*/ 302419 w 302419"/>
              <a:gd name="connsiteY7" fmla="*/ 426243 h 559593"/>
              <a:gd name="connsiteX8" fmla="*/ 264319 w 302419"/>
              <a:gd name="connsiteY8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69999 w 302419"/>
              <a:gd name="connsiteY3" fmla="*/ 155067 h 559593"/>
              <a:gd name="connsiteX4" fmla="*/ 71438 w 302419"/>
              <a:gd name="connsiteY4" fmla="*/ 164306 h 559593"/>
              <a:gd name="connsiteX5" fmla="*/ 0 w 302419"/>
              <a:gd name="connsiteY5" fmla="*/ 559593 h 559593"/>
              <a:gd name="connsiteX6" fmla="*/ 61913 w 302419"/>
              <a:gd name="connsiteY6" fmla="*/ 497681 h 559593"/>
              <a:gd name="connsiteX7" fmla="*/ 180976 w 302419"/>
              <a:gd name="connsiteY7" fmla="*/ 445293 h 559593"/>
              <a:gd name="connsiteX8" fmla="*/ 302419 w 302419"/>
              <a:gd name="connsiteY8" fmla="*/ 426243 h 559593"/>
              <a:gd name="connsiteX9" fmla="*/ 264319 w 302419"/>
              <a:gd name="connsiteY9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0 w 302419"/>
              <a:gd name="connsiteY4" fmla="*/ 559593 h 559593"/>
              <a:gd name="connsiteX5" fmla="*/ 61913 w 302419"/>
              <a:gd name="connsiteY5" fmla="*/ 497681 h 559593"/>
              <a:gd name="connsiteX6" fmla="*/ 180976 w 302419"/>
              <a:gd name="connsiteY6" fmla="*/ 445293 h 559593"/>
              <a:gd name="connsiteX7" fmla="*/ 302419 w 302419"/>
              <a:gd name="connsiteY7" fmla="*/ 426243 h 559593"/>
              <a:gd name="connsiteX8" fmla="*/ 264319 w 302419"/>
              <a:gd name="connsiteY8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2380 w 302419"/>
              <a:gd name="connsiteY4" fmla="*/ 174117 h 559593"/>
              <a:gd name="connsiteX5" fmla="*/ 0 w 302419"/>
              <a:gd name="connsiteY5" fmla="*/ 559593 h 559593"/>
              <a:gd name="connsiteX6" fmla="*/ 61913 w 302419"/>
              <a:gd name="connsiteY6" fmla="*/ 497681 h 559593"/>
              <a:gd name="connsiteX7" fmla="*/ 180976 w 302419"/>
              <a:gd name="connsiteY7" fmla="*/ 445293 h 559593"/>
              <a:gd name="connsiteX8" fmla="*/ 302419 w 302419"/>
              <a:gd name="connsiteY8" fmla="*/ 426243 h 559593"/>
              <a:gd name="connsiteX9" fmla="*/ 264319 w 302419"/>
              <a:gd name="connsiteY9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2380 w 302419"/>
              <a:gd name="connsiteY3" fmla="*/ 174117 h 559593"/>
              <a:gd name="connsiteX4" fmla="*/ 0 w 302419"/>
              <a:gd name="connsiteY4" fmla="*/ 559593 h 559593"/>
              <a:gd name="connsiteX5" fmla="*/ 61913 w 302419"/>
              <a:gd name="connsiteY5" fmla="*/ 497681 h 559593"/>
              <a:gd name="connsiteX6" fmla="*/ 180976 w 302419"/>
              <a:gd name="connsiteY6" fmla="*/ 445293 h 559593"/>
              <a:gd name="connsiteX7" fmla="*/ 302419 w 302419"/>
              <a:gd name="connsiteY7" fmla="*/ 426243 h 559593"/>
              <a:gd name="connsiteX8" fmla="*/ 264319 w 302419"/>
              <a:gd name="connsiteY8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0 w 302419"/>
              <a:gd name="connsiteY3" fmla="*/ 559593 h 559593"/>
              <a:gd name="connsiteX4" fmla="*/ 61913 w 302419"/>
              <a:gd name="connsiteY4" fmla="*/ 497681 h 559593"/>
              <a:gd name="connsiteX5" fmla="*/ 180976 w 302419"/>
              <a:gd name="connsiteY5" fmla="*/ 445293 h 559593"/>
              <a:gd name="connsiteX6" fmla="*/ 302419 w 302419"/>
              <a:gd name="connsiteY6" fmla="*/ 426243 h 559593"/>
              <a:gd name="connsiteX7" fmla="*/ 264319 w 302419"/>
              <a:gd name="connsiteY7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0 w 302419"/>
              <a:gd name="connsiteY3" fmla="*/ 559593 h 559593"/>
              <a:gd name="connsiteX4" fmla="*/ 180976 w 302419"/>
              <a:gd name="connsiteY4" fmla="*/ 445293 h 559593"/>
              <a:gd name="connsiteX5" fmla="*/ 302419 w 302419"/>
              <a:gd name="connsiteY5" fmla="*/ 426243 h 559593"/>
              <a:gd name="connsiteX6" fmla="*/ 264319 w 302419"/>
              <a:gd name="connsiteY6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0 w 302419"/>
              <a:gd name="connsiteY3" fmla="*/ 559593 h 559593"/>
              <a:gd name="connsiteX4" fmla="*/ 302419 w 302419"/>
              <a:gd name="connsiteY4" fmla="*/ 426243 h 559593"/>
              <a:gd name="connsiteX5" fmla="*/ 264319 w 302419"/>
              <a:gd name="connsiteY5" fmla="*/ 0 h 559593"/>
              <a:gd name="connsiteX0" fmla="*/ 264319 w 302419"/>
              <a:gd name="connsiteY0" fmla="*/ 0 h 559593"/>
              <a:gd name="connsiteX1" fmla="*/ 45244 w 302419"/>
              <a:gd name="connsiteY1" fmla="*/ 38100 h 559593"/>
              <a:gd name="connsiteX2" fmla="*/ 0 w 302419"/>
              <a:gd name="connsiteY2" fmla="*/ 559593 h 559593"/>
              <a:gd name="connsiteX3" fmla="*/ 302419 w 302419"/>
              <a:gd name="connsiteY3" fmla="*/ 426243 h 559593"/>
              <a:gd name="connsiteX4" fmla="*/ 264319 w 302419"/>
              <a:gd name="connsiteY4" fmla="*/ 0 h 559593"/>
              <a:gd name="connsiteX0" fmla="*/ 328612 w 366712"/>
              <a:gd name="connsiteY0" fmla="*/ 0 h 559593"/>
              <a:gd name="connsiteX1" fmla="*/ 0 w 366712"/>
              <a:gd name="connsiteY1" fmla="*/ 2381 h 559593"/>
              <a:gd name="connsiteX2" fmla="*/ 64293 w 366712"/>
              <a:gd name="connsiteY2" fmla="*/ 559593 h 559593"/>
              <a:gd name="connsiteX3" fmla="*/ 366712 w 366712"/>
              <a:gd name="connsiteY3" fmla="*/ 426243 h 559593"/>
              <a:gd name="connsiteX4" fmla="*/ 328612 w 366712"/>
              <a:gd name="connsiteY4" fmla="*/ 0 h 559593"/>
              <a:gd name="connsiteX0" fmla="*/ 328612 w 366712"/>
              <a:gd name="connsiteY0" fmla="*/ 0 h 564356"/>
              <a:gd name="connsiteX1" fmla="*/ 0 w 366712"/>
              <a:gd name="connsiteY1" fmla="*/ 2381 h 564356"/>
              <a:gd name="connsiteX2" fmla="*/ 2384 w 366712"/>
              <a:gd name="connsiteY2" fmla="*/ 564356 h 564356"/>
              <a:gd name="connsiteX3" fmla="*/ 366712 w 366712"/>
              <a:gd name="connsiteY3" fmla="*/ 426243 h 564356"/>
              <a:gd name="connsiteX4" fmla="*/ 328612 w 366712"/>
              <a:gd name="connsiteY4" fmla="*/ 0 h 564356"/>
              <a:gd name="connsiteX0" fmla="*/ 328612 w 328612"/>
              <a:gd name="connsiteY0" fmla="*/ 0 h 564356"/>
              <a:gd name="connsiteX1" fmla="*/ 0 w 328612"/>
              <a:gd name="connsiteY1" fmla="*/ 2381 h 564356"/>
              <a:gd name="connsiteX2" fmla="*/ 2384 w 328612"/>
              <a:gd name="connsiteY2" fmla="*/ 564356 h 564356"/>
              <a:gd name="connsiteX3" fmla="*/ 328612 w 328612"/>
              <a:gd name="connsiteY3" fmla="*/ 0 h 564356"/>
              <a:gd name="connsiteX0" fmla="*/ 230981 w 230981"/>
              <a:gd name="connsiteY0" fmla="*/ 0 h 561975"/>
              <a:gd name="connsiteX1" fmla="*/ 0 w 230981"/>
              <a:gd name="connsiteY1" fmla="*/ 0 h 561975"/>
              <a:gd name="connsiteX2" fmla="*/ 2384 w 230981"/>
              <a:gd name="connsiteY2" fmla="*/ 561975 h 561975"/>
              <a:gd name="connsiteX3" fmla="*/ 230981 w 230981"/>
              <a:gd name="connsiteY3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981" h="561975">
                <a:moveTo>
                  <a:pt x="230981" y="0"/>
                </a:moveTo>
                <a:lnTo>
                  <a:pt x="0" y="0"/>
                </a:lnTo>
                <a:cubicBezTo>
                  <a:pt x="795" y="187325"/>
                  <a:pt x="1589" y="374650"/>
                  <a:pt x="2384" y="561975"/>
                </a:cubicBezTo>
                <a:lnTo>
                  <a:pt x="230981" y="0"/>
                </a:lnTo>
                <a:close/>
              </a:path>
            </a:pathLst>
          </a:custGeom>
          <a:gradFill flip="none" rotWithShape="1">
            <a:gsLst>
              <a:gs pos="100000">
                <a:srgbClr val="413839">
                  <a:alpha val="30000"/>
                </a:srgbClr>
              </a:gs>
              <a:gs pos="55000">
                <a:srgbClr val="4C4241">
                  <a:alpha val="0"/>
                </a:srgbClr>
              </a:gs>
            </a:gsLst>
            <a:lin ang="12000000" scaled="0"/>
            <a:tileRect/>
          </a:gradFill>
          <a:ln w="3175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793534" y="2355889"/>
            <a:ext cx="1646472" cy="552557"/>
          </a:xfrm>
          <a:prstGeom prst="rect">
            <a:avLst/>
          </a:prstGeom>
          <a:gradFill flip="none" rotWithShape="1">
            <a:gsLst>
              <a:gs pos="60000">
                <a:sysClr val="window" lastClr="FFFFFF">
                  <a:lumMod val="85000"/>
                </a:sysClr>
              </a:gs>
              <a:gs pos="0">
                <a:sysClr val="window" lastClr="FFFFFF">
                  <a:lumMod val="75000"/>
                </a:sysClr>
              </a:gs>
            </a:gsLst>
            <a:lin ang="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sp>
        <p:nvSpPr>
          <p:cNvPr id="84" name="任意多边形 83"/>
          <p:cNvSpPr/>
          <p:nvPr/>
        </p:nvSpPr>
        <p:spPr>
          <a:xfrm rot="5400000">
            <a:off x="8946970" y="2756545"/>
            <a:ext cx="228214" cy="530544"/>
          </a:xfrm>
          <a:custGeom>
            <a:avLst/>
            <a:gdLst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5300 h 559593"/>
              <a:gd name="connsiteX9" fmla="*/ 178594 w 302419"/>
              <a:gd name="connsiteY9" fmla="*/ 442912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5300 h 559593"/>
              <a:gd name="connsiteX9" fmla="*/ 178594 w 302419"/>
              <a:gd name="connsiteY9" fmla="*/ 442912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78594 w 302419"/>
              <a:gd name="connsiteY9" fmla="*/ 442912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7150 w 302419"/>
              <a:gd name="connsiteY2" fmla="*/ 40481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80976 w 302419"/>
              <a:gd name="connsiteY9" fmla="*/ 445293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52387 w 302419"/>
              <a:gd name="connsiteY2" fmla="*/ 35718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80976 w 302419"/>
              <a:gd name="connsiteY9" fmla="*/ 445293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38100 w 302419"/>
              <a:gd name="connsiteY6" fmla="*/ 461962 h 559593"/>
              <a:gd name="connsiteX7" fmla="*/ 0 w 302419"/>
              <a:gd name="connsiteY7" fmla="*/ 559593 h 559593"/>
              <a:gd name="connsiteX8" fmla="*/ 61913 w 302419"/>
              <a:gd name="connsiteY8" fmla="*/ 497681 h 559593"/>
              <a:gd name="connsiteX9" fmla="*/ 180976 w 302419"/>
              <a:gd name="connsiteY9" fmla="*/ 445293 h 559593"/>
              <a:gd name="connsiteX10" fmla="*/ 302419 w 302419"/>
              <a:gd name="connsiteY10" fmla="*/ 426243 h 559593"/>
              <a:gd name="connsiteX11" fmla="*/ 264319 w 302419"/>
              <a:gd name="connsiteY11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61913 w 302419"/>
              <a:gd name="connsiteY5" fmla="*/ 352425 h 559593"/>
              <a:gd name="connsiteX6" fmla="*/ 0 w 302419"/>
              <a:gd name="connsiteY6" fmla="*/ 559593 h 559593"/>
              <a:gd name="connsiteX7" fmla="*/ 61913 w 302419"/>
              <a:gd name="connsiteY7" fmla="*/ 497681 h 559593"/>
              <a:gd name="connsiteX8" fmla="*/ 180976 w 302419"/>
              <a:gd name="connsiteY8" fmla="*/ 445293 h 559593"/>
              <a:gd name="connsiteX9" fmla="*/ 302419 w 302419"/>
              <a:gd name="connsiteY9" fmla="*/ 426243 h 559593"/>
              <a:gd name="connsiteX10" fmla="*/ 264319 w 302419"/>
              <a:gd name="connsiteY10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1438 w 302419"/>
              <a:gd name="connsiteY4" fmla="*/ 254793 h 559593"/>
              <a:gd name="connsiteX5" fmla="*/ 0 w 302419"/>
              <a:gd name="connsiteY5" fmla="*/ 559593 h 559593"/>
              <a:gd name="connsiteX6" fmla="*/ 61913 w 302419"/>
              <a:gd name="connsiteY6" fmla="*/ 497681 h 559593"/>
              <a:gd name="connsiteX7" fmla="*/ 180976 w 302419"/>
              <a:gd name="connsiteY7" fmla="*/ 445293 h 559593"/>
              <a:gd name="connsiteX8" fmla="*/ 302419 w 302419"/>
              <a:gd name="connsiteY8" fmla="*/ 426243 h 559593"/>
              <a:gd name="connsiteX9" fmla="*/ 264319 w 302419"/>
              <a:gd name="connsiteY9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0 w 302419"/>
              <a:gd name="connsiteY4" fmla="*/ 559593 h 559593"/>
              <a:gd name="connsiteX5" fmla="*/ 61913 w 302419"/>
              <a:gd name="connsiteY5" fmla="*/ 497681 h 559593"/>
              <a:gd name="connsiteX6" fmla="*/ 180976 w 302419"/>
              <a:gd name="connsiteY6" fmla="*/ 445293 h 559593"/>
              <a:gd name="connsiteX7" fmla="*/ 302419 w 302419"/>
              <a:gd name="connsiteY7" fmla="*/ 426243 h 559593"/>
              <a:gd name="connsiteX8" fmla="*/ 264319 w 302419"/>
              <a:gd name="connsiteY8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69999 w 302419"/>
              <a:gd name="connsiteY3" fmla="*/ 155067 h 559593"/>
              <a:gd name="connsiteX4" fmla="*/ 71438 w 302419"/>
              <a:gd name="connsiteY4" fmla="*/ 164306 h 559593"/>
              <a:gd name="connsiteX5" fmla="*/ 0 w 302419"/>
              <a:gd name="connsiteY5" fmla="*/ 559593 h 559593"/>
              <a:gd name="connsiteX6" fmla="*/ 61913 w 302419"/>
              <a:gd name="connsiteY6" fmla="*/ 497681 h 559593"/>
              <a:gd name="connsiteX7" fmla="*/ 180976 w 302419"/>
              <a:gd name="connsiteY7" fmla="*/ 445293 h 559593"/>
              <a:gd name="connsiteX8" fmla="*/ 302419 w 302419"/>
              <a:gd name="connsiteY8" fmla="*/ 426243 h 559593"/>
              <a:gd name="connsiteX9" fmla="*/ 264319 w 302419"/>
              <a:gd name="connsiteY9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0 w 302419"/>
              <a:gd name="connsiteY4" fmla="*/ 559593 h 559593"/>
              <a:gd name="connsiteX5" fmla="*/ 61913 w 302419"/>
              <a:gd name="connsiteY5" fmla="*/ 497681 h 559593"/>
              <a:gd name="connsiteX6" fmla="*/ 180976 w 302419"/>
              <a:gd name="connsiteY6" fmla="*/ 445293 h 559593"/>
              <a:gd name="connsiteX7" fmla="*/ 302419 w 302419"/>
              <a:gd name="connsiteY7" fmla="*/ 426243 h 559593"/>
              <a:gd name="connsiteX8" fmla="*/ 264319 w 302419"/>
              <a:gd name="connsiteY8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1438 w 302419"/>
              <a:gd name="connsiteY3" fmla="*/ 164306 h 559593"/>
              <a:gd name="connsiteX4" fmla="*/ 72380 w 302419"/>
              <a:gd name="connsiteY4" fmla="*/ 174117 h 559593"/>
              <a:gd name="connsiteX5" fmla="*/ 0 w 302419"/>
              <a:gd name="connsiteY5" fmla="*/ 559593 h 559593"/>
              <a:gd name="connsiteX6" fmla="*/ 61913 w 302419"/>
              <a:gd name="connsiteY6" fmla="*/ 497681 h 559593"/>
              <a:gd name="connsiteX7" fmla="*/ 180976 w 302419"/>
              <a:gd name="connsiteY7" fmla="*/ 445293 h 559593"/>
              <a:gd name="connsiteX8" fmla="*/ 302419 w 302419"/>
              <a:gd name="connsiteY8" fmla="*/ 426243 h 559593"/>
              <a:gd name="connsiteX9" fmla="*/ 264319 w 302419"/>
              <a:gd name="connsiteY9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72380 w 302419"/>
              <a:gd name="connsiteY3" fmla="*/ 174117 h 559593"/>
              <a:gd name="connsiteX4" fmla="*/ 0 w 302419"/>
              <a:gd name="connsiteY4" fmla="*/ 559593 h 559593"/>
              <a:gd name="connsiteX5" fmla="*/ 61913 w 302419"/>
              <a:gd name="connsiteY5" fmla="*/ 497681 h 559593"/>
              <a:gd name="connsiteX6" fmla="*/ 180976 w 302419"/>
              <a:gd name="connsiteY6" fmla="*/ 445293 h 559593"/>
              <a:gd name="connsiteX7" fmla="*/ 302419 w 302419"/>
              <a:gd name="connsiteY7" fmla="*/ 426243 h 559593"/>
              <a:gd name="connsiteX8" fmla="*/ 264319 w 302419"/>
              <a:gd name="connsiteY8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0 w 302419"/>
              <a:gd name="connsiteY3" fmla="*/ 559593 h 559593"/>
              <a:gd name="connsiteX4" fmla="*/ 61913 w 302419"/>
              <a:gd name="connsiteY4" fmla="*/ 497681 h 559593"/>
              <a:gd name="connsiteX5" fmla="*/ 180976 w 302419"/>
              <a:gd name="connsiteY5" fmla="*/ 445293 h 559593"/>
              <a:gd name="connsiteX6" fmla="*/ 302419 w 302419"/>
              <a:gd name="connsiteY6" fmla="*/ 426243 h 559593"/>
              <a:gd name="connsiteX7" fmla="*/ 264319 w 302419"/>
              <a:gd name="connsiteY7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0 w 302419"/>
              <a:gd name="connsiteY3" fmla="*/ 559593 h 559593"/>
              <a:gd name="connsiteX4" fmla="*/ 180976 w 302419"/>
              <a:gd name="connsiteY4" fmla="*/ 445293 h 559593"/>
              <a:gd name="connsiteX5" fmla="*/ 302419 w 302419"/>
              <a:gd name="connsiteY5" fmla="*/ 426243 h 559593"/>
              <a:gd name="connsiteX6" fmla="*/ 264319 w 302419"/>
              <a:gd name="connsiteY6" fmla="*/ 0 h 559593"/>
              <a:gd name="connsiteX0" fmla="*/ 264319 w 302419"/>
              <a:gd name="connsiteY0" fmla="*/ 0 h 559593"/>
              <a:gd name="connsiteX1" fmla="*/ 128588 w 302419"/>
              <a:gd name="connsiteY1" fmla="*/ 14287 h 559593"/>
              <a:gd name="connsiteX2" fmla="*/ 45244 w 302419"/>
              <a:gd name="connsiteY2" fmla="*/ 38100 h 559593"/>
              <a:gd name="connsiteX3" fmla="*/ 0 w 302419"/>
              <a:gd name="connsiteY3" fmla="*/ 559593 h 559593"/>
              <a:gd name="connsiteX4" fmla="*/ 302419 w 302419"/>
              <a:gd name="connsiteY4" fmla="*/ 426243 h 559593"/>
              <a:gd name="connsiteX5" fmla="*/ 264319 w 302419"/>
              <a:gd name="connsiteY5" fmla="*/ 0 h 559593"/>
              <a:gd name="connsiteX0" fmla="*/ 264319 w 302419"/>
              <a:gd name="connsiteY0" fmla="*/ 0 h 559593"/>
              <a:gd name="connsiteX1" fmla="*/ 45244 w 302419"/>
              <a:gd name="connsiteY1" fmla="*/ 38100 h 559593"/>
              <a:gd name="connsiteX2" fmla="*/ 0 w 302419"/>
              <a:gd name="connsiteY2" fmla="*/ 559593 h 559593"/>
              <a:gd name="connsiteX3" fmla="*/ 302419 w 302419"/>
              <a:gd name="connsiteY3" fmla="*/ 426243 h 559593"/>
              <a:gd name="connsiteX4" fmla="*/ 264319 w 302419"/>
              <a:gd name="connsiteY4" fmla="*/ 0 h 559593"/>
              <a:gd name="connsiteX0" fmla="*/ 328612 w 366712"/>
              <a:gd name="connsiteY0" fmla="*/ 0 h 559593"/>
              <a:gd name="connsiteX1" fmla="*/ 0 w 366712"/>
              <a:gd name="connsiteY1" fmla="*/ 2381 h 559593"/>
              <a:gd name="connsiteX2" fmla="*/ 64293 w 366712"/>
              <a:gd name="connsiteY2" fmla="*/ 559593 h 559593"/>
              <a:gd name="connsiteX3" fmla="*/ 366712 w 366712"/>
              <a:gd name="connsiteY3" fmla="*/ 426243 h 559593"/>
              <a:gd name="connsiteX4" fmla="*/ 328612 w 366712"/>
              <a:gd name="connsiteY4" fmla="*/ 0 h 559593"/>
              <a:gd name="connsiteX0" fmla="*/ 328612 w 366712"/>
              <a:gd name="connsiteY0" fmla="*/ 0 h 564356"/>
              <a:gd name="connsiteX1" fmla="*/ 0 w 366712"/>
              <a:gd name="connsiteY1" fmla="*/ 2381 h 564356"/>
              <a:gd name="connsiteX2" fmla="*/ 2384 w 366712"/>
              <a:gd name="connsiteY2" fmla="*/ 564356 h 564356"/>
              <a:gd name="connsiteX3" fmla="*/ 366712 w 366712"/>
              <a:gd name="connsiteY3" fmla="*/ 426243 h 564356"/>
              <a:gd name="connsiteX4" fmla="*/ 328612 w 366712"/>
              <a:gd name="connsiteY4" fmla="*/ 0 h 564356"/>
              <a:gd name="connsiteX0" fmla="*/ 328612 w 328612"/>
              <a:gd name="connsiteY0" fmla="*/ 0 h 564356"/>
              <a:gd name="connsiteX1" fmla="*/ 0 w 328612"/>
              <a:gd name="connsiteY1" fmla="*/ 2381 h 564356"/>
              <a:gd name="connsiteX2" fmla="*/ 2384 w 328612"/>
              <a:gd name="connsiteY2" fmla="*/ 564356 h 564356"/>
              <a:gd name="connsiteX3" fmla="*/ 328612 w 328612"/>
              <a:gd name="connsiteY3" fmla="*/ 0 h 564356"/>
              <a:gd name="connsiteX0" fmla="*/ 230981 w 230981"/>
              <a:gd name="connsiteY0" fmla="*/ 0 h 561975"/>
              <a:gd name="connsiteX1" fmla="*/ 0 w 230981"/>
              <a:gd name="connsiteY1" fmla="*/ 0 h 561975"/>
              <a:gd name="connsiteX2" fmla="*/ 2384 w 230981"/>
              <a:gd name="connsiteY2" fmla="*/ 561975 h 561975"/>
              <a:gd name="connsiteX3" fmla="*/ 230981 w 230981"/>
              <a:gd name="connsiteY3" fmla="*/ 0 h 56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981" h="561975">
                <a:moveTo>
                  <a:pt x="230981" y="0"/>
                </a:moveTo>
                <a:lnTo>
                  <a:pt x="0" y="0"/>
                </a:lnTo>
                <a:cubicBezTo>
                  <a:pt x="795" y="187325"/>
                  <a:pt x="1589" y="374650"/>
                  <a:pt x="2384" y="561975"/>
                </a:cubicBezTo>
                <a:lnTo>
                  <a:pt x="230981" y="0"/>
                </a:lnTo>
                <a:close/>
              </a:path>
            </a:pathLst>
          </a:custGeom>
          <a:gradFill flip="none" rotWithShape="1">
            <a:gsLst>
              <a:gs pos="100000">
                <a:srgbClr val="413839">
                  <a:alpha val="30000"/>
                </a:srgbClr>
              </a:gs>
              <a:gs pos="55000">
                <a:srgbClr val="4C4241">
                  <a:alpha val="0"/>
                </a:srgbClr>
              </a:gs>
            </a:gsLst>
            <a:lin ang="12000000" scaled="0"/>
            <a:tileRect/>
          </a:gradFill>
          <a:ln w="3175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white"/>
              </a:solidFill>
              <a:latin typeface="Franklin Gothic Book"/>
              <a:ea typeface="微软雅黑"/>
            </a:endParaRPr>
          </a:p>
        </p:txBody>
      </p:sp>
      <p:pic>
        <p:nvPicPr>
          <p:cNvPr id="8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3897" flipH="1" flipV="1">
            <a:off x="4707874" y="4245266"/>
            <a:ext cx="2256026" cy="5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6" name="组合 85"/>
          <p:cNvGrpSpPr/>
          <p:nvPr/>
        </p:nvGrpSpPr>
        <p:grpSpPr>
          <a:xfrm>
            <a:off x="6033280" y="3745124"/>
            <a:ext cx="3292945" cy="1397946"/>
            <a:chOff x="1043607" y="1228859"/>
            <a:chExt cx="3456386" cy="1414902"/>
          </a:xfrm>
        </p:grpSpPr>
        <p:sp>
          <p:nvSpPr>
            <p:cNvPr id="87" name="矩形 86"/>
            <p:cNvSpPr/>
            <p:nvPr/>
          </p:nvSpPr>
          <p:spPr>
            <a:xfrm rot="5400000">
              <a:off x="615787" y="1656680"/>
              <a:ext cx="1414900" cy="559259"/>
            </a:xfrm>
            <a:prstGeom prst="rect">
              <a:avLst/>
            </a:prstGeom>
            <a:gradFill flip="none" rotWithShape="1">
              <a:gsLst>
                <a:gs pos="60000">
                  <a:srgbClr val="EFB600"/>
                </a:gs>
                <a:gs pos="0">
                  <a:srgbClr val="C49500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 rot="5400000">
              <a:off x="2343980" y="1656681"/>
              <a:ext cx="1414900" cy="55925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1043608" y="1228859"/>
              <a:ext cx="1728192" cy="559259"/>
            </a:xfrm>
            <a:prstGeom prst="rect">
              <a:avLst/>
            </a:prstGeom>
            <a:gradFill flip="none" rotWithShape="1">
              <a:gsLst>
                <a:gs pos="60000">
                  <a:srgbClr val="EFB600"/>
                </a:gs>
                <a:gs pos="0">
                  <a:srgbClr val="C49500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0" name="任意多边形 89"/>
            <p:cNvSpPr/>
            <p:nvPr/>
          </p:nvSpPr>
          <p:spPr>
            <a:xfrm rot="5400000">
              <a:off x="1206555" y="1624428"/>
              <a:ext cx="230981" cy="556877"/>
            </a:xfrm>
            <a:custGeom>
              <a:avLst/>
              <a:gdLst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2387 w 302419"/>
                <a:gd name="connsiteY2" fmla="*/ 35718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0 w 302419"/>
                <a:gd name="connsiteY6" fmla="*/ 559593 h 559593"/>
                <a:gd name="connsiteX7" fmla="*/ 61913 w 302419"/>
                <a:gd name="connsiteY7" fmla="*/ 497681 h 559593"/>
                <a:gd name="connsiteX8" fmla="*/ 180976 w 302419"/>
                <a:gd name="connsiteY8" fmla="*/ 445293 h 559593"/>
                <a:gd name="connsiteX9" fmla="*/ 302419 w 302419"/>
                <a:gd name="connsiteY9" fmla="*/ 426243 h 559593"/>
                <a:gd name="connsiteX10" fmla="*/ 264319 w 302419"/>
                <a:gd name="connsiteY10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69999 w 302419"/>
                <a:gd name="connsiteY3" fmla="*/ 155067 h 559593"/>
                <a:gd name="connsiteX4" fmla="*/ 71438 w 302419"/>
                <a:gd name="connsiteY4" fmla="*/ 164306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2380 w 302419"/>
                <a:gd name="connsiteY4" fmla="*/ 174117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2380 w 302419"/>
                <a:gd name="connsiteY3" fmla="*/ 174117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61913 w 302419"/>
                <a:gd name="connsiteY4" fmla="*/ 497681 h 559593"/>
                <a:gd name="connsiteX5" fmla="*/ 180976 w 302419"/>
                <a:gd name="connsiteY5" fmla="*/ 445293 h 559593"/>
                <a:gd name="connsiteX6" fmla="*/ 302419 w 302419"/>
                <a:gd name="connsiteY6" fmla="*/ 426243 h 559593"/>
                <a:gd name="connsiteX7" fmla="*/ 264319 w 302419"/>
                <a:gd name="connsiteY7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180976 w 302419"/>
                <a:gd name="connsiteY4" fmla="*/ 445293 h 559593"/>
                <a:gd name="connsiteX5" fmla="*/ 302419 w 302419"/>
                <a:gd name="connsiteY5" fmla="*/ 426243 h 559593"/>
                <a:gd name="connsiteX6" fmla="*/ 264319 w 302419"/>
                <a:gd name="connsiteY6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302419 w 302419"/>
                <a:gd name="connsiteY4" fmla="*/ 426243 h 559593"/>
                <a:gd name="connsiteX5" fmla="*/ 264319 w 302419"/>
                <a:gd name="connsiteY5" fmla="*/ 0 h 559593"/>
                <a:gd name="connsiteX0" fmla="*/ 264319 w 302419"/>
                <a:gd name="connsiteY0" fmla="*/ 0 h 559593"/>
                <a:gd name="connsiteX1" fmla="*/ 45244 w 302419"/>
                <a:gd name="connsiteY1" fmla="*/ 38100 h 559593"/>
                <a:gd name="connsiteX2" fmla="*/ 0 w 302419"/>
                <a:gd name="connsiteY2" fmla="*/ 559593 h 559593"/>
                <a:gd name="connsiteX3" fmla="*/ 302419 w 302419"/>
                <a:gd name="connsiteY3" fmla="*/ 426243 h 559593"/>
                <a:gd name="connsiteX4" fmla="*/ 264319 w 302419"/>
                <a:gd name="connsiteY4" fmla="*/ 0 h 559593"/>
                <a:gd name="connsiteX0" fmla="*/ 328612 w 366712"/>
                <a:gd name="connsiteY0" fmla="*/ 0 h 559593"/>
                <a:gd name="connsiteX1" fmla="*/ 0 w 366712"/>
                <a:gd name="connsiteY1" fmla="*/ 2381 h 559593"/>
                <a:gd name="connsiteX2" fmla="*/ 64293 w 366712"/>
                <a:gd name="connsiteY2" fmla="*/ 559593 h 559593"/>
                <a:gd name="connsiteX3" fmla="*/ 366712 w 366712"/>
                <a:gd name="connsiteY3" fmla="*/ 426243 h 559593"/>
                <a:gd name="connsiteX4" fmla="*/ 328612 w 366712"/>
                <a:gd name="connsiteY4" fmla="*/ 0 h 559593"/>
                <a:gd name="connsiteX0" fmla="*/ 328612 w 366712"/>
                <a:gd name="connsiteY0" fmla="*/ 0 h 564356"/>
                <a:gd name="connsiteX1" fmla="*/ 0 w 366712"/>
                <a:gd name="connsiteY1" fmla="*/ 2381 h 564356"/>
                <a:gd name="connsiteX2" fmla="*/ 2384 w 366712"/>
                <a:gd name="connsiteY2" fmla="*/ 564356 h 564356"/>
                <a:gd name="connsiteX3" fmla="*/ 366712 w 366712"/>
                <a:gd name="connsiteY3" fmla="*/ 426243 h 564356"/>
                <a:gd name="connsiteX4" fmla="*/ 328612 w 366712"/>
                <a:gd name="connsiteY4" fmla="*/ 0 h 564356"/>
                <a:gd name="connsiteX0" fmla="*/ 328612 w 328612"/>
                <a:gd name="connsiteY0" fmla="*/ 0 h 564356"/>
                <a:gd name="connsiteX1" fmla="*/ 0 w 328612"/>
                <a:gd name="connsiteY1" fmla="*/ 2381 h 564356"/>
                <a:gd name="connsiteX2" fmla="*/ 2384 w 328612"/>
                <a:gd name="connsiteY2" fmla="*/ 564356 h 564356"/>
                <a:gd name="connsiteX3" fmla="*/ 328612 w 328612"/>
                <a:gd name="connsiteY3" fmla="*/ 0 h 564356"/>
                <a:gd name="connsiteX0" fmla="*/ 230981 w 230981"/>
                <a:gd name="connsiteY0" fmla="*/ 0 h 561975"/>
                <a:gd name="connsiteX1" fmla="*/ 0 w 230981"/>
                <a:gd name="connsiteY1" fmla="*/ 0 h 561975"/>
                <a:gd name="connsiteX2" fmla="*/ 2384 w 230981"/>
                <a:gd name="connsiteY2" fmla="*/ 561975 h 561975"/>
                <a:gd name="connsiteX3" fmla="*/ 230981 w 230981"/>
                <a:gd name="connsiteY3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981" h="561975">
                  <a:moveTo>
                    <a:pt x="230981" y="0"/>
                  </a:moveTo>
                  <a:lnTo>
                    <a:pt x="0" y="0"/>
                  </a:lnTo>
                  <a:cubicBezTo>
                    <a:pt x="795" y="187325"/>
                    <a:pt x="1589" y="374650"/>
                    <a:pt x="2384" y="561975"/>
                  </a:cubicBezTo>
                  <a:lnTo>
                    <a:pt x="230981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13839">
                    <a:alpha val="30000"/>
                  </a:srgbClr>
                </a:gs>
                <a:gs pos="55000">
                  <a:srgbClr val="4C4241">
                    <a:alpha val="0"/>
                  </a:srgbClr>
                </a:gs>
              </a:gsLst>
              <a:lin ang="120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2771801" y="1228860"/>
              <a:ext cx="1728192" cy="559259"/>
            </a:xfrm>
            <a:prstGeom prst="rect">
              <a:avLst/>
            </a:prstGeom>
            <a:gradFill flip="none" rotWithShape="1">
              <a:gsLst>
                <a:gs pos="6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2" name="任意多边形 91"/>
            <p:cNvSpPr/>
            <p:nvPr/>
          </p:nvSpPr>
          <p:spPr>
            <a:xfrm rot="5400000">
              <a:off x="2937131" y="1624428"/>
              <a:ext cx="230981" cy="556877"/>
            </a:xfrm>
            <a:custGeom>
              <a:avLst/>
              <a:gdLst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2387 w 302419"/>
                <a:gd name="connsiteY2" fmla="*/ 35718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0 w 302419"/>
                <a:gd name="connsiteY6" fmla="*/ 559593 h 559593"/>
                <a:gd name="connsiteX7" fmla="*/ 61913 w 302419"/>
                <a:gd name="connsiteY7" fmla="*/ 497681 h 559593"/>
                <a:gd name="connsiteX8" fmla="*/ 180976 w 302419"/>
                <a:gd name="connsiteY8" fmla="*/ 445293 h 559593"/>
                <a:gd name="connsiteX9" fmla="*/ 302419 w 302419"/>
                <a:gd name="connsiteY9" fmla="*/ 426243 h 559593"/>
                <a:gd name="connsiteX10" fmla="*/ 264319 w 302419"/>
                <a:gd name="connsiteY10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69999 w 302419"/>
                <a:gd name="connsiteY3" fmla="*/ 155067 h 559593"/>
                <a:gd name="connsiteX4" fmla="*/ 71438 w 302419"/>
                <a:gd name="connsiteY4" fmla="*/ 164306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2380 w 302419"/>
                <a:gd name="connsiteY4" fmla="*/ 174117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2380 w 302419"/>
                <a:gd name="connsiteY3" fmla="*/ 174117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61913 w 302419"/>
                <a:gd name="connsiteY4" fmla="*/ 497681 h 559593"/>
                <a:gd name="connsiteX5" fmla="*/ 180976 w 302419"/>
                <a:gd name="connsiteY5" fmla="*/ 445293 h 559593"/>
                <a:gd name="connsiteX6" fmla="*/ 302419 w 302419"/>
                <a:gd name="connsiteY6" fmla="*/ 426243 h 559593"/>
                <a:gd name="connsiteX7" fmla="*/ 264319 w 302419"/>
                <a:gd name="connsiteY7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180976 w 302419"/>
                <a:gd name="connsiteY4" fmla="*/ 445293 h 559593"/>
                <a:gd name="connsiteX5" fmla="*/ 302419 w 302419"/>
                <a:gd name="connsiteY5" fmla="*/ 426243 h 559593"/>
                <a:gd name="connsiteX6" fmla="*/ 264319 w 302419"/>
                <a:gd name="connsiteY6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302419 w 302419"/>
                <a:gd name="connsiteY4" fmla="*/ 426243 h 559593"/>
                <a:gd name="connsiteX5" fmla="*/ 264319 w 302419"/>
                <a:gd name="connsiteY5" fmla="*/ 0 h 559593"/>
                <a:gd name="connsiteX0" fmla="*/ 264319 w 302419"/>
                <a:gd name="connsiteY0" fmla="*/ 0 h 559593"/>
                <a:gd name="connsiteX1" fmla="*/ 45244 w 302419"/>
                <a:gd name="connsiteY1" fmla="*/ 38100 h 559593"/>
                <a:gd name="connsiteX2" fmla="*/ 0 w 302419"/>
                <a:gd name="connsiteY2" fmla="*/ 559593 h 559593"/>
                <a:gd name="connsiteX3" fmla="*/ 302419 w 302419"/>
                <a:gd name="connsiteY3" fmla="*/ 426243 h 559593"/>
                <a:gd name="connsiteX4" fmla="*/ 264319 w 302419"/>
                <a:gd name="connsiteY4" fmla="*/ 0 h 559593"/>
                <a:gd name="connsiteX0" fmla="*/ 328612 w 366712"/>
                <a:gd name="connsiteY0" fmla="*/ 0 h 559593"/>
                <a:gd name="connsiteX1" fmla="*/ 0 w 366712"/>
                <a:gd name="connsiteY1" fmla="*/ 2381 h 559593"/>
                <a:gd name="connsiteX2" fmla="*/ 64293 w 366712"/>
                <a:gd name="connsiteY2" fmla="*/ 559593 h 559593"/>
                <a:gd name="connsiteX3" fmla="*/ 366712 w 366712"/>
                <a:gd name="connsiteY3" fmla="*/ 426243 h 559593"/>
                <a:gd name="connsiteX4" fmla="*/ 328612 w 366712"/>
                <a:gd name="connsiteY4" fmla="*/ 0 h 559593"/>
                <a:gd name="connsiteX0" fmla="*/ 328612 w 366712"/>
                <a:gd name="connsiteY0" fmla="*/ 0 h 564356"/>
                <a:gd name="connsiteX1" fmla="*/ 0 w 366712"/>
                <a:gd name="connsiteY1" fmla="*/ 2381 h 564356"/>
                <a:gd name="connsiteX2" fmla="*/ 2384 w 366712"/>
                <a:gd name="connsiteY2" fmla="*/ 564356 h 564356"/>
                <a:gd name="connsiteX3" fmla="*/ 366712 w 366712"/>
                <a:gd name="connsiteY3" fmla="*/ 426243 h 564356"/>
                <a:gd name="connsiteX4" fmla="*/ 328612 w 366712"/>
                <a:gd name="connsiteY4" fmla="*/ 0 h 564356"/>
                <a:gd name="connsiteX0" fmla="*/ 328612 w 328612"/>
                <a:gd name="connsiteY0" fmla="*/ 0 h 564356"/>
                <a:gd name="connsiteX1" fmla="*/ 0 w 328612"/>
                <a:gd name="connsiteY1" fmla="*/ 2381 h 564356"/>
                <a:gd name="connsiteX2" fmla="*/ 2384 w 328612"/>
                <a:gd name="connsiteY2" fmla="*/ 564356 h 564356"/>
                <a:gd name="connsiteX3" fmla="*/ 328612 w 328612"/>
                <a:gd name="connsiteY3" fmla="*/ 0 h 564356"/>
                <a:gd name="connsiteX0" fmla="*/ 230981 w 230981"/>
                <a:gd name="connsiteY0" fmla="*/ 0 h 561975"/>
                <a:gd name="connsiteX1" fmla="*/ 0 w 230981"/>
                <a:gd name="connsiteY1" fmla="*/ 0 h 561975"/>
                <a:gd name="connsiteX2" fmla="*/ 2384 w 230981"/>
                <a:gd name="connsiteY2" fmla="*/ 561975 h 561975"/>
                <a:gd name="connsiteX3" fmla="*/ 230981 w 230981"/>
                <a:gd name="connsiteY3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981" h="561975">
                  <a:moveTo>
                    <a:pt x="230981" y="0"/>
                  </a:moveTo>
                  <a:lnTo>
                    <a:pt x="0" y="0"/>
                  </a:lnTo>
                  <a:cubicBezTo>
                    <a:pt x="795" y="187325"/>
                    <a:pt x="1589" y="374650"/>
                    <a:pt x="2384" y="561975"/>
                  </a:cubicBezTo>
                  <a:lnTo>
                    <a:pt x="230981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13839">
                    <a:alpha val="30000"/>
                  </a:srgbClr>
                </a:gs>
                <a:gs pos="55000">
                  <a:srgbClr val="4C4241">
                    <a:alpha val="0"/>
                  </a:srgbClr>
                </a:gs>
              </a:gsLst>
              <a:lin ang="120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</p:grpSp>
      <p:pic>
        <p:nvPicPr>
          <p:cNvPr id="9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10803897" flipH="1" flipV="1">
            <a:off x="3610225" y="5634504"/>
            <a:ext cx="2256026" cy="5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4" name="组合 93"/>
          <p:cNvGrpSpPr/>
          <p:nvPr/>
        </p:nvGrpSpPr>
        <p:grpSpPr>
          <a:xfrm>
            <a:off x="4919909" y="5134364"/>
            <a:ext cx="3292945" cy="1397946"/>
            <a:chOff x="1043607" y="1228859"/>
            <a:chExt cx="3456386" cy="1414902"/>
          </a:xfrm>
        </p:grpSpPr>
        <p:sp>
          <p:nvSpPr>
            <p:cNvPr id="95" name="矩形 94"/>
            <p:cNvSpPr/>
            <p:nvPr/>
          </p:nvSpPr>
          <p:spPr>
            <a:xfrm rot="5400000">
              <a:off x="615787" y="1656680"/>
              <a:ext cx="1414900" cy="559259"/>
            </a:xfrm>
            <a:prstGeom prst="rect">
              <a:avLst/>
            </a:prstGeom>
            <a:gradFill flip="none" rotWithShape="1">
              <a:gsLst>
                <a:gs pos="60000">
                  <a:srgbClr val="FB9463"/>
                </a:gs>
                <a:gs pos="0">
                  <a:srgbClr val="D74C35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 rot="5400000">
              <a:off x="2343980" y="1656681"/>
              <a:ext cx="1414900" cy="559259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1043608" y="1228859"/>
              <a:ext cx="1728192" cy="559259"/>
            </a:xfrm>
            <a:prstGeom prst="rect">
              <a:avLst/>
            </a:prstGeom>
            <a:gradFill flip="none" rotWithShape="1">
              <a:gsLst>
                <a:gs pos="60000">
                  <a:srgbClr val="FB9463"/>
                </a:gs>
                <a:gs pos="0">
                  <a:srgbClr val="D74C35"/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8" name="任意多边形 97"/>
            <p:cNvSpPr/>
            <p:nvPr/>
          </p:nvSpPr>
          <p:spPr>
            <a:xfrm rot="5400000">
              <a:off x="1206555" y="1624428"/>
              <a:ext cx="230981" cy="556877"/>
            </a:xfrm>
            <a:custGeom>
              <a:avLst/>
              <a:gdLst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2387 w 302419"/>
                <a:gd name="connsiteY2" fmla="*/ 35718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0 w 302419"/>
                <a:gd name="connsiteY6" fmla="*/ 559593 h 559593"/>
                <a:gd name="connsiteX7" fmla="*/ 61913 w 302419"/>
                <a:gd name="connsiteY7" fmla="*/ 497681 h 559593"/>
                <a:gd name="connsiteX8" fmla="*/ 180976 w 302419"/>
                <a:gd name="connsiteY8" fmla="*/ 445293 h 559593"/>
                <a:gd name="connsiteX9" fmla="*/ 302419 w 302419"/>
                <a:gd name="connsiteY9" fmla="*/ 426243 h 559593"/>
                <a:gd name="connsiteX10" fmla="*/ 264319 w 302419"/>
                <a:gd name="connsiteY10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69999 w 302419"/>
                <a:gd name="connsiteY3" fmla="*/ 155067 h 559593"/>
                <a:gd name="connsiteX4" fmla="*/ 71438 w 302419"/>
                <a:gd name="connsiteY4" fmla="*/ 164306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2380 w 302419"/>
                <a:gd name="connsiteY4" fmla="*/ 174117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2380 w 302419"/>
                <a:gd name="connsiteY3" fmla="*/ 174117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61913 w 302419"/>
                <a:gd name="connsiteY4" fmla="*/ 497681 h 559593"/>
                <a:gd name="connsiteX5" fmla="*/ 180976 w 302419"/>
                <a:gd name="connsiteY5" fmla="*/ 445293 h 559593"/>
                <a:gd name="connsiteX6" fmla="*/ 302419 w 302419"/>
                <a:gd name="connsiteY6" fmla="*/ 426243 h 559593"/>
                <a:gd name="connsiteX7" fmla="*/ 264319 w 302419"/>
                <a:gd name="connsiteY7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180976 w 302419"/>
                <a:gd name="connsiteY4" fmla="*/ 445293 h 559593"/>
                <a:gd name="connsiteX5" fmla="*/ 302419 w 302419"/>
                <a:gd name="connsiteY5" fmla="*/ 426243 h 559593"/>
                <a:gd name="connsiteX6" fmla="*/ 264319 w 302419"/>
                <a:gd name="connsiteY6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302419 w 302419"/>
                <a:gd name="connsiteY4" fmla="*/ 426243 h 559593"/>
                <a:gd name="connsiteX5" fmla="*/ 264319 w 302419"/>
                <a:gd name="connsiteY5" fmla="*/ 0 h 559593"/>
                <a:gd name="connsiteX0" fmla="*/ 264319 w 302419"/>
                <a:gd name="connsiteY0" fmla="*/ 0 h 559593"/>
                <a:gd name="connsiteX1" fmla="*/ 45244 w 302419"/>
                <a:gd name="connsiteY1" fmla="*/ 38100 h 559593"/>
                <a:gd name="connsiteX2" fmla="*/ 0 w 302419"/>
                <a:gd name="connsiteY2" fmla="*/ 559593 h 559593"/>
                <a:gd name="connsiteX3" fmla="*/ 302419 w 302419"/>
                <a:gd name="connsiteY3" fmla="*/ 426243 h 559593"/>
                <a:gd name="connsiteX4" fmla="*/ 264319 w 302419"/>
                <a:gd name="connsiteY4" fmla="*/ 0 h 559593"/>
                <a:gd name="connsiteX0" fmla="*/ 328612 w 366712"/>
                <a:gd name="connsiteY0" fmla="*/ 0 h 559593"/>
                <a:gd name="connsiteX1" fmla="*/ 0 w 366712"/>
                <a:gd name="connsiteY1" fmla="*/ 2381 h 559593"/>
                <a:gd name="connsiteX2" fmla="*/ 64293 w 366712"/>
                <a:gd name="connsiteY2" fmla="*/ 559593 h 559593"/>
                <a:gd name="connsiteX3" fmla="*/ 366712 w 366712"/>
                <a:gd name="connsiteY3" fmla="*/ 426243 h 559593"/>
                <a:gd name="connsiteX4" fmla="*/ 328612 w 366712"/>
                <a:gd name="connsiteY4" fmla="*/ 0 h 559593"/>
                <a:gd name="connsiteX0" fmla="*/ 328612 w 366712"/>
                <a:gd name="connsiteY0" fmla="*/ 0 h 564356"/>
                <a:gd name="connsiteX1" fmla="*/ 0 w 366712"/>
                <a:gd name="connsiteY1" fmla="*/ 2381 h 564356"/>
                <a:gd name="connsiteX2" fmla="*/ 2384 w 366712"/>
                <a:gd name="connsiteY2" fmla="*/ 564356 h 564356"/>
                <a:gd name="connsiteX3" fmla="*/ 366712 w 366712"/>
                <a:gd name="connsiteY3" fmla="*/ 426243 h 564356"/>
                <a:gd name="connsiteX4" fmla="*/ 328612 w 366712"/>
                <a:gd name="connsiteY4" fmla="*/ 0 h 564356"/>
                <a:gd name="connsiteX0" fmla="*/ 328612 w 328612"/>
                <a:gd name="connsiteY0" fmla="*/ 0 h 564356"/>
                <a:gd name="connsiteX1" fmla="*/ 0 w 328612"/>
                <a:gd name="connsiteY1" fmla="*/ 2381 h 564356"/>
                <a:gd name="connsiteX2" fmla="*/ 2384 w 328612"/>
                <a:gd name="connsiteY2" fmla="*/ 564356 h 564356"/>
                <a:gd name="connsiteX3" fmla="*/ 328612 w 328612"/>
                <a:gd name="connsiteY3" fmla="*/ 0 h 564356"/>
                <a:gd name="connsiteX0" fmla="*/ 230981 w 230981"/>
                <a:gd name="connsiteY0" fmla="*/ 0 h 561975"/>
                <a:gd name="connsiteX1" fmla="*/ 0 w 230981"/>
                <a:gd name="connsiteY1" fmla="*/ 0 h 561975"/>
                <a:gd name="connsiteX2" fmla="*/ 2384 w 230981"/>
                <a:gd name="connsiteY2" fmla="*/ 561975 h 561975"/>
                <a:gd name="connsiteX3" fmla="*/ 230981 w 230981"/>
                <a:gd name="connsiteY3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981" h="561975">
                  <a:moveTo>
                    <a:pt x="230981" y="0"/>
                  </a:moveTo>
                  <a:lnTo>
                    <a:pt x="0" y="0"/>
                  </a:lnTo>
                  <a:cubicBezTo>
                    <a:pt x="795" y="187325"/>
                    <a:pt x="1589" y="374650"/>
                    <a:pt x="2384" y="561975"/>
                  </a:cubicBezTo>
                  <a:lnTo>
                    <a:pt x="230981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13839">
                    <a:alpha val="30000"/>
                  </a:srgbClr>
                </a:gs>
                <a:gs pos="55000">
                  <a:srgbClr val="4C4241">
                    <a:alpha val="0"/>
                  </a:srgbClr>
                </a:gs>
              </a:gsLst>
              <a:lin ang="120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2771801" y="1228860"/>
              <a:ext cx="1728192" cy="559259"/>
            </a:xfrm>
            <a:prstGeom prst="rect">
              <a:avLst/>
            </a:prstGeom>
            <a:gradFill flip="none" rotWithShape="1">
              <a:gsLst>
                <a:gs pos="60000">
                  <a:sysClr val="window" lastClr="FFFFFF">
                    <a:lumMod val="85000"/>
                  </a:sysClr>
                </a:gs>
                <a:gs pos="0">
                  <a:sysClr val="window" lastClr="FFFFFF">
                    <a:lumMod val="75000"/>
                  </a:sysClr>
                </a:gs>
              </a:gsLst>
              <a:lin ang="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00" name="任意多边形 99"/>
            <p:cNvSpPr/>
            <p:nvPr/>
          </p:nvSpPr>
          <p:spPr>
            <a:xfrm rot="5400000">
              <a:off x="2937131" y="1624428"/>
              <a:ext cx="230981" cy="556877"/>
            </a:xfrm>
            <a:custGeom>
              <a:avLst/>
              <a:gdLst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5300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78594 w 302419"/>
                <a:gd name="connsiteY9" fmla="*/ 442912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7150 w 302419"/>
                <a:gd name="connsiteY2" fmla="*/ 40481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52387 w 302419"/>
                <a:gd name="connsiteY2" fmla="*/ 35718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38100 w 302419"/>
                <a:gd name="connsiteY6" fmla="*/ 461962 h 559593"/>
                <a:gd name="connsiteX7" fmla="*/ 0 w 302419"/>
                <a:gd name="connsiteY7" fmla="*/ 559593 h 559593"/>
                <a:gd name="connsiteX8" fmla="*/ 61913 w 302419"/>
                <a:gd name="connsiteY8" fmla="*/ 497681 h 559593"/>
                <a:gd name="connsiteX9" fmla="*/ 180976 w 302419"/>
                <a:gd name="connsiteY9" fmla="*/ 445293 h 559593"/>
                <a:gd name="connsiteX10" fmla="*/ 302419 w 302419"/>
                <a:gd name="connsiteY10" fmla="*/ 426243 h 559593"/>
                <a:gd name="connsiteX11" fmla="*/ 264319 w 302419"/>
                <a:gd name="connsiteY11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61913 w 302419"/>
                <a:gd name="connsiteY5" fmla="*/ 352425 h 559593"/>
                <a:gd name="connsiteX6" fmla="*/ 0 w 302419"/>
                <a:gd name="connsiteY6" fmla="*/ 559593 h 559593"/>
                <a:gd name="connsiteX7" fmla="*/ 61913 w 302419"/>
                <a:gd name="connsiteY7" fmla="*/ 497681 h 559593"/>
                <a:gd name="connsiteX8" fmla="*/ 180976 w 302419"/>
                <a:gd name="connsiteY8" fmla="*/ 445293 h 559593"/>
                <a:gd name="connsiteX9" fmla="*/ 302419 w 302419"/>
                <a:gd name="connsiteY9" fmla="*/ 426243 h 559593"/>
                <a:gd name="connsiteX10" fmla="*/ 264319 w 302419"/>
                <a:gd name="connsiteY10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1438 w 302419"/>
                <a:gd name="connsiteY4" fmla="*/ 254793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69999 w 302419"/>
                <a:gd name="connsiteY3" fmla="*/ 155067 h 559593"/>
                <a:gd name="connsiteX4" fmla="*/ 71438 w 302419"/>
                <a:gd name="connsiteY4" fmla="*/ 164306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1438 w 302419"/>
                <a:gd name="connsiteY3" fmla="*/ 164306 h 559593"/>
                <a:gd name="connsiteX4" fmla="*/ 72380 w 302419"/>
                <a:gd name="connsiteY4" fmla="*/ 174117 h 559593"/>
                <a:gd name="connsiteX5" fmla="*/ 0 w 302419"/>
                <a:gd name="connsiteY5" fmla="*/ 559593 h 559593"/>
                <a:gd name="connsiteX6" fmla="*/ 61913 w 302419"/>
                <a:gd name="connsiteY6" fmla="*/ 497681 h 559593"/>
                <a:gd name="connsiteX7" fmla="*/ 180976 w 302419"/>
                <a:gd name="connsiteY7" fmla="*/ 445293 h 559593"/>
                <a:gd name="connsiteX8" fmla="*/ 302419 w 302419"/>
                <a:gd name="connsiteY8" fmla="*/ 426243 h 559593"/>
                <a:gd name="connsiteX9" fmla="*/ 264319 w 302419"/>
                <a:gd name="connsiteY9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72380 w 302419"/>
                <a:gd name="connsiteY3" fmla="*/ 174117 h 559593"/>
                <a:gd name="connsiteX4" fmla="*/ 0 w 302419"/>
                <a:gd name="connsiteY4" fmla="*/ 559593 h 559593"/>
                <a:gd name="connsiteX5" fmla="*/ 61913 w 302419"/>
                <a:gd name="connsiteY5" fmla="*/ 497681 h 559593"/>
                <a:gd name="connsiteX6" fmla="*/ 180976 w 302419"/>
                <a:gd name="connsiteY6" fmla="*/ 445293 h 559593"/>
                <a:gd name="connsiteX7" fmla="*/ 302419 w 302419"/>
                <a:gd name="connsiteY7" fmla="*/ 426243 h 559593"/>
                <a:gd name="connsiteX8" fmla="*/ 264319 w 302419"/>
                <a:gd name="connsiteY8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61913 w 302419"/>
                <a:gd name="connsiteY4" fmla="*/ 497681 h 559593"/>
                <a:gd name="connsiteX5" fmla="*/ 180976 w 302419"/>
                <a:gd name="connsiteY5" fmla="*/ 445293 h 559593"/>
                <a:gd name="connsiteX6" fmla="*/ 302419 w 302419"/>
                <a:gd name="connsiteY6" fmla="*/ 426243 h 559593"/>
                <a:gd name="connsiteX7" fmla="*/ 264319 w 302419"/>
                <a:gd name="connsiteY7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180976 w 302419"/>
                <a:gd name="connsiteY4" fmla="*/ 445293 h 559593"/>
                <a:gd name="connsiteX5" fmla="*/ 302419 w 302419"/>
                <a:gd name="connsiteY5" fmla="*/ 426243 h 559593"/>
                <a:gd name="connsiteX6" fmla="*/ 264319 w 302419"/>
                <a:gd name="connsiteY6" fmla="*/ 0 h 559593"/>
                <a:gd name="connsiteX0" fmla="*/ 264319 w 302419"/>
                <a:gd name="connsiteY0" fmla="*/ 0 h 559593"/>
                <a:gd name="connsiteX1" fmla="*/ 128588 w 302419"/>
                <a:gd name="connsiteY1" fmla="*/ 14287 h 559593"/>
                <a:gd name="connsiteX2" fmla="*/ 45244 w 302419"/>
                <a:gd name="connsiteY2" fmla="*/ 38100 h 559593"/>
                <a:gd name="connsiteX3" fmla="*/ 0 w 302419"/>
                <a:gd name="connsiteY3" fmla="*/ 559593 h 559593"/>
                <a:gd name="connsiteX4" fmla="*/ 302419 w 302419"/>
                <a:gd name="connsiteY4" fmla="*/ 426243 h 559593"/>
                <a:gd name="connsiteX5" fmla="*/ 264319 w 302419"/>
                <a:gd name="connsiteY5" fmla="*/ 0 h 559593"/>
                <a:gd name="connsiteX0" fmla="*/ 264319 w 302419"/>
                <a:gd name="connsiteY0" fmla="*/ 0 h 559593"/>
                <a:gd name="connsiteX1" fmla="*/ 45244 w 302419"/>
                <a:gd name="connsiteY1" fmla="*/ 38100 h 559593"/>
                <a:gd name="connsiteX2" fmla="*/ 0 w 302419"/>
                <a:gd name="connsiteY2" fmla="*/ 559593 h 559593"/>
                <a:gd name="connsiteX3" fmla="*/ 302419 w 302419"/>
                <a:gd name="connsiteY3" fmla="*/ 426243 h 559593"/>
                <a:gd name="connsiteX4" fmla="*/ 264319 w 302419"/>
                <a:gd name="connsiteY4" fmla="*/ 0 h 559593"/>
                <a:gd name="connsiteX0" fmla="*/ 328612 w 366712"/>
                <a:gd name="connsiteY0" fmla="*/ 0 h 559593"/>
                <a:gd name="connsiteX1" fmla="*/ 0 w 366712"/>
                <a:gd name="connsiteY1" fmla="*/ 2381 h 559593"/>
                <a:gd name="connsiteX2" fmla="*/ 64293 w 366712"/>
                <a:gd name="connsiteY2" fmla="*/ 559593 h 559593"/>
                <a:gd name="connsiteX3" fmla="*/ 366712 w 366712"/>
                <a:gd name="connsiteY3" fmla="*/ 426243 h 559593"/>
                <a:gd name="connsiteX4" fmla="*/ 328612 w 366712"/>
                <a:gd name="connsiteY4" fmla="*/ 0 h 559593"/>
                <a:gd name="connsiteX0" fmla="*/ 328612 w 366712"/>
                <a:gd name="connsiteY0" fmla="*/ 0 h 564356"/>
                <a:gd name="connsiteX1" fmla="*/ 0 w 366712"/>
                <a:gd name="connsiteY1" fmla="*/ 2381 h 564356"/>
                <a:gd name="connsiteX2" fmla="*/ 2384 w 366712"/>
                <a:gd name="connsiteY2" fmla="*/ 564356 h 564356"/>
                <a:gd name="connsiteX3" fmla="*/ 366712 w 366712"/>
                <a:gd name="connsiteY3" fmla="*/ 426243 h 564356"/>
                <a:gd name="connsiteX4" fmla="*/ 328612 w 366712"/>
                <a:gd name="connsiteY4" fmla="*/ 0 h 564356"/>
                <a:gd name="connsiteX0" fmla="*/ 328612 w 328612"/>
                <a:gd name="connsiteY0" fmla="*/ 0 h 564356"/>
                <a:gd name="connsiteX1" fmla="*/ 0 w 328612"/>
                <a:gd name="connsiteY1" fmla="*/ 2381 h 564356"/>
                <a:gd name="connsiteX2" fmla="*/ 2384 w 328612"/>
                <a:gd name="connsiteY2" fmla="*/ 564356 h 564356"/>
                <a:gd name="connsiteX3" fmla="*/ 328612 w 328612"/>
                <a:gd name="connsiteY3" fmla="*/ 0 h 564356"/>
                <a:gd name="connsiteX0" fmla="*/ 230981 w 230981"/>
                <a:gd name="connsiteY0" fmla="*/ 0 h 561975"/>
                <a:gd name="connsiteX1" fmla="*/ 0 w 230981"/>
                <a:gd name="connsiteY1" fmla="*/ 0 h 561975"/>
                <a:gd name="connsiteX2" fmla="*/ 2384 w 230981"/>
                <a:gd name="connsiteY2" fmla="*/ 561975 h 561975"/>
                <a:gd name="connsiteX3" fmla="*/ 230981 w 230981"/>
                <a:gd name="connsiteY3" fmla="*/ 0 h 561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981" h="561975">
                  <a:moveTo>
                    <a:pt x="230981" y="0"/>
                  </a:moveTo>
                  <a:lnTo>
                    <a:pt x="0" y="0"/>
                  </a:lnTo>
                  <a:cubicBezTo>
                    <a:pt x="795" y="187325"/>
                    <a:pt x="1589" y="374650"/>
                    <a:pt x="2384" y="561975"/>
                  </a:cubicBezTo>
                  <a:lnTo>
                    <a:pt x="230981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13839">
                    <a:alpha val="30000"/>
                  </a:srgbClr>
                </a:gs>
                <a:gs pos="55000">
                  <a:srgbClr val="4C4241">
                    <a:alpha val="0"/>
                  </a:srgbClr>
                </a:gs>
              </a:gsLst>
              <a:lin ang="12000000" scaled="0"/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</p:grpSp>
      <p:pic>
        <p:nvPicPr>
          <p:cNvPr id="10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rot="21596103" flipH="1">
            <a:off x="3395376" y="6415067"/>
            <a:ext cx="5302534" cy="118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14" t="-29055" r="7205" b="57677"/>
          <a:stretch/>
        </p:blipFill>
        <p:spPr bwMode="auto">
          <a:xfrm rot="5403897" flipH="1" flipV="1">
            <a:off x="9772725" y="2242259"/>
            <a:ext cx="1255734" cy="77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" name="TextBox 102"/>
          <p:cNvSpPr txBox="1"/>
          <p:nvPr/>
        </p:nvSpPr>
        <p:spPr>
          <a:xfrm>
            <a:off x="3976083" y="4438083"/>
            <a:ext cx="2047759" cy="526207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请输入标题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099196" y="5747684"/>
            <a:ext cx="1316941" cy="59975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Franklin Gothic Book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195578" y="2332287"/>
            <a:ext cx="832249" cy="599756"/>
          </a:xfrm>
          <a:prstGeom prst="rect">
            <a:avLst/>
          </a:prstGeom>
          <a:noFill/>
        </p:spPr>
        <p:txBody>
          <a:bodyPr wrap="square" lIns="131344" tIns="65672" rIns="131344" bIns="65672" rtlCol="0" anchor="ctr" anchorCtr="1">
            <a:spAutoFit/>
          </a:bodyPr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/>
                <a:ea typeface="微软雅黑"/>
              </a:rPr>
              <a:t>03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Franklin Gothic Book"/>
              <a:ea typeface="微软雅黑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099302" y="3725826"/>
            <a:ext cx="832249" cy="599756"/>
          </a:xfrm>
          <a:prstGeom prst="rect">
            <a:avLst/>
          </a:prstGeom>
          <a:noFill/>
        </p:spPr>
        <p:txBody>
          <a:bodyPr wrap="square" lIns="131344" tIns="65672" rIns="131344" bIns="65672" rtlCol="0" anchor="ctr" anchorCtr="1">
            <a:spAutoFit/>
          </a:bodyPr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/>
                <a:ea typeface="微软雅黑"/>
              </a:rPr>
              <a:t>02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Franklin Gothic Book"/>
              <a:ea typeface="微软雅黑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3976083" y="5110763"/>
            <a:ext cx="832249" cy="599756"/>
          </a:xfrm>
          <a:prstGeom prst="rect">
            <a:avLst/>
          </a:prstGeom>
          <a:noFill/>
        </p:spPr>
        <p:txBody>
          <a:bodyPr wrap="square" lIns="131344" tIns="65672" rIns="131344" bIns="65672" rtlCol="0" anchor="ctr" anchorCtr="1">
            <a:spAutoFit/>
          </a:bodyPr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Franklin Gothic Book"/>
                <a:ea typeface="微软雅黑"/>
              </a:rPr>
              <a:t>01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Franklin Gothic Book"/>
              <a:ea typeface="微软雅黑"/>
            </a:endParaRPr>
          </a:p>
        </p:txBody>
      </p:sp>
      <p:grpSp>
        <p:nvGrpSpPr>
          <p:cNvPr id="108" name="组合 107"/>
          <p:cNvGrpSpPr/>
          <p:nvPr/>
        </p:nvGrpSpPr>
        <p:grpSpPr>
          <a:xfrm flipH="1">
            <a:off x="5869883" y="5889031"/>
            <a:ext cx="353519" cy="366028"/>
            <a:chOff x="3202546" y="2792701"/>
            <a:chExt cx="397794" cy="397156"/>
          </a:xfrm>
        </p:grpSpPr>
        <p:sp>
          <p:nvSpPr>
            <p:cNvPr id="109" name="Freeform 39"/>
            <p:cNvSpPr>
              <a:spLocks noEditPoints="1"/>
            </p:cNvSpPr>
            <p:nvPr/>
          </p:nvSpPr>
          <p:spPr bwMode="auto">
            <a:xfrm>
              <a:off x="3202546" y="2792701"/>
              <a:ext cx="397794" cy="397156"/>
            </a:xfrm>
            <a:custGeom>
              <a:avLst/>
              <a:gdLst>
                <a:gd name="T0" fmla="*/ 242 w 264"/>
                <a:gd name="T1" fmla="*/ 145 h 264"/>
                <a:gd name="T2" fmla="*/ 239 w 264"/>
                <a:gd name="T3" fmla="*/ 104 h 264"/>
                <a:gd name="T4" fmla="*/ 262 w 264"/>
                <a:gd name="T5" fmla="*/ 84 h 264"/>
                <a:gd name="T6" fmla="*/ 240 w 264"/>
                <a:gd name="T7" fmla="*/ 51 h 264"/>
                <a:gd name="T8" fmla="*/ 213 w 264"/>
                <a:gd name="T9" fmla="*/ 56 h 264"/>
                <a:gd name="T10" fmla="*/ 178 w 264"/>
                <a:gd name="T11" fmla="*/ 33 h 264"/>
                <a:gd name="T12" fmla="*/ 177 w 264"/>
                <a:gd name="T13" fmla="*/ 4 h 264"/>
                <a:gd name="T14" fmla="*/ 137 w 264"/>
                <a:gd name="T15" fmla="*/ 0 h 264"/>
                <a:gd name="T16" fmla="*/ 124 w 264"/>
                <a:gd name="T17" fmla="*/ 24 h 264"/>
                <a:gd name="T18" fmla="*/ 85 w 264"/>
                <a:gd name="T19" fmla="*/ 36 h 264"/>
                <a:gd name="T20" fmla="*/ 60 w 264"/>
                <a:gd name="T21" fmla="*/ 19 h 264"/>
                <a:gd name="T22" fmla="*/ 32 w 264"/>
                <a:gd name="T23" fmla="*/ 48 h 264"/>
                <a:gd name="T24" fmla="*/ 44 w 264"/>
                <a:gd name="T25" fmla="*/ 72 h 264"/>
                <a:gd name="T26" fmla="*/ 29 w 264"/>
                <a:gd name="T27" fmla="*/ 111 h 264"/>
                <a:gd name="T28" fmla="*/ 0 w 264"/>
                <a:gd name="T29" fmla="*/ 119 h 264"/>
                <a:gd name="T30" fmla="*/ 5 w 264"/>
                <a:gd name="T31" fmla="*/ 158 h 264"/>
                <a:gd name="T32" fmla="*/ 32 w 264"/>
                <a:gd name="T33" fmla="*/ 165 h 264"/>
                <a:gd name="T34" fmla="*/ 53 w 264"/>
                <a:gd name="T35" fmla="*/ 201 h 264"/>
                <a:gd name="T36" fmla="*/ 41 w 264"/>
                <a:gd name="T37" fmla="*/ 228 h 264"/>
                <a:gd name="T38" fmla="*/ 75 w 264"/>
                <a:gd name="T39" fmla="*/ 249 h 264"/>
                <a:gd name="T40" fmla="*/ 97 w 264"/>
                <a:gd name="T41" fmla="*/ 232 h 264"/>
                <a:gd name="T42" fmla="*/ 138 w 264"/>
                <a:gd name="T43" fmla="*/ 238 h 264"/>
                <a:gd name="T44" fmla="*/ 153 w 264"/>
                <a:gd name="T45" fmla="*/ 264 h 264"/>
                <a:gd name="T46" fmla="*/ 191 w 264"/>
                <a:gd name="T47" fmla="*/ 251 h 264"/>
                <a:gd name="T48" fmla="*/ 191 w 264"/>
                <a:gd name="T49" fmla="*/ 223 h 264"/>
                <a:gd name="T50" fmla="*/ 221 w 264"/>
                <a:gd name="T51" fmla="*/ 195 h 264"/>
                <a:gd name="T52" fmla="*/ 251 w 264"/>
                <a:gd name="T53" fmla="*/ 200 h 264"/>
                <a:gd name="T54" fmla="*/ 264 w 264"/>
                <a:gd name="T55" fmla="*/ 162 h 264"/>
                <a:gd name="T56" fmla="*/ 242 w 264"/>
                <a:gd name="T57" fmla="*/ 145 h 264"/>
                <a:gd name="T58" fmla="*/ 132 w 264"/>
                <a:gd name="T59" fmla="*/ 217 h 264"/>
                <a:gd name="T60" fmla="*/ 46 w 264"/>
                <a:gd name="T61" fmla="*/ 132 h 264"/>
                <a:gd name="T62" fmla="*/ 132 w 264"/>
                <a:gd name="T63" fmla="*/ 46 h 264"/>
                <a:gd name="T64" fmla="*/ 217 w 264"/>
                <a:gd name="T65" fmla="*/ 132 h 264"/>
                <a:gd name="T66" fmla="*/ 132 w 264"/>
                <a:gd name="T67" fmla="*/ 21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4" h="264">
                  <a:moveTo>
                    <a:pt x="242" y="145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40" y="51"/>
                    <a:pt x="240" y="51"/>
                    <a:pt x="240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53" y="201"/>
                    <a:pt x="53" y="201"/>
                    <a:pt x="53" y="201"/>
                  </a:cubicBezTo>
                  <a:cubicBezTo>
                    <a:pt x="41" y="228"/>
                    <a:pt x="41" y="228"/>
                    <a:pt x="41" y="22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97" y="232"/>
                    <a:pt x="97" y="232"/>
                    <a:pt x="97" y="232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91" y="251"/>
                    <a:pt x="191" y="251"/>
                    <a:pt x="191" y="251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64" y="162"/>
                    <a:pt x="264" y="162"/>
                    <a:pt x="264" y="162"/>
                  </a:cubicBezTo>
                  <a:lnTo>
                    <a:pt x="242" y="145"/>
                  </a:lnTo>
                  <a:close/>
                  <a:moveTo>
                    <a:pt x="132" y="217"/>
                  </a:moveTo>
                  <a:cubicBezTo>
                    <a:pt x="85" y="217"/>
                    <a:pt x="46" y="179"/>
                    <a:pt x="46" y="132"/>
                  </a:cubicBezTo>
                  <a:cubicBezTo>
                    <a:pt x="46" y="85"/>
                    <a:pt x="85" y="46"/>
                    <a:pt x="132" y="46"/>
                  </a:cubicBezTo>
                  <a:cubicBezTo>
                    <a:pt x="179" y="46"/>
                    <a:pt x="217" y="85"/>
                    <a:pt x="217" y="132"/>
                  </a:cubicBezTo>
                  <a:cubicBezTo>
                    <a:pt x="217" y="179"/>
                    <a:pt x="179" y="217"/>
                    <a:pt x="132" y="217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FB9463"/>
                </a:gs>
                <a:gs pos="100000">
                  <a:srgbClr val="D74C35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10" name="Freeform 40"/>
            <p:cNvSpPr>
              <a:spLocks noEditPoints="1"/>
            </p:cNvSpPr>
            <p:nvPr/>
          </p:nvSpPr>
          <p:spPr bwMode="auto">
            <a:xfrm>
              <a:off x="3296257" y="2885775"/>
              <a:ext cx="210372" cy="211009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18 h 140"/>
                <a:gd name="T12" fmla="*/ 57 w 140"/>
                <a:gd name="T13" fmla="*/ 102 h 140"/>
                <a:gd name="T14" fmla="*/ 83 w 140"/>
                <a:gd name="T15" fmla="*/ 102 h 140"/>
                <a:gd name="T16" fmla="*/ 70 w 140"/>
                <a:gd name="T17" fmla="*/ 118 h 140"/>
                <a:gd name="T18" fmla="*/ 52 w 140"/>
                <a:gd name="T19" fmla="*/ 93 h 140"/>
                <a:gd name="T20" fmla="*/ 47 w 140"/>
                <a:gd name="T21" fmla="*/ 74 h 140"/>
                <a:gd name="T22" fmla="*/ 93 w 140"/>
                <a:gd name="T23" fmla="*/ 74 h 140"/>
                <a:gd name="T24" fmla="*/ 88 w 140"/>
                <a:gd name="T25" fmla="*/ 93 h 140"/>
                <a:gd name="T26" fmla="*/ 52 w 140"/>
                <a:gd name="T27" fmla="*/ 93 h 140"/>
                <a:gd name="T28" fmla="*/ 122 w 140"/>
                <a:gd name="T29" fmla="*/ 65 h 140"/>
                <a:gd name="T30" fmla="*/ 102 w 140"/>
                <a:gd name="T31" fmla="*/ 65 h 140"/>
                <a:gd name="T32" fmla="*/ 100 w 140"/>
                <a:gd name="T33" fmla="*/ 46 h 140"/>
                <a:gd name="T34" fmla="*/ 117 w 140"/>
                <a:gd name="T35" fmla="*/ 46 h 140"/>
                <a:gd name="T36" fmla="*/ 122 w 140"/>
                <a:gd name="T37" fmla="*/ 65 h 140"/>
                <a:gd name="T38" fmla="*/ 93 w 140"/>
                <a:gd name="T39" fmla="*/ 65 h 140"/>
                <a:gd name="T40" fmla="*/ 47 w 140"/>
                <a:gd name="T41" fmla="*/ 65 h 140"/>
                <a:gd name="T42" fmla="*/ 49 w 140"/>
                <a:gd name="T43" fmla="*/ 46 h 140"/>
                <a:gd name="T44" fmla="*/ 91 w 140"/>
                <a:gd name="T45" fmla="*/ 46 h 140"/>
                <a:gd name="T46" fmla="*/ 93 w 140"/>
                <a:gd name="T47" fmla="*/ 65 h 140"/>
                <a:gd name="T48" fmla="*/ 37 w 140"/>
                <a:gd name="T49" fmla="*/ 65 h 140"/>
                <a:gd name="T50" fmla="*/ 18 w 140"/>
                <a:gd name="T51" fmla="*/ 65 h 140"/>
                <a:gd name="T52" fmla="*/ 23 w 140"/>
                <a:gd name="T53" fmla="*/ 46 h 140"/>
                <a:gd name="T54" fmla="*/ 39 w 140"/>
                <a:gd name="T55" fmla="*/ 46 h 140"/>
                <a:gd name="T56" fmla="*/ 37 w 140"/>
                <a:gd name="T57" fmla="*/ 65 h 140"/>
                <a:gd name="T58" fmla="*/ 38 w 140"/>
                <a:gd name="T59" fmla="*/ 74 h 140"/>
                <a:gd name="T60" fmla="*/ 42 w 140"/>
                <a:gd name="T61" fmla="*/ 93 h 140"/>
                <a:gd name="T62" fmla="*/ 23 w 140"/>
                <a:gd name="T63" fmla="*/ 93 h 140"/>
                <a:gd name="T64" fmla="*/ 18 w 140"/>
                <a:gd name="T65" fmla="*/ 74 h 140"/>
                <a:gd name="T66" fmla="*/ 38 w 140"/>
                <a:gd name="T67" fmla="*/ 74 h 140"/>
                <a:gd name="T68" fmla="*/ 102 w 140"/>
                <a:gd name="T69" fmla="*/ 74 h 140"/>
                <a:gd name="T70" fmla="*/ 122 w 140"/>
                <a:gd name="T71" fmla="*/ 74 h 140"/>
                <a:gd name="T72" fmla="*/ 117 w 140"/>
                <a:gd name="T73" fmla="*/ 93 h 140"/>
                <a:gd name="T74" fmla="*/ 98 w 140"/>
                <a:gd name="T75" fmla="*/ 93 h 140"/>
                <a:gd name="T76" fmla="*/ 102 w 140"/>
                <a:gd name="T77" fmla="*/ 74 h 140"/>
                <a:gd name="T78" fmla="*/ 111 w 140"/>
                <a:gd name="T79" fmla="*/ 37 h 140"/>
                <a:gd name="T80" fmla="*/ 98 w 140"/>
                <a:gd name="T81" fmla="*/ 37 h 140"/>
                <a:gd name="T82" fmla="*/ 90 w 140"/>
                <a:gd name="T83" fmla="*/ 21 h 140"/>
                <a:gd name="T84" fmla="*/ 111 w 140"/>
                <a:gd name="T85" fmla="*/ 37 h 140"/>
                <a:gd name="T86" fmla="*/ 75 w 140"/>
                <a:gd name="T87" fmla="*/ 18 h 140"/>
                <a:gd name="T88" fmla="*/ 88 w 140"/>
                <a:gd name="T89" fmla="*/ 37 h 140"/>
                <a:gd name="T90" fmla="*/ 52 w 140"/>
                <a:gd name="T91" fmla="*/ 37 h 140"/>
                <a:gd name="T92" fmla="*/ 64 w 140"/>
                <a:gd name="T93" fmla="*/ 18 h 140"/>
                <a:gd name="T94" fmla="*/ 70 w 140"/>
                <a:gd name="T95" fmla="*/ 17 h 140"/>
                <a:gd name="T96" fmla="*/ 75 w 140"/>
                <a:gd name="T97" fmla="*/ 18 h 140"/>
                <a:gd name="T98" fmla="*/ 50 w 140"/>
                <a:gd name="T99" fmla="*/ 21 h 140"/>
                <a:gd name="T100" fmla="*/ 42 w 140"/>
                <a:gd name="T101" fmla="*/ 37 h 140"/>
                <a:gd name="T102" fmla="*/ 29 w 140"/>
                <a:gd name="T103" fmla="*/ 37 h 140"/>
                <a:gd name="T104" fmla="*/ 50 w 140"/>
                <a:gd name="T105" fmla="*/ 21 h 140"/>
                <a:gd name="T106" fmla="*/ 29 w 140"/>
                <a:gd name="T107" fmla="*/ 102 h 140"/>
                <a:gd name="T108" fmla="*/ 46 w 140"/>
                <a:gd name="T109" fmla="*/ 102 h 140"/>
                <a:gd name="T110" fmla="*/ 60 w 140"/>
                <a:gd name="T111" fmla="*/ 121 h 140"/>
                <a:gd name="T112" fmla="*/ 29 w 140"/>
                <a:gd name="T113" fmla="*/ 102 h 140"/>
                <a:gd name="T114" fmla="*/ 80 w 140"/>
                <a:gd name="T115" fmla="*/ 121 h 140"/>
                <a:gd name="T116" fmla="*/ 94 w 140"/>
                <a:gd name="T117" fmla="*/ 102 h 140"/>
                <a:gd name="T118" fmla="*/ 111 w 140"/>
                <a:gd name="T119" fmla="*/ 102 h 140"/>
                <a:gd name="T120" fmla="*/ 80 w 140"/>
                <a:gd name="T121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40" y="108"/>
                    <a:pt x="140" y="70"/>
                  </a:cubicBezTo>
                  <a:cubicBezTo>
                    <a:pt x="140" y="31"/>
                    <a:pt x="108" y="0"/>
                    <a:pt x="70" y="0"/>
                  </a:cubicBezTo>
                  <a:close/>
                  <a:moveTo>
                    <a:pt x="70" y="118"/>
                  </a:moveTo>
                  <a:cubicBezTo>
                    <a:pt x="65" y="114"/>
                    <a:pt x="60" y="108"/>
                    <a:pt x="57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79" y="108"/>
                    <a:pt x="75" y="114"/>
                    <a:pt x="70" y="118"/>
                  </a:cubicBezTo>
                  <a:close/>
                  <a:moveTo>
                    <a:pt x="52" y="93"/>
                  </a:moveTo>
                  <a:cubicBezTo>
                    <a:pt x="50" y="87"/>
                    <a:pt x="48" y="81"/>
                    <a:pt x="47" y="7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2" y="81"/>
                    <a:pt x="90" y="87"/>
                    <a:pt x="88" y="93"/>
                  </a:cubicBezTo>
                  <a:lnTo>
                    <a:pt x="52" y="93"/>
                  </a:lnTo>
                  <a:close/>
                  <a:moveTo>
                    <a:pt x="122" y="65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59"/>
                    <a:pt x="102" y="52"/>
                    <a:pt x="100" y="46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20" y="52"/>
                    <a:pt x="121" y="59"/>
                    <a:pt x="122" y="65"/>
                  </a:cubicBezTo>
                  <a:close/>
                  <a:moveTo>
                    <a:pt x="93" y="65"/>
                  </a:moveTo>
                  <a:cubicBezTo>
                    <a:pt x="47" y="65"/>
                    <a:pt x="47" y="65"/>
                    <a:pt x="47" y="65"/>
                  </a:cubicBezTo>
                  <a:cubicBezTo>
                    <a:pt x="47" y="59"/>
                    <a:pt x="47" y="52"/>
                    <a:pt x="49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2" y="52"/>
                    <a:pt x="93" y="59"/>
                    <a:pt x="93" y="65"/>
                  </a:cubicBezTo>
                  <a:close/>
                  <a:moveTo>
                    <a:pt x="37" y="65"/>
                  </a:moveTo>
                  <a:cubicBezTo>
                    <a:pt x="18" y="65"/>
                    <a:pt x="18" y="65"/>
                    <a:pt x="18" y="65"/>
                  </a:cubicBezTo>
                  <a:cubicBezTo>
                    <a:pt x="18" y="59"/>
                    <a:pt x="20" y="52"/>
                    <a:pt x="23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8" y="52"/>
                    <a:pt x="37" y="59"/>
                    <a:pt x="37" y="65"/>
                  </a:cubicBezTo>
                  <a:close/>
                  <a:moveTo>
                    <a:pt x="38" y="74"/>
                  </a:moveTo>
                  <a:cubicBezTo>
                    <a:pt x="38" y="81"/>
                    <a:pt x="40" y="87"/>
                    <a:pt x="42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0" y="87"/>
                    <a:pt x="18" y="81"/>
                    <a:pt x="18" y="74"/>
                  </a:cubicBezTo>
                  <a:lnTo>
                    <a:pt x="38" y="74"/>
                  </a:lnTo>
                  <a:close/>
                  <a:moveTo>
                    <a:pt x="102" y="74"/>
                  </a:moveTo>
                  <a:cubicBezTo>
                    <a:pt x="122" y="74"/>
                    <a:pt x="122" y="74"/>
                    <a:pt x="122" y="74"/>
                  </a:cubicBezTo>
                  <a:cubicBezTo>
                    <a:pt x="121" y="81"/>
                    <a:pt x="120" y="87"/>
                    <a:pt x="117" y="93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0" y="87"/>
                    <a:pt x="101" y="81"/>
                    <a:pt x="102" y="74"/>
                  </a:cubicBezTo>
                  <a:close/>
                  <a:moveTo>
                    <a:pt x="11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6" y="31"/>
                    <a:pt x="93" y="26"/>
                    <a:pt x="90" y="21"/>
                  </a:cubicBezTo>
                  <a:cubicBezTo>
                    <a:pt x="98" y="25"/>
                    <a:pt x="105" y="30"/>
                    <a:pt x="111" y="37"/>
                  </a:cubicBezTo>
                  <a:close/>
                  <a:moveTo>
                    <a:pt x="75" y="18"/>
                  </a:moveTo>
                  <a:cubicBezTo>
                    <a:pt x="80" y="23"/>
                    <a:pt x="85" y="30"/>
                    <a:pt x="88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30"/>
                    <a:pt x="59" y="23"/>
                    <a:pt x="64" y="18"/>
                  </a:cubicBezTo>
                  <a:cubicBezTo>
                    <a:pt x="66" y="17"/>
                    <a:pt x="68" y="17"/>
                    <a:pt x="70" y="17"/>
                  </a:cubicBezTo>
                  <a:cubicBezTo>
                    <a:pt x="72" y="17"/>
                    <a:pt x="74" y="17"/>
                    <a:pt x="75" y="18"/>
                  </a:cubicBezTo>
                  <a:close/>
                  <a:moveTo>
                    <a:pt x="50" y="21"/>
                  </a:moveTo>
                  <a:cubicBezTo>
                    <a:pt x="47" y="26"/>
                    <a:pt x="44" y="31"/>
                    <a:pt x="42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4" y="30"/>
                    <a:pt x="42" y="25"/>
                    <a:pt x="50" y="21"/>
                  </a:cubicBezTo>
                  <a:close/>
                  <a:moveTo>
                    <a:pt x="29" y="102"/>
                  </a:moveTo>
                  <a:cubicBezTo>
                    <a:pt x="46" y="102"/>
                    <a:pt x="46" y="102"/>
                    <a:pt x="46" y="102"/>
                  </a:cubicBezTo>
                  <a:cubicBezTo>
                    <a:pt x="50" y="110"/>
                    <a:pt x="54" y="116"/>
                    <a:pt x="60" y="121"/>
                  </a:cubicBezTo>
                  <a:cubicBezTo>
                    <a:pt x="47" y="119"/>
                    <a:pt x="36" y="112"/>
                    <a:pt x="29" y="102"/>
                  </a:cubicBezTo>
                  <a:close/>
                  <a:moveTo>
                    <a:pt x="80" y="121"/>
                  </a:moveTo>
                  <a:cubicBezTo>
                    <a:pt x="85" y="116"/>
                    <a:pt x="90" y="110"/>
                    <a:pt x="94" y="102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03" y="112"/>
                    <a:pt x="92" y="119"/>
                    <a:pt x="80" y="121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FB9463"/>
                </a:gs>
                <a:gs pos="100000">
                  <a:srgbClr val="D74C35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032333" y="4579132"/>
            <a:ext cx="325191" cy="312564"/>
            <a:chOff x="4378714" y="1388949"/>
            <a:chExt cx="365920" cy="339145"/>
          </a:xfrm>
        </p:grpSpPr>
        <p:sp>
          <p:nvSpPr>
            <p:cNvPr id="112" name="Freeform 37"/>
            <p:cNvSpPr>
              <a:spLocks/>
            </p:cNvSpPr>
            <p:nvPr/>
          </p:nvSpPr>
          <p:spPr bwMode="auto">
            <a:xfrm>
              <a:off x="4378714" y="1388949"/>
              <a:ext cx="228859" cy="247346"/>
            </a:xfrm>
            <a:custGeom>
              <a:avLst/>
              <a:gdLst>
                <a:gd name="T0" fmla="*/ 152 w 152"/>
                <a:gd name="T1" fmla="*/ 28 h 164"/>
                <a:gd name="T2" fmla="*/ 152 w 152"/>
                <a:gd name="T3" fmla="*/ 28 h 164"/>
                <a:gd name="T4" fmla="*/ 124 w 152"/>
                <a:gd name="T5" fmla="*/ 0 h 164"/>
                <a:gd name="T6" fmla="*/ 28 w 152"/>
                <a:gd name="T7" fmla="*/ 0 h 164"/>
                <a:gd name="T8" fmla="*/ 0 w 152"/>
                <a:gd name="T9" fmla="*/ 28 h 164"/>
                <a:gd name="T10" fmla="*/ 0 w 152"/>
                <a:gd name="T11" fmla="*/ 91 h 164"/>
                <a:gd name="T12" fmla="*/ 28 w 152"/>
                <a:gd name="T13" fmla="*/ 119 h 164"/>
                <a:gd name="T14" fmla="*/ 30 w 152"/>
                <a:gd name="T15" fmla="*/ 119 h 164"/>
                <a:gd name="T16" fmla="*/ 30 w 152"/>
                <a:gd name="T17" fmla="*/ 164 h 164"/>
                <a:gd name="T18" fmla="*/ 61 w 152"/>
                <a:gd name="T19" fmla="*/ 134 h 164"/>
                <a:gd name="T20" fmla="*/ 61 w 152"/>
                <a:gd name="T21" fmla="*/ 58 h 164"/>
                <a:gd name="T22" fmla="*/ 91 w 152"/>
                <a:gd name="T23" fmla="*/ 28 h 164"/>
                <a:gd name="T24" fmla="*/ 152 w 152"/>
                <a:gd name="T2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64">
                  <a:moveTo>
                    <a:pt x="152" y="28"/>
                  </a:moveTo>
                  <a:cubicBezTo>
                    <a:pt x="152" y="28"/>
                    <a:pt x="152" y="28"/>
                    <a:pt x="152" y="28"/>
                  </a:cubicBezTo>
                  <a:cubicBezTo>
                    <a:pt x="152" y="12"/>
                    <a:pt x="140" y="0"/>
                    <a:pt x="12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6"/>
                    <a:pt x="12" y="119"/>
                    <a:pt x="28" y="119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41"/>
                    <a:pt x="74" y="28"/>
                    <a:pt x="91" y="28"/>
                  </a:cubicBezTo>
                  <a:lnTo>
                    <a:pt x="152" y="28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EFB600"/>
                </a:gs>
                <a:gs pos="100000">
                  <a:srgbClr val="C49500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13" name="Freeform 38"/>
            <p:cNvSpPr>
              <a:spLocks noEditPoints="1"/>
            </p:cNvSpPr>
            <p:nvPr/>
          </p:nvSpPr>
          <p:spPr bwMode="auto">
            <a:xfrm>
              <a:off x="4493463" y="1453973"/>
              <a:ext cx="251171" cy="274121"/>
            </a:xfrm>
            <a:custGeom>
              <a:avLst/>
              <a:gdLst>
                <a:gd name="T0" fmla="*/ 137 w 167"/>
                <a:gd name="T1" fmla="*/ 0 h 182"/>
                <a:gd name="T2" fmla="*/ 30 w 167"/>
                <a:gd name="T3" fmla="*/ 0 h 182"/>
                <a:gd name="T4" fmla="*/ 0 w 167"/>
                <a:gd name="T5" fmla="*/ 30 h 182"/>
                <a:gd name="T6" fmla="*/ 0 w 167"/>
                <a:gd name="T7" fmla="*/ 106 h 182"/>
                <a:gd name="T8" fmla="*/ 30 w 167"/>
                <a:gd name="T9" fmla="*/ 136 h 182"/>
                <a:gd name="T10" fmla="*/ 61 w 167"/>
                <a:gd name="T11" fmla="*/ 136 h 182"/>
                <a:gd name="T12" fmla="*/ 61 w 167"/>
                <a:gd name="T13" fmla="*/ 182 h 182"/>
                <a:gd name="T14" fmla="*/ 106 w 167"/>
                <a:gd name="T15" fmla="*/ 136 h 182"/>
                <a:gd name="T16" fmla="*/ 137 w 167"/>
                <a:gd name="T17" fmla="*/ 136 h 182"/>
                <a:gd name="T18" fmla="*/ 167 w 167"/>
                <a:gd name="T19" fmla="*/ 106 h 182"/>
                <a:gd name="T20" fmla="*/ 167 w 167"/>
                <a:gd name="T21" fmla="*/ 30 h 182"/>
                <a:gd name="T22" fmla="*/ 137 w 167"/>
                <a:gd name="T23" fmla="*/ 0 h 182"/>
                <a:gd name="T24" fmla="*/ 30 w 167"/>
                <a:gd name="T25" fmla="*/ 106 h 182"/>
                <a:gd name="T26" fmla="*/ 30 w 167"/>
                <a:gd name="T27" fmla="*/ 91 h 182"/>
                <a:gd name="T28" fmla="*/ 91 w 167"/>
                <a:gd name="T29" fmla="*/ 91 h 182"/>
                <a:gd name="T30" fmla="*/ 91 w 167"/>
                <a:gd name="T31" fmla="*/ 106 h 182"/>
                <a:gd name="T32" fmla="*/ 30 w 167"/>
                <a:gd name="T33" fmla="*/ 106 h 182"/>
                <a:gd name="T34" fmla="*/ 137 w 167"/>
                <a:gd name="T35" fmla="*/ 76 h 182"/>
                <a:gd name="T36" fmla="*/ 30 w 167"/>
                <a:gd name="T37" fmla="*/ 76 h 182"/>
                <a:gd name="T38" fmla="*/ 30 w 167"/>
                <a:gd name="T39" fmla="*/ 60 h 182"/>
                <a:gd name="T40" fmla="*/ 137 w 167"/>
                <a:gd name="T41" fmla="*/ 60 h 182"/>
                <a:gd name="T42" fmla="*/ 137 w 167"/>
                <a:gd name="T43" fmla="*/ 76 h 182"/>
                <a:gd name="T44" fmla="*/ 137 w 167"/>
                <a:gd name="T45" fmla="*/ 45 h 182"/>
                <a:gd name="T46" fmla="*/ 30 w 167"/>
                <a:gd name="T47" fmla="*/ 45 h 182"/>
                <a:gd name="T48" fmla="*/ 30 w 167"/>
                <a:gd name="T49" fmla="*/ 30 h 182"/>
                <a:gd name="T50" fmla="*/ 137 w 167"/>
                <a:gd name="T51" fmla="*/ 30 h 182"/>
                <a:gd name="T52" fmla="*/ 137 w 167"/>
                <a:gd name="T53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182">
                  <a:moveTo>
                    <a:pt x="13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23"/>
                    <a:pt x="14" y="136"/>
                    <a:pt x="30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1" y="182"/>
                    <a:pt x="61" y="182"/>
                    <a:pt x="61" y="182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54" y="136"/>
                    <a:pt x="167" y="123"/>
                    <a:pt x="167" y="106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13"/>
                    <a:pt x="154" y="0"/>
                    <a:pt x="137" y="0"/>
                  </a:cubicBezTo>
                  <a:close/>
                  <a:moveTo>
                    <a:pt x="30" y="106"/>
                  </a:moveTo>
                  <a:cubicBezTo>
                    <a:pt x="30" y="91"/>
                    <a:pt x="30" y="91"/>
                    <a:pt x="30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106"/>
                    <a:pt x="91" y="106"/>
                    <a:pt x="91" y="106"/>
                  </a:cubicBezTo>
                  <a:lnTo>
                    <a:pt x="30" y="106"/>
                  </a:lnTo>
                  <a:close/>
                  <a:moveTo>
                    <a:pt x="137" y="76"/>
                  </a:moveTo>
                  <a:cubicBezTo>
                    <a:pt x="30" y="76"/>
                    <a:pt x="30" y="76"/>
                    <a:pt x="30" y="76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37" y="60"/>
                    <a:pt x="137" y="60"/>
                    <a:pt x="137" y="60"/>
                  </a:cubicBezTo>
                  <a:lnTo>
                    <a:pt x="137" y="76"/>
                  </a:lnTo>
                  <a:close/>
                  <a:moveTo>
                    <a:pt x="137" y="45"/>
                  </a:moveTo>
                  <a:cubicBezTo>
                    <a:pt x="30" y="45"/>
                    <a:pt x="30" y="45"/>
                    <a:pt x="30" y="45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137" y="30"/>
                    <a:pt x="137" y="30"/>
                    <a:pt x="137" y="30"/>
                  </a:cubicBezTo>
                  <a:lnTo>
                    <a:pt x="137" y="45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EFB600"/>
                </a:gs>
                <a:gs pos="100000">
                  <a:srgbClr val="C49500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smtClean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sp>
        <p:nvSpPr>
          <p:cNvPr id="114" name="Freeform 61"/>
          <p:cNvSpPr>
            <a:spLocks noEditPoints="1"/>
          </p:cNvSpPr>
          <p:nvPr/>
        </p:nvSpPr>
        <p:spPr bwMode="auto">
          <a:xfrm>
            <a:off x="8104604" y="3116260"/>
            <a:ext cx="296866" cy="351341"/>
          </a:xfrm>
          <a:custGeom>
            <a:avLst/>
            <a:gdLst>
              <a:gd name="T0" fmla="*/ 94 w 222"/>
              <a:gd name="T1" fmla="*/ 16 h 253"/>
              <a:gd name="T2" fmla="*/ 110 w 222"/>
              <a:gd name="T3" fmla="*/ 0 h 253"/>
              <a:gd name="T4" fmla="*/ 126 w 222"/>
              <a:gd name="T5" fmla="*/ 16 h 253"/>
              <a:gd name="T6" fmla="*/ 127 w 222"/>
              <a:gd name="T7" fmla="*/ 110 h 253"/>
              <a:gd name="T8" fmla="*/ 111 w 222"/>
              <a:gd name="T9" fmla="*/ 126 h 253"/>
              <a:gd name="T10" fmla="*/ 95 w 222"/>
              <a:gd name="T11" fmla="*/ 111 h 253"/>
              <a:gd name="T12" fmla="*/ 94 w 222"/>
              <a:gd name="T13" fmla="*/ 16 h 253"/>
              <a:gd name="T14" fmla="*/ 112 w 222"/>
              <a:gd name="T15" fmla="*/ 252 h 253"/>
              <a:gd name="T16" fmla="*/ 1 w 222"/>
              <a:gd name="T17" fmla="*/ 143 h 253"/>
              <a:gd name="T18" fmla="*/ 79 w 222"/>
              <a:gd name="T19" fmla="*/ 37 h 253"/>
              <a:gd name="T20" fmla="*/ 79 w 222"/>
              <a:gd name="T21" fmla="*/ 70 h 253"/>
              <a:gd name="T22" fmla="*/ 32 w 222"/>
              <a:gd name="T23" fmla="*/ 143 h 253"/>
              <a:gd name="T24" fmla="*/ 112 w 222"/>
              <a:gd name="T25" fmla="*/ 221 h 253"/>
              <a:gd name="T26" fmla="*/ 190 w 222"/>
              <a:gd name="T27" fmla="*/ 141 h 253"/>
              <a:gd name="T28" fmla="*/ 142 w 222"/>
              <a:gd name="T29" fmla="*/ 70 h 253"/>
              <a:gd name="T30" fmla="*/ 142 w 222"/>
              <a:gd name="T31" fmla="*/ 36 h 253"/>
              <a:gd name="T32" fmla="*/ 222 w 222"/>
              <a:gd name="T33" fmla="*/ 141 h 253"/>
              <a:gd name="T34" fmla="*/ 112 w 222"/>
              <a:gd name="T35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" h="253">
                <a:moveTo>
                  <a:pt x="94" y="16"/>
                </a:moveTo>
                <a:cubicBezTo>
                  <a:pt x="94" y="7"/>
                  <a:pt x="101" y="0"/>
                  <a:pt x="110" y="0"/>
                </a:cubicBezTo>
                <a:cubicBezTo>
                  <a:pt x="119" y="0"/>
                  <a:pt x="126" y="7"/>
                  <a:pt x="126" y="16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7" y="119"/>
                  <a:pt x="120" y="126"/>
                  <a:pt x="111" y="126"/>
                </a:cubicBezTo>
                <a:cubicBezTo>
                  <a:pt x="102" y="126"/>
                  <a:pt x="95" y="119"/>
                  <a:pt x="95" y="111"/>
                </a:cubicBezTo>
                <a:lnTo>
                  <a:pt x="94" y="16"/>
                </a:lnTo>
                <a:close/>
                <a:moveTo>
                  <a:pt x="112" y="252"/>
                </a:moveTo>
                <a:cubicBezTo>
                  <a:pt x="51" y="253"/>
                  <a:pt x="1" y="204"/>
                  <a:pt x="1" y="143"/>
                </a:cubicBezTo>
                <a:cubicBezTo>
                  <a:pt x="0" y="93"/>
                  <a:pt x="33" y="51"/>
                  <a:pt x="79" y="37"/>
                </a:cubicBezTo>
                <a:cubicBezTo>
                  <a:pt x="79" y="70"/>
                  <a:pt x="79" y="70"/>
                  <a:pt x="79" y="70"/>
                </a:cubicBezTo>
                <a:cubicBezTo>
                  <a:pt x="51" y="83"/>
                  <a:pt x="32" y="110"/>
                  <a:pt x="32" y="143"/>
                </a:cubicBezTo>
                <a:cubicBezTo>
                  <a:pt x="33" y="186"/>
                  <a:pt x="68" y="221"/>
                  <a:pt x="112" y="221"/>
                </a:cubicBezTo>
                <a:cubicBezTo>
                  <a:pt x="155" y="220"/>
                  <a:pt x="190" y="185"/>
                  <a:pt x="190" y="141"/>
                </a:cubicBezTo>
                <a:cubicBezTo>
                  <a:pt x="190" y="109"/>
                  <a:pt x="170" y="82"/>
                  <a:pt x="142" y="70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87" y="49"/>
                  <a:pt x="221" y="91"/>
                  <a:pt x="222" y="141"/>
                </a:cubicBezTo>
                <a:cubicBezTo>
                  <a:pt x="222" y="202"/>
                  <a:pt x="173" y="252"/>
                  <a:pt x="112" y="252"/>
                </a:cubicBezTo>
                <a:close/>
              </a:path>
            </a:pathLst>
          </a:custGeom>
          <a:gradFill flip="none" rotWithShape="1">
            <a:gsLst>
              <a:gs pos="56000">
                <a:srgbClr val="009999"/>
              </a:gs>
              <a:gs pos="100000">
                <a:srgbClr val="00504E"/>
              </a:gs>
            </a:gsLst>
            <a:lin ang="6000000" scaled="0"/>
            <a:tileRect/>
          </a:gradFill>
          <a:ln w="2540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131344" tIns="65672" rIns="131344" bIns="6567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3134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 smtClean="0">
              <a:solidFill>
                <a:prstClr val="black">
                  <a:lumMod val="75000"/>
                  <a:lumOff val="25000"/>
                </a:prstClr>
              </a:solidFill>
              <a:latin typeface="Franklin Gothic Book"/>
              <a:ea typeface="微软雅黑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116243" y="3063962"/>
            <a:ext cx="2047759" cy="526207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872150" y="5806378"/>
            <a:ext cx="2047759" cy="526207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请输入标题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212568" y="4411053"/>
            <a:ext cx="1316941" cy="59975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Franklin Gothic Book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9326350" y="3015187"/>
            <a:ext cx="1316941" cy="59975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</a:t>
            </a:r>
            <a:endParaRPr lang="en-US" altLang="zh-CN" sz="1200" dirty="0">
              <a:solidFill>
                <a:prstClr val="black">
                  <a:lumMod val="75000"/>
                  <a:lumOff val="25000"/>
                </a:prstClr>
              </a:solidFill>
              <a:latin typeface="Franklin Gothic Book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rPr>
              <a:t>请输入文本</a:t>
            </a:r>
          </a:p>
        </p:txBody>
      </p:sp>
      <p:grpSp>
        <p:nvGrpSpPr>
          <p:cNvPr id="119" name="组合 118"/>
          <p:cNvGrpSpPr/>
          <p:nvPr/>
        </p:nvGrpSpPr>
        <p:grpSpPr>
          <a:xfrm>
            <a:off x="1371390" y="2657201"/>
            <a:ext cx="2288143" cy="3925298"/>
            <a:chOff x="2800350" y="1844675"/>
            <a:chExt cx="2079626" cy="3440113"/>
          </a:xfrm>
        </p:grpSpPr>
        <p:sp>
          <p:nvSpPr>
            <p:cNvPr id="120" name="AutoShape 72"/>
            <p:cNvSpPr>
              <a:spLocks noChangeAspect="1" noChangeArrowheads="1" noTextEdit="1"/>
            </p:cNvSpPr>
            <p:nvPr/>
          </p:nvSpPr>
          <p:spPr bwMode="auto">
            <a:xfrm>
              <a:off x="2800350" y="1844675"/>
              <a:ext cx="2049463" cy="340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1" name="Freeform 74"/>
            <p:cNvSpPr>
              <a:spLocks/>
            </p:cNvSpPr>
            <p:nvPr/>
          </p:nvSpPr>
          <p:spPr bwMode="auto">
            <a:xfrm>
              <a:off x="4560888" y="2328863"/>
              <a:ext cx="319088" cy="333375"/>
            </a:xfrm>
            <a:custGeom>
              <a:avLst/>
              <a:gdLst>
                <a:gd name="T0" fmla="*/ 1 w 21"/>
                <a:gd name="T1" fmla="*/ 21 h 22"/>
                <a:gd name="T2" fmla="*/ 5 w 21"/>
                <a:gd name="T3" fmla="*/ 22 h 22"/>
                <a:gd name="T4" fmla="*/ 13 w 21"/>
                <a:gd name="T5" fmla="*/ 16 h 22"/>
                <a:gd name="T6" fmla="*/ 15 w 21"/>
                <a:gd name="T7" fmla="*/ 13 h 22"/>
                <a:gd name="T8" fmla="*/ 17 w 21"/>
                <a:gd name="T9" fmla="*/ 8 h 22"/>
                <a:gd name="T10" fmla="*/ 16 w 21"/>
                <a:gd name="T11" fmla="*/ 9 h 22"/>
                <a:gd name="T12" fmla="*/ 17 w 21"/>
                <a:gd name="T13" fmla="*/ 6 h 22"/>
                <a:gd name="T14" fmla="*/ 20 w 21"/>
                <a:gd name="T15" fmla="*/ 0 h 22"/>
                <a:gd name="T16" fmla="*/ 18 w 21"/>
                <a:gd name="T17" fmla="*/ 1 h 22"/>
                <a:gd name="T18" fmla="*/ 17 w 21"/>
                <a:gd name="T19" fmla="*/ 1 h 22"/>
                <a:gd name="T20" fmla="*/ 13 w 21"/>
                <a:gd name="T21" fmla="*/ 4 h 22"/>
                <a:gd name="T22" fmla="*/ 10 w 21"/>
                <a:gd name="T23" fmla="*/ 10 h 22"/>
                <a:gd name="T24" fmla="*/ 4 w 21"/>
                <a:gd name="T25" fmla="*/ 14 h 22"/>
                <a:gd name="T26" fmla="*/ 0 w 21"/>
                <a:gd name="T27" fmla="*/ 15 h 22"/>
                <a:gd name="T28" fmla="*/ 1 w 21"/>
                <a:gd name="T2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22">
                  <a:moveTo>
                    <a:pt x="1" y="21"/>
                  </a:moveTo>
                  <a:cubicBezTo>
                    <a:pt x="1" y="21"/>
                    <a:pt x="4" y="22"/>
                    <a:pt x="5" y="22"/>
                  </a:cubicBezTo>
                  <a:cubicBezTo>
                    <a:pt x="6" y="21"/>
                    <a:pt x="13" y="16"/>
                    <a:pt x="13" y="16"/>
                  </a:cubicBezTo>
                  <a:cubicBezTo>
                    <a:pt x="13" y="16"/>
                    <a:pt x="14" y="14"/>
                    <a:pt x="15" y="13"/>
                  </a:cubicBezTo>
                  <a:cubicBezTo>
                    <a:pt x="16" y="12"/>
                    <a:pt x="19" y="9"/>
                    <a:pt x="17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7"/>
                    <a:pt x="17" y="6"/>
                  </a:cubicBezTo>
                  <a:cubicBezTo>
                    <a:pt x="17" y="6"/>
                    <a:pt x="21" y="2"/>
                    <a:pt x="20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5" y="2"/>
                    <a:pt x="14" y="4"/>
                    <a:pt x="13" y="4"/>
                  </a:cubicBezTo>
                  <a:cubicBezTo>
                    <a:pt x="12" y="6"/>
                    <a:pt x="10" y="9"/>
                    <a:pt x="10" y="10"/>
                  </a:cubicBezTo>
                  <a:cubicBezTo>
                    <a:pt x="9" y="10"/>
                    <a:pt x="6" y="12"/>
                    <a:pt x="4" y="14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5"/>
                    <a:pt x="0" y="19"/>
                    <a:pt x="1" y="21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2" name="Freeform 75"/>
            <p:cNvSpPr>
              <a:spLocks/>
            </p:cNvSpPr>
            <p:nvPr/>
          </p:nvSpPr>
          <p:spPr bwMode="auto">
            <a:xfrm>
              <a:off x="4576763" y="2328863"/>
              <a:ext cx="303213" cy="333375"/>
            </a:xfrm>
            <a:custGeom>
              <a:avLst/>
              <a:gdLst>
                <a:gd name="T0" fmla="*/ 19 w 20"/>
                <a:gd name="T1" fmla="*/ 0 h 22"/>
                <a:gd name="T2" fmla="*/ 18 w 20"/>
                <a:gd name="T3" fmla="*/ 0 h 22"/>
                <a:gd name="T4" fmla="*/ 15 w 20"/>
                <a:gd name="T5" fmla="*/ 6 h 22"/>
                <a:gd name="T6" fmla="*/ 13 w 20"/>
                <a:gd name="T7" fmla="*/ 10 h 22"/>
                <a:gd name="T8" fmla="*/ 15 w 20"/>
                <a:gd name="T9" fmla="*/ 10 h 22"/>
                <a:gd name="T10" fmla="*/ 11 w 20"/>
                <a:gd name="T11" fmla="*/ 16 h 22"/>
                <a:gd name="T12" fmla="*/ 5 w 20"/>
                <a:gd name="T13" fmla="*/ 20 h 22"/>
                <a:gd name="T14" fmla="*/ 1 w 20"/>
                <a:gd name="T15" fmla="*/ 19 h 22"/>
                <a:gd name="T16" fmla="*/ 0 w 20"/>
                <a:gd name="T17" fmla="*/ 21 h 22"/>
                <a:gd name="T18" fmla="*/ 0 w 20"/>
                <a:gd name="T19" fmla="*/ 21 h 22"/>
                <a:gd name="T20" fmla="*/ 4 w 20"/>
                <a:gd name="T21" fmla="*/ 22 h 22"/>
                <a:gd name="T22" fmla="*/ 12 w 20"/>
                <a:gd name="T23" fmla="*/ 16 h 22"/>
                <a:gd name="T24" fmla="*/ 14 w 20"/>
                <a:gd name="T25" fmla="*/ 13 h 22"/>
                <a:gd name="T26" fmla="*/ 16 w 20"/>
                <a:gd name="T27" fmla="*/ 8 h 22"/>
                <a:gd name="T28" fmla="*/ 15 w 20"/>
                <a:gd name="T29" fmla="*/ 9 h 22"/>
                <a:gd name="T30" fmla="*/ 16 w 20"/>
                <a:gd name="T31" fmla="*/ 6 h 22"/>
                <a:gd name="T32" fmla="*/ 19 w 20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2">
                  <a:moveTo>
                    <a:pt x="19" y="0"/>
                  </a:moveTo>
                  <a:cubicBezTo>
                    <a:pt x="19" y="0"/>
                    <a:pt x="18" y="0"/>
                    <a:pt x="18" y="0"/>
                  </a:cubicBezTo>
                  <a:cubicBezTo>
                    <a:pt x="19" y="2"/>
                    <a:pt x="15" y="6"/>
                    <a:pt x="15" y="6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5" y="9"/>
                    <a:pt x="15" y="10"/>
                  </a:cubicBezTo>
                  <a:cubicBezTo>
                    <a:pt x="14" y="11"/>
                    <a:pt x="11" y="16"/>
                    <a:pt x="11" y="16"/>
                  </a:cubicBezTo>
                  <a:cubicBezTo>
                    <a:pt x="11" y="16"/>
                    <a:pt x="8" y="18"/>
                    <a:pt x="5" y="20"/>
                  </a:cubicBezTo>
                  <a:cubicBezTo>
                    <a:pt x="1" y="22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3" y="22"/>
                    <a:pt x="4" y="22"/>
                  </a:cubicBezTo>
                  <a:cubicBezTo>
                    <a:pt x="5" y="21"/>
                    <a:pt x="12" y="16"/>
                    <a:pt x="12" y="16"/>
                  </a:cubicBezTo>
                  <a:cubicBezTo>
                    <a:pt x="12" y="16"/>
                    <a:pt x="13" y="14"/>
                    <a:pt x="14" y="13"/>
                  </a:cubicBezTo>
                  <a:cubicBezTo>
                    <a:pt x="15" y="12"/>
                    <a:pt x="18" y="9"/>
                    <a:pt x="16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7"/>
                    <a:pt x="16" y="6"/>
                  </a:cubicBezTo>
                  <a:cubicBezTo>
                    <a:pt x="16" y="6"/>
                    <a:pt x="20" y="2"/>
                    <a:pt x="19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3" name="Freeform 76"/>
            <p:cNvSpPr>
              <a:spLocks/>
            </p:cNvSpPr>
            <p:nvPr/>
          </p:nvSpPr>
          <p:spPr bwMode="auto">
            <a:xfrm>
              <a:off x="4729163" y="2451100"/>
              <a:ext cx="76200" cy="74613"/>
            </a:xfrm>
            <a:custGeom>
              <a:avLst/>
              <a:gdLst>
                <a:gd name="T0" fmla="*/ 0 w 5"/>
                <a:gd name="T1" fmla="*/ 5 h 5"/>
                <a:gd name="T2" fmla="*/ 5 w 5"/>
                <a:gd name="T3" fmla="*/ 2 h 5"/>
                <a:gd name="T4" fmla="*/ 4 w 5"/>
                <a:gd name="T5" fmla="*/ 0 h 5"/>
                <a:gd name="T6" fmla="*/ 0 w 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cubicBezTo>
                    <a:pt x="0" y="5"/>
                    <a:pt x="3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1" y="4"/>
                    <a:pt x="0" y="5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4" name="Freeform 77"/>
            <p:cNvSpPr>
              <a:spLocks/>
            </p:cNvSpPr>
            <p:nvPr/>
          </p:nvSpPr>
          <p:spPr bwMode="auto">
            <a:xfrm>
              <a:off x="4743450" y="2359025"/>
              <a:ext cx="92075" cy="92075"/>
            </a:xfrm>
            <a:custGeom>
              <a:avLst/>
              <a:gdLst>
                <a:gd name="T0" fmla="*/ 0 w 6"/>
                <a:gd name="T1" fmla="*/ 6 h 6"/>
                <a:gd name="T2" fmla="*/ 2 w 6"/>
                <a:gd name="T3" fmla="*/ 3 h 6"/>
                <a:gd name="T4" fmla="*/ 6 w 6"/>
                <a:gd name="T5" fmla="*/ 0 h 6"/>
                <a:gd name="T6" fmla="*/ 2 w 6"/>
                <a:gd name="T7" fmla="*/ 3 h 6"/>
                <a:gd name="T8" fmla="*/ 0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cubicBezTo>
                    <a:pt x="0" y="6"/>
                    <a:pt x="2" y="3"/>
                    <a:pt x="2" y="3"/>
                  </a:cubicBezTo>
                  <a:cubicBezTo>
                    <a:pt x="3" y="3"/>
                    <a:pt x="6" y="0"/>
                    <a:pt x="6" y="0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5" name="Freeform 78"/>
            <p:cNvSpPr>
              <a:spLocks/>
            </p:cNvSpPr>
            <p:nvPr/>
          </p:nvSpPr>
          <p:spPr bwMode="auto">
            <a:xfrm>
              <a:off x="4622800" y="2495550"/>
              <a:ext cx="76200" cy="182563"/>
            </a:xfrm>
            <a:custGeom>
              <a:avLst/>
              <a:gdLst>
                <a:gd name="T0" fmla="*/ 3 w 5"/>
                <a:gd name="T1" fmla="*/ 0 h 12"/>
                <a:gd name="T2" fmla="*/ 0 w 5"/>
                <a:gd name="T3" fmla="*/ 2 h 12"/>
                <a:gd name="T4" fmla="*/ 3 w 5"/>
                <a:gd name="T5" fmla="*/ 12 h 12"/>
                <a:gd name="T6" fmla="*/ 3 w 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2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5" y="5"/>
                    <a:pt x="3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6" name="Freeform 79"/>
            <p:cNvSpPr>
              <a:spLocks/>
            </p:cNvSpPr>
            <p:nvPr/>
          </p:nvSpPr>
          <p:spPr bwMode="auto">
            <a:xfrm>
              <a:off x="2952750" y="3435350"/>
              <a:ext cx="166688" cy="258763"/>
            </a:xfrm>
            <a:custGeom>
              <a:avLst/>
              <a:gdLst>
                <a:gd name="T0" fmla="*/ 0 w 11"/>
                <a:gd name="T1" fmla="*/ 0 h 17"/>
                <a:gd name="T2" fmla="*/ 0 w 11"/>
                <a:gd name="T3" fmla="*/ 14 h 17"/>
                <a:gd name="T4" fmla="*/ 11 w 11"/>
                <a:gd name="T5" fmla="*/ 17 h 17"/>
                <a:gd name="T6" fmla="*/ 6 w 11"/>
                <a:gd name="T7" fmla="*/ 0 h 17"/>
                <a:gd name="T8" fmla="*/ 0 w 1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0" y="0"/>
                  </a:moveTo>
                  <a:cubicBezTo>
                    <a:pt x="0" y="0"/>
                    <a:pt x="0" y="13"/>
                    <a:pt x="0" y="14"/>
                  </a:cubicBezTo>
                  <a:cubicBezTo>
                    <a:pt x="1" y="16"/>
                    <a:pt x="11" y="17"/>
                    <a:pt x="11" y="17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7" name="Freeform 80"/>
            <p:cNvSpPr>
              <a:spLocks/>
            </p:cNvSpPr>
            <p:nvPr/>
          </p:nvSpPr>
          <p:spPr bwMode="auto">
            <a:xfrm>
              <a:off x="3286125" y="2147888"/>
              <a:ext cx="242888" cy="287338"/>
            </a:xfrm>
            <a:custGeom>
              <a:avLst/>
              <a:gdLst>
                <a:gd name="T0" fmla="*/ 16 w 16"/>
                <a:gd name="T1" fmla="*/ 8 h 19"/>
                <a:gd name="T2" fmla="*/ 15 w 16"/>
                <a:gd name="T3" fmla="*/ 12 h 19"/>
                <a:gd name="T4" fmla="*/ 8 w 16"/>
                <a:gd name="T5" fmla="*/ 19 h 19"/>
                <a:gd name="T6" fmla="*/ 3 w 16"/>
                <a:gd name="T7" fmla="*/ 17 h 19"/>
                <a:gd name="T8" fmla="*/ 1 w 16"/>
                <a:gd name="T9" fmla="*/ 11 h 19"/>
                <a:gd name="T10" fmla="*/ 0 w 16"/>
                <a:gd name="T11" fmla="*/ 2 h 19"/>
                <a:gd name="T12" fmla="*/ 16 w 16"/>
                <a:gd name="T1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9">
                  <a:moveTo>
                    <a:pt x="16" y="8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0" y="18"/>
                    <a:pt x="8" y="19"/>
                  </a:cubicBezTo>
                  <a:cubicBezTo>
                    <a:pt x="7" y="19"/>
                    <a:pt x="3" y="17"/>
                    <a:pt x="3" y="17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5"/>
                    <a:pt x="0" y="2"/>
                  </a:cubicBezTo>
                  <a:cubicBezTo>
                    <a:pt x="0" y="0"/>
                    <a:pt x="12" y="7"/>
                    <a:pt x="16" y="8"/>
                  </a:cubicBezTo>
                  <a:close/>
                </a:path>
              </a:pathLst>
            </a:custGeom>
            <a:solidFill>
              <a:srgbClr val="D08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8" name="Freeform 81"/>
            <p:cNvSpPr>
              <a:spLocks/>
            </p:cNvSpPr>
            <p:nvPr/>
          </p:nvSpPr>
          <p:spPr bwMode="auto">
            <a:xfrm>
              <a:off x="3316288" y="2238375"/>
              <a:ext cx="166688" cy="196850"/>
            </a:xfrm>
            <a:custGeom>
              <a:avLst/>
              <a:gdLst>
                <a:gd name="T0" fmla="*/ 0 w 11"/>
                <a:gd name="T1" fmla="*/ 0 h 13"/>
                <a:gd name="T2" fmla="*/ 4 w 11"/>
                <a:gd name="T3" fmla="*/ 5 h 13"/>
                <a:gd name="T4" fmla="*/ 11 w 11"/>
                <a:gd name="T5" fmla="*/ 9 h 13"/>
                <a:gd name="T6" fmla="*/ 6 w 11"/>
                <a:gd name="T7" fmla="*/ 13 h 13"/>
                <a:gd name="T8" fmla="*/ 1 w 11"/>
                <a:gd name="T9" fmla="*/ 11 h 13"/>
                <a:gd name="T10" fmla="*/ 0 w 11"/>
                <a:gd name="T11" fmla="*/ 7 h 13"/>
                <a:gd name="T12" fmla="*/ 0 w 11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3">
                  <a:moveTo>
                    <a:pt x="0" y="0"/>
                  </a:moveTo>
                  <a:cubicBezTo>
                    <a:pt x="1" y="0"/>
                    <a:pt x="3" y="4"/>
                    <a:pt x="4" y="5"/>
                  </a:cubicBezTo>
                  <a:cubicBezTo>
                    <a:pt x="4" y="6"/>
                    <a:pt x="8" y="8"/>
                    <a:pt x="11" y="9"/>
                  </a:cubicBezTo>
                  <a:cubicBezTo>
                    <a:pt x="9" y="11"/>
                    <a:pt x="7" y="13"/>
                    <a:pt x="6" y="13"/>
                  </a:cubicBezTo>
                  <a:cubicBezTo>
                    <a:pt x="5" y="13"/>
                    <a:pt x="1" y="11"/>
                    <a:pt x="1" y="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29" name="Freeform 82"/>
            <p:cNvSpPr>
              <a:spLocks/>
            </p:cNvSpPr>
            <p:nvPr/>
          </p:nvSpPr>
          <p:spPr bwMode="auto">
            <a:xfrm>
              <a:off x="3209925" y="1844675"/>
              <a:ext cx="365125" cy="347663"/>
            </a:xfrm>
            <a:custGeom>
              <a:avLst/>
              <a:gdLst>
                <a:gd name="T0" fmla="*/ 23 w 24"/>
                <a:gd name="T1" fmla="*/ 6 h 23"/>
                <a:gd name="T2" fmla="*/ 24 w 24"/>
                <a:gd name="T3" fmla="*/ 5 h 23"/>
                <a:gd name="T4" fmla="*/ 18 w 24"/>
                <a:gd name="T5" fmla="*/ 0 h 23"/>
                <a:gd name="T6" fmla="*/ 9 w 24"/>
                <a:gd name="T7" fmla="*/ 0 h 23"/>
                <a:gd name="T8" fmla="*/ 2 w 24"/>
                <a:gd name="T9" fmla="*/ 6 h 23"/>
                <a:gd name="T10" fmla="*/ 1 w 24"/>
                <a:gd name="T11" fmla="*/ 13 h 23"/>
                <a:gd name="T12" fmla="*/ 4 w 24"/>
                <a:gd name="T13" fmla="*/ 20 h 23"/>
                <a:gd name="T14" fmla="*/ 23 w 24"/>
                <a:gd name="T15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3">
                  <a:moveTo>
                    <a:pt x="23" y="6"/>
                  </a:moveTo>
                  <a:cubicBezTo>
                    <a:pt x="23" y="6"/>
                    <a:pt x="24" y="5"/>
                    <a:pt x="24" y="5"/>
                  </a:cubicBezTo>
                  <a:cubicBezTo>
                    <a:pt x="23" y="4"/>
                    <a:pt x="21" y="0"/>
                    <a:pt x="18" y="0"/>
                  </a:cubicBezTo>
                  <a:cubicBezTo>
                    <a:pt x="15" y="0"/>
                    <a:pt x="9" y="0"/>
                    <a:pt x="9" y="0"/>
                  </a:cubicBezTo>
                  <a:cubicBezTo>
                    <a:pt x="9" y="0"/>
                    <a:pt x="4" y="3"/>
                    <a:pt x="2" y="6"/>
                  </a:cubicBezTo>
                  <a:cubicBezTo>
                    <a:pt x="0" y="9"/>
                    <a:pt x="1" y="13"/>
                    <a:pt x="1" y="13"/>
                  </a:cubicBezTo>
                  <a:cubicBezTo>
                    <a:pt x="1" y="13"/>
                    <a:pt x="0" y="19"/>
                    <a:pt x="4" y="20"/>
                  </a:cubicBezTo>
                  <a:cubicBezTo>
                    <a:pt x="4" y="20"/>
                    <a:pt x="11" y="23"/>
                    <a:pt x="23" y="6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0" name="Freeform 83"/>
            <p:cNvSpPr>
              <a:spLocks/>
            </p:cNvSpPr>
            <p:nvPr/>
          </p:nvSpPr>
          <p:spPr bwMode="auto">
            <a:xfrm>
              <a:off x="3225800" y="1935163"/>
              <a:ext cx="379413" cy="379413"/>
            </a:xfrm>
            <a:custGeom>
              <a:avLst/>
              <a:gdLst>
                <a:gd name="T0" fmla="*/ 21 w 25"/>
                <a:gd name="T1" fmla="*/ 24 h 25"/>
                <a:gd name="T2" fmla="*/ 17 w 25"/>
                <a:gd name="T3" fmla="*/ 25 h 25"/>
                <a:gd name="T4" fmla="*/ 9 w 25"/>
                <a:gd name="T5" fmla="*/ 22 h 25"/>
                <a:gd name="T6" fmla="*/ 6 w 25"/>
                <a:gd name="T7" fmla="*/ 17 h 25"/>
                <a:gd name="T8" fmla="*/ 5 w 25"/>
                <a:gd name="T9" fmla="*/ 17 h 25"/>
                <a:gd name="T10" fmla="*/ 2 w 25"/>
                <a:gd name="T11" fmla="*/ 14 h 25"/>
                <a:gd name="T12" fmla="*/ 2 w 25"/>
                <a:gd name="T13" fmla="*/ 9 h 25"/>
                <a:gd name="T14" fmla="*/ 5 w 25"/>
                <a:gd name="T15" fmla="*/ 10 h 25"/>
                <a:gd name="T16" fmla="*/ 7 w 25"/>
                <a:gd name="T17" fmla="*/ 13 h 25"/>
                <a:gd name="T18" fmla="*/ 8 w 25"/>
                <a:gd name="T19" fmla="*/ 13 h 25"/>
                <a:gd name="T20" fmla="*/ 7 w 25"/>
                <a:gd name="T21" fmla="*/ 10 h 25"/>
                <a:gd name="T22" fmla="*/ 10 w 25"/>
                <a:gd name="T23" fmla="*/ 5 h 25"/>
                <a:gd name="T24" fmla="*/ 9 w 25"/>
                <a:gd name="T25" fmla="*/ 4 h 25"/>
                <a:gd name="T26" fmla="*/ 12 w 25"/>
                <a:gd name="T27" fmla="*/ 0 h 25"/>
                <a:gd name="T28" fmla="*/ 22 w 25"/>
                <a:gd name="T29" fmla="*/ 0 h 25"/>
                <a:gd name="T30" fmla="*/ 24 w 25"/>
                <a:gd name="T31" fmla="*/ 7 h 25"/>
                <a:gd name="T32" fmla="*/ 23 w 25"/>
                <a:gd name="T33" fmla="*/ 9 h 25"/>
                <a:gd name="T34" fmla="*/ 24 w 25"/>
                <a:gd name="T35" fmla="*/ 14 h 25"/>
                <a:gd name="T36" fmla="*/ 22 w 25"/>
                <a:gd name="T37" fmla="*/ 21 h 25"/>
                <a:gd name="T38" fmla="*/ 21 w 25"/>
                <a:gd name="T3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5">
                  <a:moveTo>
                    <a:pt x="21" y="24"/>
                  </a:moveTo>
                  <a:cubicBezTo>
                    <a:pt x="21" y="24"/>
                    <a:pt x="18" y="25"/>
                    <a:pt x="17" y="25"/>
                  </a:cubicBezTo>
                  <a:cubicBezTo>
                    <a:pt x="17" y="25"/>
                    <a:pt x="11" y="25"/>
                    <a:pt x="9" y="22"/>
                  </a:cubicBezTo>
                  <a:cubicBezTo>
                    <a:pt x="7" y="19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3" y="14"/>
                    <a:pt x="2" y="14"/>
                  </a:cubicBezTo>
                  <a:cubicBezTo>
                    <a:pt x="2" y="13"/>
                    <a:pt x="0" y="10"/>
                    <a:pt x="2" y="9"/>
                  </a:cubicBezTo>
                  <a:cubicBezTo>
                    <a:pt x="3" y="8"/>
                    <a:pt x="5" y="9"/>
                    <a:pt x="5" y="10"/>
                  </a:cubicBezTo>
                  <a:cubicBezTo>
                    <a:pt x="5" y="10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7" y="10"/>
                    <a:pt x="7" y="10"/>
                  </a:cubicBezTo>
                  <a:cubicBezTo>
                    <a:pt x="8" y="9"/>
                    <a:pt x="11" y="6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3"/>
                    <a:pt x="12" y="1"/>
                    <a:pt x="12" y="0"/>
                  </a:cubicBezTo>
                  <a:cubicBezTo>
                    <a:pt x="13" y="0"/>
                    <a:pt x="19" y="0"/>
                    <a:pt x="22" y="0"/>
                  </a:cubicBezTo>
                  <a:cubicBezTo>
                    <a:pt x="22" y="0"/>
                    <a:pt x="24" y="3"/>
                    <a:pt x="24" y="7"/>
                  </a:cubicBezTo>
                  <a:cubicBezTo>
                    <a:pt x="24" y="7"/>
                    <a:pt x="24" y="8"/>
                    <a:pt x="23" y="9"/>
                  </a:cubicBezTo>
                  <a:cubicBezTo>
                    <a:pt x="23" y="9"/>
                    <a:pt x="25" y="11"/>
                    <a:pt x="24" y="14"/>
                  </a:cubicBezTo>
                  <a:cubicBezTo>
                    <a:pt x="24" y="17"/>
                    <a:pt x="22" y="20"/>
                    <a:pt x="22" y="21"/>
                  </a:cubicBezTo>
                  <a:cubicBezTo>
                    <a:pt x="22" y="22"/>
                    <a:pt x="22" y="24"/>
                    <a:pt x="21" y="24"/>
                  </a:cubicBezTo>
                  <a:close/>
                </a:path>
              </a:pathLst>
            </a:custGeom>
            <a:solidFill>
              <a:srgbClr val="F1B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1" name="Freeform 84"/>
            <p:cNvSpPr>
              <a:spLocks/>
            </p:cNvSpPr>
            <p:nvPr/>
          </p:nvSpPr>
          <p:spPr bwMode="auto">
            <a:xfrm>
              <a:off x="3225800" y="1935163"/>
              <a:ext cx="333375" cy="379413"/>
            </a:xfrm>
            <a:custGeom>
              <a:avLst/>
              <a:gdLst>
                <a:gd name="T0" fmla="*/ 2 w 22"/>
                <a:gd name="T1" fmla="*/ 9 h 25"/>
                <a:gd name="T2" fmla="*/ 5 w 22"/>
                <a:gd name="T3" fmla="*/ 10 h 25"/>
                <a:gd name="T4" fmla="*/ 7 w 22"/>
                <a:gd name="T5" fmla="*/ 13 h 25"/>
                <a:gd name="T6" fmla="*/ 8 w 22"/>
                <a:gd name="T7" fmla="*/ 13 h 25"/>
                <a:gd name="T8" fmla="*/ 7 w 22"/>
                <a:gd name="T9" fmla="*/ 10 h 25"/>
                <a:gd name="T10" fmla="*/ 10 w 22"/>
                <a:gd name="T11" fmla="*/ 5 h 25"/>
                <a:gd name="T12" fmla="*/ 9 w 22"/>
                <a:gd name="T13" fmla="*/ 4 h 25"/>
                <a:gd name="T14" fmla="*/ 12 w 22"/>
                <a:gd name="T15" fmla="*/ 0 h 25"/>
                <a:gd name="T16" fmla="*/ 13 w 22"/>
                <a:gd name="T17" fmla="*/ 0 h 25"/>
                <a:gd name="T18" fmla="*/ 16 w 22"/>
                <a:gd name="T19" fmla="*/ 6 h 25"/>
                <a:gd name="T20" fmla="*/ 13 w 22"/>
                <a:gd name="T21" fmla="*/ 7 h 25"/>
                <a:gd name="T22" fmla="*/ 13 w 22"/>
                <a:gd name="T23" fmla="*/ 10 h 25"/>
                <a:gd name="T24" fmla="*/ 11 w 22"/>
                <a:gd name="T25" fmla="*/ 10 h 25"/>
                <a:gd name="T26" fmla="*/ 12 w 22"/>
                <a:gd name="T27" fmla="*/ 15 h 25"/>
                <a:gd name="T28" fmla="*/ 15 w 22"/>
                <a:gd name="T29" fmla="*/ 15 h 25"/>
                <a:gd name="T30" fmla="*/ 14 w 22"/>
                <a:gd name="T31" fmla="*/ 20 h 25"/>
                <a:gd name="T32" fmla="*/ 18 w 22"/>
                <a:gd name="T33" fmla="*/ 24 h 25"/>
                <a:gd name="T34" fmla="*/ 22 w 22"/>
                <a:gd name="T35" fmla="*/ 23 h 25"/>
                <a:gd name="T36" fmla="*/ 21 w 22"/>
                <a:gd name="T37" fmla="*/ 24 h 25"/>
                <a:gd name="T38" fmla="*/ 17 w 22"/>
                <a:gd name="T39" fmla="*/ 25 h 25"/>
                <a:gd name="T40" fmla="*/ 9 w 22"/>
                <a:gd name="T41" fmla="*/ 22 h 25"/>
                <a:gd name="T42" fmla="*/ 6 w 22"/>
                <a:gd name="T43" fmla="*/ 17 h 25"/>
                <a:gd name="T44" fmla="*/ 5 w 22"/>
                <a:gd name="T45" fmla="*/ 17 h 25"/>
                <a:gd name="T46" fmla="*/ 2 w 22"/>
                <a:gd name="T47" fmla="*/ 14 h 25"/>
                <a:gd name="T48" fmla="*/ 2 w 22"/>
                <a:gd name="T4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25">
                  <a:moveTo>
                    <a:pt x="2" y="9"/>
                  </a:moveTo>
                  <a:cubicBezTo>
                    <a:pt x="3" y="8"/>
                    <a:pt x="5" y="9"/>
                    <a:pt x="5" y="10"/>
                  </a:cubicBezTo>
                  <a:cubicBezTo>
                    <a:pt x="5" y="10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7" y="10"/>
                    <a:pt x="7" y="10"/>
                  </a:cubicBezTo>
                  <a:cubicBezTo>
                    <a:pt x="8" y="9"/>
                    <a:pt x="11" y="6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3"/>
                    <a:pt x="12" y="1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5" y="2"/>
                    <a:pt x="17" y="6"/>
                    <a:pt x="16" y="6"/>
                  </a:cubicBezTo>
                  <a:cubicBezTo>
                    <a:pt x="15" y="6"/>
                    <a:pt x="13" y="7"/>
                    <a:pt x="13" y="7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11" y="11"/>
                    <a:pt x="11" y="14"/>
                    <a:pt x="12" y="15"/>
                  </a:cubicBezTo>
                  <a:cubicBezTo>
                    <a:pt x="13" y="16"/>
                    <a:pt x="15" y="15"/>
                    <a:pt x="15" y="15"/>
                  </a:cubicBezTo>
                  <a:cubicBezTo>
                    <a:pt x="14" y="16"/>
                    <a:pt x="14" y="19"/>
                    <a:pt x="14" y="20"/>
                  </a:cubicBezTo>
                  <a:cubicBezTo>
                    <a:pt x="14" y="21"/>
                    <a:pt x="16" y="23"/>
                    <a:pt x="18" y="24"/>
                  </a:cubicBezTo>
                  <a:cubicBezTo>
                    <a:pt x="18" y="24"/>
                    <a:pt x="20" y="23"/>
                    <a:pt x="22" y="23"/>
                  </a:cubicBezTo>
                  <a:cubicBezTo>
                    <a:pt x="22" y="24"/>
                    <a:pt x="21" y="24"/>
                    <a:pt x="21" y="24"/>
                  </a:cubicBezTo>
                  <a:cubicBezTo>
                    <a:pt x="21" y="24"/>
                    <a:pt x="18" y="25"/>
                    <a:pt x="17" y="25"/>
                  </a:cubicBezTo>
                  <a:cubicBezTo>
                    <a:pt x="17" y="25"/>
                    <a:pt x="11" y="25"/>
                    <a:pt x="9" y="22"/>
                  </a:cubicBezTo>
                  <a:cubicBezTo>
                    <a:pt x="7" y="19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3" y="14"/>
                    <a:pt x="2" y="14"/>
                  </a:cubicBezTo>
                  <a:cubicBezTo>
                    <a:pt x="2" y="13"/>
                    <a:pt x="0" y="10"/>
                    <a:pt x="2" y="9"/>
                  </a:cubicBez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2" name="Freeform 85"/>
            <p:cNvSpPr>
              <a:spLocks/>
            </p:cNvSpPr>
            <p:nvPr/>
          </p:nvSpPr>
          <p:spPr bwMode="auto">
            <a:xfrm>
              <a:off x="3059113" y="4405313"/>
              <a:ext cx="196850" cy="76200"/>
            </a:xfrm>
            <a:custGeom>
              <a:avLst/>
              <a:gdLst>
                <a:gd name="T0" fmla="*/ 5 w 13"/>
                <a:gd name="T1" fmla="*/ 5 h 5"/>
                <a:gd name="T2" fmla="*/ 8 w 13"/>
                <a:gd name="T3" fmla="*/ 0 h 5"/>
                <a:gd name="T4" fmla="*/ 5 w 1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5">
                  <a:moveTo>
                    <a:pt x="5" y="5"/>
                  </a:moveTo>
                  <a:cubicBezTo>
                    <a:pt x="8" y="5"/>
                    <a:pt x="13" y="0"/>
                    <a:pt x="8" y="0"/>
                  </a:cubicBezTo>
                  <a:cubicBezTo>
                    <a:pt x="5" y="0"/>
                    <a:pt x="0" y="5"/>
                    <a:pt x="5" y="5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3" name="Freeform 86"/>
            <p:cNvSpPr>
              <a:spLocks/>
            </p:cNvSpPr>
            <p:nvPr/>
          </p:nvSpPr>
          <p:spPr bwMode="auto">
            <a:xfrm>
              <a:off x="2936875" y="5073650"/>
              <a:ext cx="273050" cy="211138"/>
            </a:xfrm>
            <a:custGeom>
              <a:avLst/>
              <a:gdLst>
                <a:gd name="T0" fmla="*/ 6 w 18"/>
                <a:gd name="T1" fmla="*/ 0 h 14"/>
                <a:gd name="T2" fmla="*/ 0 w 18"/>
                <a:gd name="T3" fmla="*/ 12 h 14"/>
                <a:gd name="T4" fmla="*/ 15 w 18"/>
                <a:gd name="T5" fmla="*/ 9 h 14"/>
                <a:gd name="T6" fmla="*/ 16 w 18"/>
                <a:gd name="T7" fmla="*/ 6 h 14"/>
                <a:gd name="T8" fmla="*/ 17 w 18"/>
                <a:gd name="T9" fmla="*/ 1 h 14"/>
                <a:gd name="T10" fmla="*/ 6 w 18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4">
                  <a:moveTo>
                    <a:pt x="6" y="0"/>
                  </a:moveTo>
                  <a:cubicBezTo>
                    <a:pt x="6" y="0"/>
                    <a:pt x="0" y="8"/>
                    <a:pt x="0" y="12"/>
                  </a:cubicBezTo>
                  <a:cubicBezTo>
                    <a:pt x="0" y="12"/>
                    <a:pt x="14" y="14"/>
                    <a:pt x="15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8" y="8"/>
                    <a:pt x="17" y="1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4" name="Freeform 87"/>
            <p:cNvSpPr>
              <a:spLocks/>
            </p:cNvSpPr>
            <p:nvPr/>
          </p:nvSpPr>
          <p:spPr bwMode="auto">
            <a:xfrm>
              <a:off x="3665538" y="5011738"/>
              <a:ext cx="303213" cy="273050"/>
            </a:xfrm>
            <a:custGeom>
              <a:avLst/>
              <a:gdLst>
                <a:gd name="T0" fmla="*/ 0 w 20"/>
                <a:gd name="T1" fmla="*/ 4 h 18"/>
                <a:gd name="T2" fmla="*/ 0 w 20"/>
                <a:gd name="T3" fmla="*/ 10 h 18"/>
                <a:gd name="T4" fmla="*/ 6 w 20"/>
                <a:gd name="T5" fmla="*/ 13 h 18"/>
                <a:gd name="T6" fmla="*/ 7 w 20"/>
                <a:gd name="T7" fmla="*/ 16 h 18"/>
                <a:gd name="T8" fmla="*/ 7 w 20"/>
                <a:gd name="T9" fmla="*/ 16 h 18"/>
                <a:gd name="T10" fmla="*/ 20 w 20"/>
                <a:gd name="T11" fmla="*/ 17 h 18"/>
                <a:gd name="T12" fmla="*/ 20 w 20"/>
                <a:gd name="T13" fmla="*/ 14 h 18"/>
                <a:gd name="T14" fmla="*/ 12 w 20"/>
                <a:gd name="T15" fmla="*/ 4 h 18"/>
                <a:gd name="T16" fmla="*/ 0 w 20"/>
                <a:gd name="T1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8">
                  <a:moveTo>
                    <a:pt x="0" y="4"/>
                  </a:moveTo>
                  <a:cubicBezTo>
                    <a:pt x="0" y="4"/>
                    <a:pt x="0" y="8"/>
                    <a:pt x="0" y="10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6" y="13"/>
                    <a:pt x="7" y="16"/>
                    <a:pt x="7" y="16"/>
                  </a:cubicBezTo>
                  <a:cubicBezTo>
                    <a:pt x="8" y="17"/>
                    <a:pt x="7" y="16"/>
                    <a:pt x="7" y="16"/>
                  </a:cubicBezTo>
                  <a:cubicBezTo>
                    <a:pt x="7" y="16"/>
                    <a:pt x="17" y="18"/>
                    <a:pt x="20" y="17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14" y="7"/>
                    <a:pt x="12" y="4"/>
                  </a:cubicBezTo>
                  <a:cubicBezTo>
                    <a:pt x="11" y="0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5" name="Freeform 88"/>
            <p:cNvSpPr>
              <a:spLocks/>
            </p:cNvSpPr>
            <p:nvPr/>
          </p:nvSpPr>
          <p:spPr bwMode="auto">
            <a:xfrm>
              <a:off x="2967038" y="3254375"/>
              <a:ext cx="941388" cy="1909763"/>
            </a:xfrm>
            <a:custGeom>
              <a:avLst/>
              <a:gdLst>
                <a:gd name="T0" fmla="*/ 3 w 62"/>
                <a:gd name="T1" fmla="*/ 121 h 126"/>
                <a:gd name="T2" fmla="*/ 17 w 62"/>
                <a:gd name="T3" fmla="*/ 120 h 126"/>
                <a:gd name="T4" fmla="*/ 15 w 62"/>
                <a:gd name="T5" fmla="*/ 106 h 126"/>
                <a:gd name="T6" fmla="*/ 23 w 62"/>
                <a:gd name="T7" fmla="*/ 64 h 126"/>
                <a:gd name="T8" fmla="*/ 30 w 62"/>
                <a:gd name="T9" fmla="*/ 36 h 126"/>
                <a:gd name="T10" fmla="*/ 32 w 62"/>
                <a:gd name="T11" fmla="*/ 40 h 126"/>
                <a:gd name="T12" fmla="*/ 46 w 62"/>
                <a:gd name="T13" fmla="*/ 120 h 126"/>
                <a:gd name="T14" fmla="*/ 59 w 62"/>
                <a:gd name="T15" fmla="*/ 122 h 126"/>
                <a:gd name="T16" fmla="*/ 59 w 62"/>
                <a:gd name="T17" fmla="*/ 110 h 126"/>
                <a:gd name="T18" fmla="*/ 58 w 62"/>
                <a:gd name="T19" fmla="*/ 88 h 126"/>
                <a:gd name="T20" fmla="*/ 58 w 62"/>
                <a:gd name="T21" fmla="*/ 58 h 126"/>
                <a:gd name="T22" fmla="*/ 56 w 62"/>
                <a:gd name="T23" fmla="*/ 24 h 126"/>
                <a:gd name="T24" fmla="*/ 56 w 62"/>
                <a:gd name="T25" fmla="*/ 20 h 126"/>
                <a:gd name="T26" fmla="*/ 53 w 62"/>
                <a:gd name="T27" fmla="*/ 12 h 126"/>
                <a:gd name="T28" fmla="*/ 52 w 62"/>
                <a:gd name="T29" fmla="*/ 2 h 126"/>
                <a:gd name="T30" fmla="*/ 30 w 62"/>
                <a:gd name="T31" fmla="*/ 5 h 126"/>
                <a:gd name="T32" fmla="*/ 14 w 62"/>
                <a:gd name="T33" fmla="*/ 0 h 126"/>
                <a:gd name="T34" fmla="*/ 13 w 62"/>
                <a:gd name="T35" fmla="*/ 5 h 126"/>
                <a:gd name="T36" fmla="*/ 3 w 62"/>
                <a:gd name="T37" fmla="*/ 17 h 126"/>
                <a:gd name="T38" fmla="*/ 5 w 62"/>
                <a:gd name="T39" fmla="*/ 23 h 126"/>
                <a:gd name="T40" fmla="*/ 5 w 62"/>
                <a:gd name="T41" fmla="*/ 55 h 126"/>
                <a:gd name="T42" fmla="*/ 3 w 62"/>
                <a:gd name="T43" fmla="*/ 93 h 126"/>
                <a:gd name="T44" fmla="*/ 1 w 62"/>
                <a:gd name="T45" fmla="*/ 112 h 126"/>
                <a:gd name="T46" fmla="*/ 3 w 62"/>
                <a:gd name="T47" fmla="*/ 12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" h="126">
                  <a:moveTo>
                    <a:pt x="3" y="121"/>
                  </a:moveTo>
                  <a:cubicBezTo>
                    <a:pt x="3" y="121"/>
                    <a:pt x="16" y="124"/>
                    <a:pt x="17" y="120"/>
                  </a:cubicBezTo>
                  <a:cubicBezTo>
                    <a:pt x="18" y="116"/>
                    <a:pt x="15" y="106"/>
                    <a:pt x="15" y="106"/>
                  </a:cubicBezTo>
                  <a:cubicBezTo>
                    <a:pt x="15" y="106"/>
                    <a:pt x="22" y="65"/>
                    <a:pt x="23" y="64"/>
                  </a:cubicBezTo>
                  <a:cubicBezTo>
                    <a:pt x="24" y="64"/>
                    <a:pt x="28" y="47"/>
                    <a:pt x="30" y="36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9" y="111"/>
                    <a:pt x="46" y="120"/>
                  </a:cubicBezTo>
                  <a:cubicBezTo>
                    <a:pt x="46" y="120"/>
                    <a:pt x="55" y="126"/>
                    <a:pt x="59" y="122"/>
                  </a:cubicBezTo>
                  <a:cubicBezTo>
                    <a:pt x="59" y="122"/>
                    <a:pt x="62" y="119"/>
                    <a:pt x="59" y="110"/>
                  </a:cubicBezTo>
                  <a:cubicBezTo>
                    <a:pt x="59" y="110"/>
                    <a:pt x="61" y="95"/>
                    <a:pt x="58" y="88"/>
                  </a:cubicBezTo>
                  <a:cubicBezTo>
                    <a:pt x="58" y="88"/>
                    <a:pt x="58" y="63"/>
                    <a:pt x="58" y="58"/>
                  </a:cubicBezTo>
                  <a:cubicBezTo>
                    <a:pt x="58" y="53"/>
                    <a:pt x="55" y="28"/>
                    <a:pt x="56" y="24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37" y="6"/>
                    <a:pt x="30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4" y="14"/>
                    <a:pt x="3" y="17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4" y="48"/>
                    <a:pt x="5" y="55"/>
                  </a:cubicBezTo>
                  <a:cubicBezTo>
                    <a:pt x="5" y="55"/>
                    <a:pt x="2" y="87"/>
                    <a:pt x="3" y="93"/>
                  </a:cubicBezTo>
                  <a:cubicBezTo>
                    <a:pt x="3" y="93"/>
                    <a:pt x="0" y="109"/>
                    <a:pt x="1" y="112"/>
                  </a:cubicBezTo>
                  <a:cubicBezTo>
                    <a:pt x="2" y="115"/>
                    <a:pt x="3" y="121"/>
                    <a:pt x="3" y="121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6" name="Freeform 89"/>
            <p:cNvSpPr>
              <a:spLocks/>
            </p:cNvSpPr>
            <p:nvPr/>
          </p:nvSpPr>
          <p:spPr bwMode="auto">
            <a:xfrm>
              <a:off x="3559175" y="3527425"/>
              <a:ext cx="158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7" name="Freeform 90"/>
            <p:cNvSpPr>
              <a:spLocks/>
            </p:cNvSpPr>
            <p:nvPr/>
          </p:nvSpPr>
          <p:spPr bwMode="auto">
            <a:xfrm>
              <a:off x="3695700" y="3602038"/>
              <a:ext cx="15875" cy="158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8" name="Freeform 91"/>
            <p:cNvSpPr>
              <a:spLocks/>
            </p:cNvSpPr>
            <p:nvPr/>
          </p:nvSpPr>
          <p:spPr bwMode="auto">
            <a:xfrm>
              <a:off x="3695700" y="3754438"/>
              <a:ext cx="158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39" name="Freeform 92"/>
            <p:cNvSpPr>
              <a:spLocks/>
            </p:cNvSpPr>
            <p:nvPr/>
          </p:nvSpPr>
          <p:spPr bwMode="auto">
            <a:xfrm>
              <a:off x="3013075" y="3405188"/>
              <a:ext cx="804863" cy="1712913"/>
            </a:xfrm>
            <a:custGeom>
              <a:avLst/>
              <a:gdLst>
                <a:gd name="T0" fmla="*/ 53 w 53"/>
                <a:gd name="T1" fmla="*/ 113 h 113"/>
                <a:gd name="T2" fmla="*/ 50 w 53"/>
                <a:gd name="T3" fmla="*/ 100 h 113"/>
                <a:gd name="T4" fmla="*/ 48 w 53"/>
                <a:gd name="T5" fmla="*/ 89 h 113"/>
                <a:gd name="T6" fmla="*/ 53 w 53"/>
                <a:gd name="T7" fmla="*/ 73 h 113"/>
                <a:gd name="T8" fmla="*/ 46 w 53"/>
                <a:gd name="T9" fmla="*/ 78 h 113"/>
                <a:gd name="T10" fmla="*/ 46 w 53"/>
                <a:gd name="T11" fmla="*/ 68 h 113"/>
                <a:gd name="T12" fmla="*/ 43 w 53"/>
                <a:gd name="T13" fmla="*/ 44 h 113"/>
                <a:gd name="T14" fmla="*/ 43 w 53"/>
                <a:gd name="T15" fmla="*/ 60 h 113"/>
                <a:gd name="T16" fmla="*/ 37 w 53"/>
                <a:gd name="T17" fmla="*/ 34 h 113"/>
                <a:gd name="T18" fmla="*/ 45 w 53"/>
                <a:gd name="T19" fmla="*/ 23 h 113"/>
                <a:gd name="T20" fmla="*/ 32 w 53"/>
                <a:gd name="T21" fmla="*/ 23 h 113"/>
                <a:gd name="T22" fmla="*/ 45 w 53"/>
                <a:gd name="T23" fmla="*/ 14 h 113"/>
                <a:gd name="T24" fmla="*/ 32 w 53"/>
                <a:gd name="T25" fmla="*/ 18 h 113"/>
                <a:gd name="T26" fmla="*/ 36 w 53"/>
                <a:gd name="T27" fmla="*/ 8 h 113"/>
                <a:gd name="T28" fmla="*/ 24 w 53"/>
                <a:gd name="T29" fmla="*/ 11 h 113"/>
                <a:gd name="T30" fmla="*/ 14 w 53"/>
                <a:gd name="T31" fmla="*/ 0 h 113"/>
                <a:gd name="T32" fmla="*/ 19 w 53"/>
                <a:gd name="T33" fmla="*/ 14 h 113"/>
                <a:gd name="T34" fmla="*/ 10 w 53"/>
                <a:gd name="T35" fmla="*/ 10 h 113"/>
                <a:gd name="T36" fmla="*/ 4 w 53"/>
                <a:gd name="T37" fmla="*/ 1 h 113"/>
                <a:gd name="T38" fmla="*/ 0 w 53"/>
                <a:gd name="T39" fmla="*/ 7 h 113"/>
                <a:gd name="T40" fmla="*/ 1 w 53"/>
                <a:gd name="T41" fmla="*/ 10 h 113"/>
                <a:gd name="T42" fmla="*/ 22 w 53"/>
                <a:gd name="T43" fmla="*/ 23 h 113"/>
                <a:gd name="T44" fmla="*/ 8 w 53"/>
                <a:gd name="T45" fmla="*/ 21 h 113"/>
                <a:gd name="T46" fmla="*/ 18 w 53"/>
                <a:gd name="T47" fmla="*/ 27 h 113"/>
                <a:gd name="T48" fmla="*/ 12 w 53"/>
                <a:gd name="T49" fmla="*/ 47 h 113"/>
                <a:gd name="T50" fmla="*/ 12 w 53"/>
                <a:gd name="T51" fmla="*/ 67 h 113"/>
                <a:gd name="T52" fmla="*/ 7 w 53"/>
                <a:gd name="T53" fmla="*/ 54 h 113"/>
                <a:gd name="T54" fmla="*/ 6 w 53"/>
                <a:gd name="T55" fmla="*/ 78 h 113"/>
                <a:gd name="T56" fmla="*/ 10 w 53"/>
                <a:gd name="T57" fmla="*/ 98 h 113"/>
                <a:gd name="T58" fmla="*/ 3 w 53"/>
                <a:gd name="T59" fmla="*/ 85 h 113"/>
                <a:gd name="T60" fmla="*/ 6 w 53"/>
                <a:gd name="T61" fmla="*/ 103 h 113"/>
                <a:gd name="T62" fmla="*/ 6 w 53"/>
                <a:gd name="T63" fmla="*/ 112 h 113"/>
                <a:gd name="T64" fmla="*/ 14 w 53"/>
                <a:gd name="T65" fmla="*/ 110 h 113"/>
                <a:gd name="T66" fmla="*/ 12 w 53"/>
                <a:gd name="T67" fmla="*/ 96 h 113"/>
                <a:gd name="T68" fmla="*/ 20 w 53"/>
                <a:gd name="T69" fmla="*/ 54 h 113"/>
                <a:gd name="T70" fmla="*/ 27 w 53"/>
                <a:gd name="T71" fmla="*/ 26 h 113"/>
                <a:gd name="T72" fmla="*/ 29 w 53"/>
                <a:gd name="T73" fmla="*/ 30 h 113"/>
                <a:gd name="T74" fmla="*/ 43 w 53"/>
                <a:gd name="T75" fmla="*/ 110 h 113"/>
                <a:gd name="T76" fmla="*/ 53 w 53"/>
                <a:gd name="T7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3" h="113">
                  <a:moveTo>
                    <a:pt x="53" y="113"/>
                  </a:moveTo>
                  <a:cubicBezTo>
                    <a:pt x="52" y="108"/>
                    <a:pt x="51" y="102"/>
                    <a:pt x="50" y="100"/>
                  </a:cubicBezTo>
                  <a:cubicBezTo>
                    <a:pt x="48" y="96"/>
                    <a:pt x="48" y="89"/>
                    <a:pt x="48" y="89"/>
                  </a:cubicBezTo>
                  <a:cubicBezTo>
                    <a:pt x="52" y="88"/>
                    <a:pt x="53" y="73"/>
                    <a:pt x="53" y="73"/>
                  </a:cubicBezTo>
                  <a:cubicBezTo>
                    <a:pt x="53" y="73"/>
                    <a:pt x="48" y="79"/>
                    <a:pt x="46" y="78"/>
                  </a:cubicBezTo>
                  <a:cubicBezTo>
                    <a:pt x="44" y="78"/>
                    <a:pt x="45" y="75"/>
                    <a:pt x="46" y="68"/>
                  </a:cubicBezTo>
                  <a:cubicBezTo>
                    <a:pt x="47" y="62"/>
                    <a:pt x="43" y="44"/>
                    <a:pt x="43" y="44"/>
                  </a:cubicBezTo>
                  <a:cubicBezTo>
                    <a:pt x="44" y="49"/>
                    <a:pt x="43" y="60"/>
                    <a:pt x="43" y="60"/>
                  </a:cubicBezTo>
                  <a:cubicBezTo>
                    <a:pt x="43" y="60"/>
                    <a:pt x="38" y="40"/>
                    <a:pt x="37" y="34"/>
                  </a:cubicBezTo>
                  <a:cubicBezTo>
                    <a:pt x="37" y="29"/>
                    <a:pt x="44" y="24"/>
                    <a:pt x="45" y="23"/>
                  </a:cubicBezTo>
                  <a:cubicBezTo>
                    <a:pt x="39" y="28"/>
                    <a:pt x="32" y="23"/>
                    <a:pt x="32" y="23"/>
                  </a:cubicBezTo>
                  <a:cubicBezTo>
                    <a:pt x="35" y="22"/>
                    <a:pt x="43" y="16"/>
                    <a:pt x="45" y="14"/>
                  </a:cubicBezTo>
                  <a:cubicBezTo>
                    <a:pt x="41" y="16"/>
                    <a:pt x="32" y="18"/>
                    <a:pt x="32" y="1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4" y="14"/>
                    <a:pt x="28" y="17"/>
                    <a:pt x="24" y="11"/>
                  </a:cubicBezTo>
                  <a:cubicBezTo>
                    <a:pt x="21" y="5"/>
                    <a:pt x="14" y="0"/>
                    <a:pt x="14" y="0"/>
                  </a:cubicBezTo>
                  <a:cubicBezTo>
                    <a:pt x="17" y="4"/>
                    <a:pt x="19" y="14"/>
                    <a:pt x="19" y="14"/>
                  </a:cubicBezTo>
                  <a:cubicBezTo>
                    <a:pt x="19" y="14"/>
                    <a:pt x="17" y="13"/>
                    <a:pt x="10" y="10"/>
                  </a:cubicBezTo>
                  <a:cubicBezTo>
                    <a:pt x="5" y="8"/>
                    <a:pt x="4" y="4"/>
                    <a:pt x="4" y="1"/>
                  </a:cubicBezTo>
                  <a:cubicBezTo>
                    <a:pt x="2" y="4"/>
                    <a:pt x="1" y="6"/>
                    <a:pt x="0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4" y="23"/>
                    <a:pt x="25" y="20"/>
                    <a:pt x="22" y="23"/>
                  </a:cubicBezTo>
                  <a:cubicBezTo>
                    <a:pt x="18" y="26"/>
                    <a:pt x="8" y="21"/>
                    <a:pt x="8" y="21"/>
                  </a:cubicBezTo>
                  <a:cubicBezTo>
                    <a:pt x="10" y="25"/>
                    <a:pt x="18" y="27"/>
                    <a:pt x="18" y="27"/>
                  </a:cubicBezTo>
                  <a:cubicBezTo>
                    <a:pt x="18" y="27"/>
                    <a:pt x="18" y="35"/>
                    <a:pt x="12" y="47"/>
                  </a:cubicBezTo>
                  <a:cubicBezTo>
                    <a:pt x="7" y="58"/>
                    <a:pt x="12" y="67"/>
                    <a:pt x="12" y="67"/>
                  </a:cubicBezTo>
                  <a:cubicBezTo>
                    <a:pt x="8" y="67"/>
                    <a:pt x="7" y="54"/>
                    <a:pt x="7" y="54"/>
                  </a:cubicBezTo>
                  <a:cubicBezTo>
                    <a:pt x="7" y="54"/>
                    <a:pt x="7" y="72"/>
                    <a:pt x="6" y="78"/>
                  </a:cubicBezTo>
                  <a:cubicBezTo>
                    <a:pt x="5" y="84"/>
                    <a:pt x="10" y="98"/>
                    <a:pt x="10" y="98"/>
                  </a:cubicBezTo>
                  <a:cubicBezTo>
                    <a:pt x="5" y="98"/>
                    <a:pt x="3" y="85"/>
                    <a:pt x="3" y="85"/>
                  </a:cubicBezTo>
                  <a:cubicBezTo>
                    <a:pt x="2" y="87"/>
                    <a:pt x="4" y="98"/>
                    <a:pt x="6" y="103"/>
                  </a:cubicBezTo>
                  <a:cubicBezTo>
                    <a:pt x="7" y="105"/>
                    <a:pt x="7" y="109"/>
                    <a:pt x="6" y="112"/>
                  </a:cubicBezTo>
                  <a:cubicBezTo>
                    <a:pt x="9" y="112"/>
                    <a:pt x="13" y="112"/>
                    <a:pt x="14" y="110"/>
                  </a:cubicBezTo>
                  <a:cubicBezTo>
                    <a:pt x="15" y="106"/>
                    <a:pt x="12" y="96"/>
                    <a:pt x="12" y="96"/>
                  </a:cubicBezTo>
                  <a:cubicBezTo>
                    <a:pt x="12" y="96"/>
                    <a:pt x="19" y="55"/>
                    <a:pt x="20" y="54"/>
                  </a:cubicBezTo>
                  <a:cubicBezTo>
                    <a:pt x="21" y="54"/>
                    <a:pt x="25" y="37"/>
                    <a:pt x="27" y="2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6" y="101"/>
                    <a:pt x="43" y="110"/>
                  </a:cubicBezTo>
                  <a:cubicBezTo>
                    <a:pt x="43" y="110"/>
                    <a:pt x="48" y="113"/>
                    <a:pt x="53" y="1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0" name="Freeform 93"/>
            <p:cNvSpPr>
              <a:spLocks/>
            </p:cNvSpPr>
            <p:nvPr/>
          </p:nvSpPr>
          <p:spPr bwMode="auto">
            <a:xfrm>
              <a:off x="2997200" y="3435350"/>
              <a:ext cx="136525" cy="196850"/>
            </a:xfrm>
            <a:custGeom>
              <a:avLst/>
              <a:gdLst>
                <a:gd name="T0" fmla="*/ 0 w 9"/>
                <a:gd name="T1" fmla="*/ 6 h 13"/>
                <a:gd name="T2" fmla="*/ 5 w 9"/>
                <a:gd name="T3" fmla="*/ 13 h 13"/>
                <a:gd name="T4" fmla="*/ 5 w 9"/>
                <a:gd name="T5" fmla="*/ 7 h 13"/>
                <a:gd name="T6" fmla="*/ 7 w 9"/>
                <a:gd name="T7" fmla="*/ 0 h 13"/>
                <a:gd name="T8" fmla="*/ 0 w 9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0" y="6"/>
                  </a:moveTo>
                  <a:cubicBezTo>
                    <a:pt x="0" y="6"/>
                    <a:pt x="2" y="12"/>
                    <a:pt x="5" y="13"/>
                  </a:cubicBezTo>
                  <a:cubicBezTo>
                    <a:pt x="5" y="13"/>
                    <a:pt x="3" y="8"/>
                    <a:pt x="5" y="7"/>
                  </a:cubicBezTo>
                  <a:cubicBezTo>
                    <a:pt x="5" y="7"/>
                    <a:pt x="9" y="4"/>
                    <a:pt x="7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E99D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1" name="Freeform 94"/>
            <p:cNvSpPr>
              <a:spLocks/>
            </p:cNvSpPr>
            <p:nvPr/>
          </p:nvSpPr>
          <p:spPr bwMode="auto">
            <a:xfrm>
              <a:off x="3059113" y="2298700"/>
              <a:ext cx="712788" cy="1030288"/>
            </a:xfrm>
            <a:custGeom>
              <a:avLst/>
              <a:gdLst>
                <a:gd name="T0" fmla="*/ 14 w 47"/>
                <a:gd name="T1" fmla="*/ 0 h 68"/>
                <a:gd name="T2" fmla="*/ 20 w 47"/>
                <a:gd name="T3" fmla="*/ 7 h 68"/>
                <a:gd name="T4" fmla="*/ 30 w 47"/>
                <a:gd name="T5" fmla="*/ 5 h 68"/>
                <a:gd name="T6" fmla="*/ 40 w 47"/>
                <a:gd name="T7" fmla="*/ 46 h 68"/>
                <a:gd name="T8" fmla="*/ 47 w 47"/>
                <a:gd name="T9" fmla="*/ 66 h 68"/>
                <a:gd name="T10" fmla="*/ 24 w 47"/>
                <a:gd name="T11" fmla="*/ 68 h 68"/>
                <a:gd name="T12" fmla="*/ 2 w 47"/>
                <a:gd name="T13" fmla="*/ 66 h 68"/>
                <a:gd name="T14" fmla="*/ 0 w 47"/>
                <a:gd name="T15" fmla="*/ 20 h 68"/>
                <a:gd name="T16" fmla="*/ 14 w 47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cubicBezTo>
                    <a:pt x="14" y="0"/>
                    <a:pt x="17" y="7"/>
                    <a:pt x="20" y="7"/>
                  </a:cubicBezTo>
                  <a:cubicBezTo>
                    <a:pt x="20" y="7"/>
                    <a:pt x="25" y="9"/>
                    <a:pt x="30" y="5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0" y="20"/>
                    <a:pt x="0" y="20"/>
                    <a:pt x="0" y="2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2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2" name="Freeform 95"/>
            <p:cNvSpPr>
              <a:spLocks/>
            </p:cNvSpPr>
            <p:nvPr/>
          </p:nvSpPr>
          <p:spPr bwMode="auto">
            <a:xfrm>
              <a:off x="3195638" y="2419350"/>
              <a:ext cx="150813" cy="136525"/>
            </a:xfrm>
            <a:custGeom>
              <a:avLst/>
              <a:gdLst>
                <a:gd name="T0" fmla="*/ 0 w 95"/>
                <a:gd name="T1" fmla="*/ 67 h 86"/>
                <a:gd name="T2" fmla="*/ 95 w 95"/>
                <a:gd name="T3" fmla="*/ 0 h 86"/>
                <a:gd name="T4" fmla="*/ 0 w 95"/>
                <a:gd name="T5" fmla="*/ 86 h 86"/>
                <a:gd name="T6" fmla="*/ 0 w 95"/>
                <a:gd name="T7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86">
                  <a:moveTo>
                    <a:pt x="0" y="67"/>
                  </a:moveTo>
                  <a:lnTo>
                    <a:pt x="95" y="0"/>
                  </a:lnTo>
                  <a:lnTo>
                    <a:pt x="0" y="86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3" name="Freeform 96"/>
            <p:cNvSpPr>
              <a:spLocks/>
            </p:cNvSpPr>
            <p:nvPr/>
          </p:nvSpPr>
          <p:spPr bwMode="auto">
            <a:xfrm>
              <a:off x="3408363" y="2451100"/>
              <a:ext cx="333375" cy="817563"/>
            </a:xfrm>
            <a:custGeom>
              <a:avLst/>
              <a:gdLst>
                <a:gd name="T0" fmla="*/ 0 w 22"/>
                <a:gd name="T1" fmla="*/ 0 h 54"/>
                <a:gd name="T2" fmla="*/ 8 w 22"/>
                <a:gd name="T3" fmla="*/ 6 h 54"/>
                <a:gd name="T4" fmla="*/ 15 w 22"/>
                <a:gd name="T5" fmla="*/ 29 h 54"/>
                <a:gd name="T6" fmla="*/ 22 w 22"/>
                <a:gd name="T7" fmla="*/ 50 h 54"/>
                <a:gd name="T8" fmla="*/ 6 w 22"/>
                <a:gd name="T9" fmla="*/ 49 h 54"/>
                <a:gd name="T10" fmla="*/ 13 w 22"/>
                <a:gd name="T11" fmla="*/ 44 h 54"/>
                <a:gd name="T12" fmla="*/ 6 w 22"/>
                <a:gd name="T13" fmla="*/ 34 h 54"/>
                <a:gd name="T14" fmla="*/ 8 w 22"/>
                <a:gd name="T15" fmla="*/ 28 h 54"/>
                <a:gd name="T16" fmla="*/ 7 w 22"/>
                <a:gd name="T17" fmla="*/ 8 h 54"/>
                <a:gd name="T18" fmla="*/ 0 w 22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54">
                  <a:moveTo>
                    <a:pt x="0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2" y="50"/>
                    <a:pt x="9" y="54"/>
                    <a:pt x="6" y="49"/>
                  </a:cubicBezTo>
                  <a:cubicBezTo>
                    <a:pt x="6" y="49"/>
                    <a:pt x="14" y="52"/>
                    <a:pt x="13" y="44"/>
                  </a:cubicBezTo>
                  <a:cubicBezTo>
                    <a:pt x="12" y="36"/>
                    <a:pt x="8" y="37"/>
                    <a:pt x="6" y="34"/>
                  </a:cubicBezTo>
                  <a:cubicBezTo>
                    <a:pt x="6" y="34"/>
                    <a:pt x="8" y="34"/>
                    <a:pt x="8" y="28"/>
                  </a:cubicBezTo>
                  <a:cubicBezTo>
                    <a:pt x="8" y="22"/>
                    <a:pt x="7" y="8"/>
                    <a:pt x="7" y="8"/>
                  </a:cubicBezTo>
                  <a:cubicBezTo>
                    <a:pt x="7" y="8"/>
                    <a:pt x="4" y="4"/>
                    <a:pt x="0" y="0"/>
                  </a:cubicBezTo>
                  <a:close/>
                </a:path>
              </a:pathLst>
            </a:custGeom>
            <a:solidFill>
              <a:srgbClr val="BA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4" name="Freeform 97"/>
            <p:cNvSpPr>
              <a:spLocks/>
            </p:cNvSpPr>
            <p:nvPr/>
          </p:nvSpPr>
          <p:spPr bwMode="auto">
            <a:xfrm>
              <a:off x="2816225" y="2328863"/>
              <a:ext cx="439738" cy="1273175"/>
            </a:xfrm>
            <a:custGeom>
              <a:avLst/>
              <a:gdLst>
                <a:gd name="T0" fmla="*/ 12 w 29"/>
                <a:gd name="T1" fmla="*/ 84 h 84"/>
                <a:gd name="T2" fmla="*/ 20 w 29"/>
                <a:gd name="T3" fmla="*/ 75 h 84"/>
                <a:gd name="T4" fmla="*/ 27 w 29"/>
                <a:gd name="T5" fmla="*/ 44 h 84"/>
                <a:gd name="T6" fmla="*/ 29 w 29"/>
                <a:gd name="T7" fmla="*/ 0 h 84"/>
                <a:gd name="T8" fmla="*/ 25 w 29"/>
                <a:gd name="T9" fmla="*/ 4 h 84"/>
                <a:gd name="T10" fmla="*/ 7 w 29"/>
                <a:gd name="T11" fmla="*/ 9 h 84"/>
                <a:gd name="T12" fmla="*/ 0 w 29"/>
                <a:gd name="T13" fmla="*/ 46 h 84"/>
                <a:gd name="T14" fmla="*/ 3 w 29"/>
                <a:gd name="T15" fmla="*/ 63 h 84"/>
                <a:gd name="T16" fmla="*/ 12 w 29"/>
                <a:gd name="T1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84">
                  <a:moveTo>
                    <a:pt x="12" y="84"/>
                  </a:moveTo>
                  <a:cubicBezTo>
                    <a:pt x="12" y="84"/>
                    <a:pt x="13" y="78"/>
                    <a:pt x="20" y="75"/>
                  </a:cubicBezTo>
                  <a:cubicBezTo>
                    <a:pt x="20" y="75"/>
                    <a:pt x="27" y="59"/>
                    <a:pt x="27" y="44"/>
                  </a:cubicBezTo>
                  <a:cubicBezTo>
                    <a:pt x="28" y="28"/>
                    <a:pt x="27" y="4"/>
                    <a:pt x="29" y="0"/>
                  </a:cubicBezTo>
                  <a:cubicBezTo>
                    <a:pt x="29" y="0"/>
                    <a:pt x="27" y="1"/>
                    <a:pt x="25" y="4"/>
                  </a:cubicBezTo>
                  <a:cubicBezTo>
                    <a:pt x="25" y="4"/>
                    <a:pt x="10" y="7"/>
                    <a:pt x="7" y="9"/>
                  </a:cubicBezTo>
                  <a:cubicBezTo>
                    <a:pt x="7" y="9"/>
                    <a:pt x="2" y="22"/>
                    <a:pt x="0" y="46"/>
                  </a:cubicBezTo>
                  <a:cubicBezTo>
                    <a:pt x="0" y="46"/>
                    <a:pt x="2" y="61"/>
                    <a:pt x="3" y="63"/>
                  </a:cubicBezTo>
                  <a:cubicBezTo>
                    <a:pt x="4" y="65"/>
                    <a:pt x="8" y="76"/>
                    <a:pt x="12" y="84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5" name="Freeform 98"/>
            <p:cNvSpPr>
              <a:spLocks/>
            </p:cNvSpPr>
            <p:nvPr/>
          </p:nvSpPr>
          <p:spPr bwMode="auto">
            <a:xfrm>
              <a:off x="3195638" y="3254375"/>
              <a:ext cx="515938" cy="136525"/>
            </a:xfrm>
            <a:custGeom>
              <a:avLst/>
              <a:gdLst>
                <a:gd name="T0" fmla="*/ 32 w 34"/>
                <a:gd name="T1" fmla="*/ 0 h 9"/>
                <a:gd name="T2" fmla="*/ 1 w 34"/>
                <a:gd name="T3" fmla="*/ 4 h 9"/>
                <a:gd name="T4" fmla="*/ 0 w 34"/>
                <a:gd name="T5" fmla="*/ 5 h 9"/>
                <a:gd name="T6" fmla="*/ 34 w 34"/>
                <a:gd name="T7" fmla="*/ 4 h 9"/>
                <a:gd name="T8" fmla="*/ 32 w 3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9">
                  <a:moveTo>
                    <a:pt x="32" y="0"/>
                  </a:moveTo>
                  <a:cubicBezTo>
                    <a:pt x="21" y="5"/>
                    <a:pt x="7" y="4"/>
                    <a:pt x="1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0" y="5"/>
                    <a:pt x="20" y="9"/>
                    <a:pt x="34" y="4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6" name="Freeform 99"/>
            <p:cNvSpPr>
              <a:spLocks/>
            </p:cNvSpPr>
            <p:nvPr/>
          </p:nvSpPr>
          <p:spPr bwMode="auto">
            <a:xfrm>
              <a:off x="3089275" y="2451100"/>
              <a:ext cx="150813" cy="696913"/>
            </a:xfrm>
            <a:custGeom>
              <a:avLst/>
              <a:gdLst>
                <a:gd name="T0" fmla="*/ 8 w 10"/>
                <a:gd name="T1" fmla="*/ 46 h 46"/>
                <a:gd name="T2" fmla="*/ 9 w 10"/>
                <a:gd name="T3" fmla="*/ 36 h 46"/>
                <a:gd name="T4" fmla="*/ 10 w 10"/>
                <a:gd name="T5" fmla="*/ 34 h 46"/>
                <a:gd name="T6" fmla="*/ 1 w 10"/>
                <a:gd name="T7" fmla="*/ 5 h 46"/>
                <a:gd name="T8" fmla="*/ 4 w 10"/>
                <a:gd name="T9" fmla="*/ 4 h 46"/>
                <a:gd name="T10" fmla="*/ 1 w 10"/>
                <a:gd name="T11" fmla="*/ 0 h 46"/>
                <a:gd name="T12" fmla="*/ 3 w 10"/>
                <a:gd name="T13" fmla="*/ 4 h 46"/>
                <a:gd name="T14" fmla="*/ 0 w 10"/>
                <a:gd name="T15" fmla="*/ 5 h 46"/>
                <a:gd name="T16" fmla="*/ 8 w 10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6">
                  <a:moveTo>
                    <a:pt x="8" y="46"/>
                  </a:moveTo>
                  <a:cubicBezTo>
                    <a:pt x="9" y="43"/>
                    <a:pt x="9" y="39"/>
                    <a:pt x="9" y="36"/>
                  </a:cubicBezTo>
                  <a:cubicBezTo>
                    <a:pt x="10" y="35"/>
                    <a:pt x="10" y="34"/>
                    <a:pt x="10" y="34"/>
                  </a:cubicBezTo>
                  <a:cubicBezTo>
                    <a:pt x="6" y="23"/>
                    <a:pt x="1" y="5"/>
                    <a:pt x="1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2"/>
                    <a:pt x="1" y="0"/>
                    <a:pt x="1" y="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5"/>
                    <a:pt x="0" y="5"/>
                  </a:cubicBezTo>
                  <a:cubicBezTo>
                    <a:pt x="4" y="22"/>
                    <a:pt x="7" y="38"/>
                    <a:pt x="8" y="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7" name="Freeform 100"/>
            <p:cNvSpPr>
              <a:spLocks/>
            </p:cNvSpPr>
            <p:nvPr/>
          </p:nvSpPr>
          <p:spPr bwMode="auto">
            <a:xfrm>
              <a:off x="3103563" y="2784475"/>
              <a:ext cx="0" cy="74613"/>
            </a:xfrm>
            <a:custGeom>
              <a:avLst/>
              <a:gdLst>
                <a:gd name="T0" fmla="*/ 1 h 5"/>
                <a:gd name="T1" fmla="*/ 5 h 5"/>
                <a:gd name="T2" fmla="*/ 2 h 5"/>
                <a:gd name="T3" fmla="*/ 1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1"/>
                  </a:moveTo>
                  <a:cubicBezTo>
                    <a:pt x="0" y="0"/>
                    <a:pt x="0" y="1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8" name="Freeform 101"/>
            <p:cNvSpPr>
              <a:spLocks/>
            </p:cNvSpPr>
            <p:nvPr/>
          </p:nvSpPr>
          <p:spPr bwMode="auto">
            <a:xfrm>
              <a:off x="2860675" y="2541588"/>
              <a:ext cx="288925" cy="923925"/>
            </a:xfrm>
            <a:custGeom>
              <a:avLst/>
              <a:gdLst>
                <a:gd name="T0" fmla="*/ 19 w 19"/>
                <a:gd name="T1" fmla="*/ 57 h 61"/>
                <a:gd name="T2" fmla="*/ 17 w 19"/>
                <a:gd name="T3" fmla="*/ 44 h 61"/>
                <a:gd name="T4" fmla="*/ 16 w 19"/>
                <a:gd name="T5" fmla="*/ 21 h 61"/>
                <a:gd name="T6" fmla="*/ 14 w 19"/>
                <a:gd name="T7" fmla="*/ 38 h 61"/>
                <a:gd name="T8" fmla="*/ 13 w 19"/>
                <a:gd name="T9" fmla="*/ 17 h 61"/>
                <a:gd name="T10" fmla="*/ 13 w 19"/>
                <a:gd name="T11" fmla="*/ 44 h 61"/>
                <a:gd name="T12" fmla="*/ 8 w 19"/>
                <a:gd name="T13" fmla="*/ 27 h 61"/>
                <a:gd name="T14" fmla="*/ 6 w 19"/>
                <a:gd name="T15" fmla="*/ 0 h 61"/>
                <a:gd name="T16" fmla="*/ 6 w 19"/>
                <a:gd name="T17" fmla="*/ 25 h 61"/>
                <a:gd name="T18" fmla="*/ 0 w 19"/>
                <a:gd name="T19" fmla="*/ 19 h 61"/>
                <a:gd name="T20" fmla="*/ 6 w 19"/>
                <a:gd name="T21" fmla="*/ 28 h 61"/>
                <a:gd name="T22" fmla="*/ 4 w 19"/>
                <a:gd name="T23" fmla="*/ 30 h 61"/>
                <a:gd name="T24" fmla="*/ 6 w 19"/>
                <a:gd name="T25" fmla="*/ 32 h 61"/>
                <a:gd name="T26" fmla="*/ 1 w 19"/>
                <a:gd name="T27" fmla="*/ 35 h 61"/>
                <a:gd name="T28" fmla="*/ 7 w 19"/>
                <a:gd name="T29" fmla="*/ 35 h 61"/>
                <a:gd name="T30" fmla="*/ 2 w 19"/>
                <a:gd name="T31" fmla="*/ 37 h 61"/>
                <a:gd name="T32" fmla="*/ 9 w 19"/>
                <a:gd name="T33" fmla="*/ 41 h 61"/>
                <a:gd name="T34" fmla="*/ 17 w 19"/>
                <a:gd name="T35" fmla="*/ 61 h 61"/>
                <a:gd name="T36" fmla="*/ 19 w 19"/>
                <a:gd name="T37" fmla="*/ 5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61">
                  <a:moveTo>
                    <a:pt x="19" y="57"/>
                  </a:moveTo>
                  <a:cubicBezTo>
                    <a:pt x="17" y="52"/>
                    <a:pt x="17" y="44"/>
                    <a:pt x="17" y="44"/>
                  </a:cubicBezTo>
                  <a:cubicBezTo>
                    <a:pt x="17" y="37"/>
                    <a:pt x="16" y="27"/>
                    <a:pt x="16" y="21"/>
                  </a:cubicBezTo>
                  <a:cubicBezTo>
                    <a:pt x="16" y="28"/>
                    <a:pt x="14" y="38"/>
                    <a:pt x="14" y="38"/>
                  </a:cubicBezTo>
                  <a:cubicBezTo>
                    <a:pt x="14" y="32"/>
                    <a:pt x="13" y="17"/>
                    <a:pt x="13" y="17"/>
                  </a:cubicBezTo>
                  <a:cubicBezTo>
                    <a:pt x="13" y="17"/>
                    <a:pt x="13" y="44"/>
                    <a:pt x="13" y="44"/>
                  </a:cubicBezTo>
                  <a:cubicBezTo>
                    <a:pt x="9" y="40"/>
                    <a:pt x="8" y="27"/>
                    <a:pt x="8" y="27"/>
                  </a:cubicBezTo>
                  <a:cubicBezTo>
                    <a:pt x="9" y="19"/>
                    <a:pt x="6" y="0"/>
                    <a:pt x="6" y="0"/>
                  </a:cubicBezTo>
                  <a:cubicBezTo>
                    <a:pt x="6" y="0"/>
                    <a:pt x="8" y="23"/>
                    <a:pt x="6" y="25"/>
                  </a:cubicBezTo>
                  <a:cubicBezTo>
                    <a:pt x="3" y="27"/>
                    <a:pt x="0" y="19"/>
                    <a:pt x="0" y="19"/>
                  </a:cubicBezTo>
                  <a:cubicBezTo>
                    <a:pt x="1" y="25"/>
                    <a:pt x="5" y="28"/>
                    <a:pt x="6" y="28"/>
                  </a:cubicBezTo>
                  <a:cubicBezTo>
                    <a:pt x="5" y="28"/>
                    <a:pt x="4" y="30"/>
                    <a:pt x="4" y="30"/>
                  </a:cubicBezTo>
                  <a:cubicBezTo>
                    <a:pt x="6" y="30"/>
                    <a:pt x="6" y="32"/>
                    <a:pt x="6" y="32"/>
                  </a:cubicBezTo>
                  <a:cubicBezTo>
                    <a:pt x="5" y="32"/>
                    <a:pt x="1" y="35"/>
                    <a:pt x="1" y="35"/>
                  </a:cubicBezTo>
                  <a:cubicBezTo>
                    <a:pt x="4" y="34"/>
                    <a:pt x="7" y="35"/>
                    <a:pt x="7" y="35"/>
                  </a:cubicBezTo>
                  <a:cubicBezTo>
                    <a:pt x="5" y="35"/>
                    <a:pt x="2" y="37"/>
                    <a:pt x="2" y="37"/>
                  </a:cubicBezTo>
                  <a:cubicBezTo>
                    <a:pt x="6" y="36"/>
                    <a:pt x="8" y="40"/>
                    <a:pt x="9" y="41"/>
                  </a:cubicBezTo>
                  <a:cubicBezTo>
                    <a:pt x="9" y="42"/>
                    <a:pt x="14" y="54"/>
                    <a:pt x="17" y="61"/>
                  </a:cubicBezTo>
                  <a:cubicBezTo>
                    <a:pt x="17" y="61"/>
                    <a:pt x="18" y="59"/>
                    <a:pt x="19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49" name="Freeform 102"/>
            <p:cNvSpPr>
              <a:spLocks/>
            </p:cNvSpPr>
            <p:nvPr/>
          </p:nvSpPr>
          <p:spPr bwMode="auto">
            <a:xfrm>
              <a:off x="3498850" y="2359025"/>
              <a:ext cx="1200150" cy="1365250"/>
            </a:xfrm>
            <a:custGeom>
              <a:avLst/>
              <a:gdLst>
                <a:gd name="T0" fmla="*/ 0 w 79"/>
                <a:gd name="T1" fmla="*/ 2 h 90"/>
                <a:gd name="T2" fmla="*/ 2 w 79"/>
                <a:gd name="T3" fmla="*/ 37 h 90"/>
                <a:gd name="T4" fmla="*/ 28 w 79"/>
                <a:gd name="T5" fmla="*/ 90 h 90"/>
                <a:gd name="T6" fmla="*/ 33 w 79"/>
                <a:gd name="T7" fmla="*/ 86 h 90"/>
                <a:gd name="T8" fmla="*/ 26 w 79"/>
                <a:gd name="T9" fmla="*/ 42 h 90"/>
                <a:gd name="T10" fmla="*/ 24 w 79"/>
                <a:gd name="T11" fmla="*/ 25 h 90"/>
                <a:gd name="T12" fmla="*/ 38 w 79"/>
                <a:gd name="T13" fmla="*/ 26 h 90"/>
                <a:gd name="T14" fmla="*/ 41 w 79"/>
                <a:gd name="T15" fmla="*/ 28 h 90"/>
                <a:gd name="T16" fmla="*/ 56 w 79"/>
                <a:gd name="T17" fmla="*/ 25 h 90"/>
                <a:gd name="T18" fmla="*/ 78 w 79"/>
                <a:gd name="T19" fmla="*/ 22 h 90"/>
                <a:gd name="T20" fmla="*/ 75 w 79"/>
                <a:gd name="T21" fmla="*/ 10 h 90"/>
                <a:gd name="T22" fmla="*/ 43 w 79"/>
                <a:gd name="T23" fmla="*/ 12 h 90"/>
                <a:gd name="T24" fmla="*/ 32 w 79"/>
                <a:gd name="T25" fmla="*/ 11 h 90"/>
                <a:gd name="T26" fmla="*/ 27 w 79"/>
                <a:gd name="T27" fmla="*/ 11 h 90"/>
                <a:gd name="T28" fmla="*/ 25 w 79"/>
                <a:gd name="T29" fmla="*/ 8 h 90"/>
                <a:gd name="T30" fmla="*/ 22 w 79"/>
                <a:gd name="T31" fmla="*/ 8 h 90"/>
                <a:gd name="T32" fmla="*/ 20 w 79"/>
                <a:gd name="T33" fmla="*/ 2 h 90"/>
                <a:gd name="T34" fmla="*/ 9 w 79"/>
                <a:gd name="T35" fmla="*/ 1 h 90"/>
                <a:gd name="T36" fmla="*/ 3 w 79"/>
                <a:gd name="T37" fmla="*/ 0 h 90"/>
                <a:gd name="T38" fmla="*/ 0 w 79"/>
                <a:gd name="T39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90">
                  <a:moveTo>
                    <a:pt x="0" y="2"/>
                  </a:moveTo>
                  <a:cubicBezTo>
                    <a:pt x="0" y="2"/>
                    <a:pt x="0" y="25"/>
                    <a:pt x="2" y="37"/>
                  </a:cubicBezTo>
                  <a:cubicBezTo>
                    <a:pt x="2" y="37"/>
                    <a:pt x="14" y="82"/>
                    <a:pt x="28" y="90"/>
                  </a:cubicBezTo>
                  <a:cubicBezTo>
                    <a:pt x="28" y="90"/>
                    <a:pt x="33" y="87"/>
                    <a:pt x="33" y="86"/>
                  </a:cubicBezTo>
                  <a:cubicBezTo>
                    <a:pt x="34" y="84"/>
                    <a:pt x="27" y="45"/>
                    <a:pt x="26" y="42"/>
                  </a:cubicBezTo>
                  <a:cubicBezTo>
                    <a:pt x="25" y="39"/>
                    <a:pt x="24" y="25"/>
                    <a:pt x="24" y="25"/>
                  </a:cubicBezTo>
                  <a:cubicBezTo>
                    <a:pt x="24" y="25"/>
                    <a:pt x="36" y="26"/>
                    <a:pt x="38" y="26"/>
                  </a:cubicBezTo>
                  <a:cubicBezTo>
                    <a:pt x="38" y="26"/>
                    <a:pt x="38" y="29"/>
                    <a:pt x="41" y="28"/>
                  </a:cubicBezTo>
                  <a:cubicBezTo>
                    <a:pt x="44" y="28"/>
                    <a:pt x="55" y="26"/>
                    <a:pt x="56" y="25"/>
                  </a:cubicBezTo>
                  <a:cubicBezTo>
                    <a:pt x="58" y="25"/>
                    <a:pt x="77" y="22"/>
                    <a:pt x="78" y="22"/>
                  </a:cubicBezTo>
                  <a:cubicBezTo>
                    <a:pt x="79" y="21"/>
                    <a:pt x="76" y="11"/>
                    <a:pt x="75" y="10"/>
                  </a:cubicBezTo>
                  <a:cubicBezTo>
                    <a:pt x="75" y="9"/>
                    <a:pt x="49" y="11"/>
                    <a:pt x="43" y="12"/>
                  </a:cubicBezTo>
                  <a:cubicBezTo>
                    <a:pt x="43" y="12"/>
                    <a:pt x="33" y="11"/>
                    <a:pt x="32" y="11"/>
                  </a:cubicBezTo>
                  <a:cubicBezTo>
                    <a:pt x="31" y="10"/>
                    <a:pt x="27" y="11"/>
                    <a:pt x="27" y="11"/>
                  </a:cubicBezTo>
                  <a:cubicBezTo>
                    <a:pt x="27" y="11"/>
                    <a:pt x="26" y="8"/>
                    <a:pt x="25" y="8"/>
                  </a:cubicBezTo>
                  <a:cubicBezTo>
                    <a:pt x="25" y="8"/>
                    <a:pt x="22" y="8"/>
                    <a:pt x="22" y="8"/>
                  </a:cubicBezTo>
                  <a:cubicBezTo>
                    <a:pt x="22" y="8"/>
                    <a:pt x="23" y="4"/>
                    <a:pt x="20" y="2"/>
                  </a:cubicBezTo>
                  <a:cubicBezTo>
                    <a:pt x="16" y="1"/>
                    <a:pt x="11" y="2"/>
                    <a:pt x="9" y="1"/>
                  </a:cubicBezTo>
                  <a:cubicBezTo>
                    <a:pt x="7" y="0"/>
                    <a:pt x="3" y="0"/>
                    <a:pt x="3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50" name="Freeform 103"/>
            <p:cNvSpPr>
              <a:spLocks/>
            </p:cNvSpPr>
            <p:nvPr/>
          </p:nvSpPr>
          <p:spPr bwMode="auto">
            <a:xfrm>
              <a:off x="3498850" y="2374900"/>
              <a:ext cx="1154113" cy="1257300"/>
            </a:xfrm>
            <a:custGeom>
              <a:avLst/>
              <a:gdLst>
                <a:gd name="T0" fmla="*/ 74 w 76"/>
                <a:gd name="T1" fmla="*/ 10 h 83"/>
                <a:gd name="T2" fmla="*/ 45 w 76"/>
                <a:gd name="T3" fmla="*/ 13 h 83"/>
                <a:gd name="T4" fmla="*/ 31 w 76"/>
                <a:gd name="T5" fmla="*/ 21 h 83"/>
                <a:gd name="T6" fmla="*/ 39 w 76"/>
                <a:gd name="T7" fmla="*/ 13 h 83"/>
                <a:gd name="T8" fmla="*/ 29 w 76"/>
                <a:gd name="T9" fmla="*/ 21 h 83"/>
                <a:gd name="T10" fmla="*/ 35 w 76"/>
                <a:gd name="T11" fmla="*/ 13 h 83"/>
                <a:gd name="T12" fmla="*/ 26 w 76"/>
                <a:gd name="T13" fmla="*/ 20 h 83"/>
                <a:gd name="T14" fmla="*/ 28 w 76"/>
                <a:gd name="T15" fmla="*/ 13 h 83"/>
                <a:gd name="T16" fmla="*/ 29 w 76"/>
                <a:gd name="T17" fmla="*/ 12 h 83"/>
                <a:gd name="T18" fmla="*/ 27 w 76"/>
                <a:gd name="T19" fmla="*/ 12 h 83"/>
                <a:gd name="T20" fmla="*/ 24 w 76"/>
                <a:gd name="T21" fmla="*/ 18 h 83"/>
                <a:gd name="T22" fmla="*/ 25 w 76"/>
                <a:gd name="T23" fmla="*/ 11 h 83"/>
                <a:gd name="T24" fmla="*/ 22 w 76"/>
                <a:gd name="T25" fmla="*/ 15 h 83"/>
                <a:gd name="T26" fmla="*/ 22 w 76"/>
                <a:gd name="T27" fmla="*/ 15 h 83"/>
                <a:gd name="T28" fmla="*/ 21 w 76"/>
                <a:gd name="T29" fmla="*/ 2 h 83"/>
                <a:gd name="T30" fmla="*/ 20 w 76"/>
                <a:gd name="T31" fmla="*/ 1 h 83"/>
                <a:gd name="T32" fmla="*/ 15 w 76"/>
                <a:gd name="T33" fmla="*/ 1 h 83"/>
                <a:gd name="T34" fmla="*/ 15 w 76"/>
                <a:gd name="T35" fmla="*/ 1 h 83"/>
                <a:gd name="T36" fmla="*/ 9 w 76"/>
                <a:gd name="T37" fmla="*/ 1 h 83"/>
                <a:gd name="T38" fmla="*/ 13 w 76"/>
                <a:gd name="T39" fmla="*/ 4 h 83"/>
                <a:gd name="T40" fmla="*/ 1 w 76"/>
                <a:gd name="T41" fmla="*/ 0 h 83"/>
                <a:gd name="T42" fmla="*/ 0 w 76"/>
                <a:gd name="T43" fmla="*/ 1 h 83"/>
                <a:gd name="T44" fmla="*/ 0 w 76"/>
                <a:gd name="T45" fmla="*/ 2 h 83"/>
                <a:gd name="T46" fmla="*/ 5 w 76"/>
                <a:gd name="T47" fmla="*/ 6 h 83"/>
                <a:gd name="T48" fmla="*/ 2 w 76"/>
                <a:gd name="T49" fmla="*/ 22 h 83"/>
                <a:gd name="T50" fmla="*/ 1 w 76"/>
                <a:gd name="T51" fmla="*/ 33 h 83"/>
                <a:gd name="T52" fmla="*/ 2 w 76"/>
                <a:gd name="T53" fmla="*/ 36 h 83"/>
                <a:gd name="T54" fmla="*/ 3 w 76"/>
                <a:gd name="T55" fmla="*/ 41 h 83"/>
                <a:gd name="T56" fmla="*/ 6 w 76"/>
                <a:gd name="T57" fmla="*/ 23 h 83"/>
                <a:gd name="T58" fmla="*/ 8 w 76"/>
                <a:gd name="T59" fmla="*/ 7 h 83"/>
                <a:gd name="T60" fmla="*/ 7 w 76"/>
                <a:gd name="T61" fmla="*/ 24 h 83"/>
                <a:gd name="T62" fmla="*/ 8 w 76"/>
                <a:gd name="T63" fmla="*/ 42 h 83"/>
                <a:gd name="T64" fmla="*/ 21 w 76"/>
                <a:gd name="T65" fmla="*/ 74 h 83"/>
                <a:gd name="T66" fmla="*/ 28 w 76"/>
                <a:gd name="T67" fmla="*/ 83 h 83"/>
                <a:gd name="T68" fmla="*/ 25 w 76"/>
                <a:gd name="T69" fmla="*/ 51 h 83"/>
                <a:gd name="T70" fmla="*/ 23 w 76"/>
                <a:gd name="T71" fmla="*/ 23 h 83"/>
                <a:gd name="T72" fmla="*/ 33 w 76"/>
                <a:gd name="T73" fmla="*/ 22 h 83"/>
                <a:gd name="T74" fmla="*/ 43 w 76"/>
                <a:gd name="T75" fmla="*/ 21 h 83"/>
                <a:gd name="T76" fmla="*/ 41 w 76"/>
                <a:gd name="T77" fmla="*/ 23 h 83"/>
                <a:gd name="T78" fmla="*/ 52 w 76"/>
                <a:gd name="T79" fmla="*/ 22 h 83"/>
                <a:gd name="T80" fmla="*/ 76 w 76"/>
                <a:gd name="T81" fmla="*/ 19 h 83"/>
                <a:gd name="T82" fmla="*/ 74 w 76"/>
                <a:gd name="T83" fmla="*/ 1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6" h="83">
                  <a:moveTo>
                    <a:pt x="74" y="10"/>
                  </a:moveTo>
                  <a:cubicBezTo>
                    <a:pt x="72" y="9"/>
                    <a:pt x="45" y="13"/>
                    <a:pt x="45" y="13"/>
                  </a:cubicBezTo>
                  <a:cubicBezTo>
                    <a:pt x="45" y="13"/>
                    <a:pt x="35" y="21"/>
                    <a:pt x="31" y="21"/>
                  </a:cubicBezTo>
                  <a:cubicBezTo>
                    <a:pt x="31" y="21"/>
                    <a:pt x="41" y="16"/>
                    <a:pt x="39" y="13"/>
                  </a:cubicBezTo>
                  <a:cubicBezTo>
                    <a:pt x="37" y="10"/>
                    <a:pt x="29" y="21"/>
                    <a:pt x="29" y="21"/>
                  </a:cubicBezTo>
                  <a:cubicBezTo>
                    <a:pt x="29" y="21"/>
                    <a:pt x="31" y="15"/>
                    <a:pt x="35" y="13"/>
                  </a:cubicBezTo>
                  <a:cubicBezTo>
                    <a:pt x="35" y="13"/>
                    <a:pt x="30" y="11"/>
                    <a:pt x="26" y="20"/>
                  </a:cubicBezTo>
                  <a:cubicBezTo>
                    <a:pt x="26" y="20"/>
                    <a:pt x="27" y="15"/>
                    <a:pt x="28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31" y="11"/>
                    <a:pt x="28" y="11"/>
                    <a:pt x="27" y="12"/>
                  </a:cubicBezTo>
                  <a:cubicBezTo>
                    <a:pt x="25" y="13"/>
                    <a:pt x="24" y="18"/>
                    <a:pt x="24" y="18"/>
                  </a:cubicBezTo>
                  <a:cubicBezTo>
                    <a:pt x="24" y="18"/>
                    <a:pt x="22" y="12"/>
                    <a:pt x="25" y="11"/>
                  </a:cubicBezTo>
                  <a:cubicBezTo>
                    <a:pt x="25" y="11"/>
                    <a:pt x="21" y="9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21"/>
                    <a:pt x="16" y="6"/>
                    <a:pt x="21" y="2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18" y="1"/>
                    <a:pt x="17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9" y="1"/>
                    <a:pt x="9" y="1"/>
                  </a:cubicBezTo>
                  <a:cubicBezTo>
                    <a:pt x="10" y="1"/>
                    <a:pt x="11" y="4"/>
                    <a:pt x="13" y="4"/>
                  </a:cubicBezTo>
                  <a:cubicBezTo>
                    <a:pt x="13" y="4"/>
                    <a:pt x="5" y="4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2" y="4"/>
                    <a:pt x="4" y="6"/>
                    <a:pt x="5" y="6"/>
                  </a:cubicBezTo>
                  <a:cubicBezTo>
                    <a:pt x="7" y="7"/>
                    <a:pt x="2" y="11"/>
                    <a:pt x="2" y="22"/>
                  </a:cubicBezTo>
                  <a:cubicBezTo>
                    <a:pt x="2" y="26"/>
                    <a:pt x="2" y="30"/>
                    <a:pt x="1" y="33"/>
                  </a:cubicBezTo>
                  <a:cubicBezTo>
                    <a:pt x="1" y="34"/>
                    <a:pt x="2" y="35"/>
                    <a:pt x="2" y="36"/>
                  </a:cubicBezTo>
                  <a:cubicBezTo>
                    <a:pt x="2" y="36"/>
                    <a:pt x="2" y="38"/>
                    <a:pt x="3" y="41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42"/>
                    <a:pt x="8" y="42"/>
                  </a:cubicBezTo>
                  <a:cubicBezTo>
                    <a:pt x="10" y="43"/>
                    <a:pt x="20" y="74"/>
                    <a:pt x="21" y="74"/>
                  </a:cubicBezTo>
                  <a:cubicBezTo>
                    <a:pt x="22" y="75"/>
                    <a:pt x="28" y="83"/>
                    <a:pt x="28" y="83"/>
                  </a:cubicBezTo>
                  <a:cubicBezTo>
                    <a:pt x="28" y="83"/>
                    <a:pt x="25" y="54"/>
                    <a:pt x="25" y="51"/>
                  </a:cubicBezTo>
                  <a:cubicBezTo>
                    <a:pt x="25" y="49"/>
                    <a:pt x="23" y="23"/>
                    <a:pt x="23" y="23"/>
                  </a:cubicBezTo>
                  <a:cubicBezTo>
                    <a:pt x="23" y="23"/>
                    <a:pt x="32" y="23"/>
                    <a:pt x="33" y="22"/>
                  </a:cubicBezTo>
                  <a:cubicBezTo>
                    <a:pt x="35" y="22"/>
                    <a:pt x="41" y="21"/>
                    <a:pt x="43" y="21"/>
                  </a:cubicBezTo>
                  <a:cubicBezTo>
                    <a:pt x="43" y="21"/>
                    <a:pt x="40" y="22"/>
                    <a:pt x="41" y="23"/>
                  </a:cubicBezTo>
                  <a:cubicBezTo>
                    <a:pt x="42" y="25"/>
                    <a:pt x="49" y="23"/>
                    <a:pt x="52" y="22"/>
                  </a:cubicBezTo>
                  <a:cubicBezTo>
                    <a:pt x="54" y="22"/>
                    <a:pt x="76" y="19"/>
                    <a:pt x="76" y="19"/>
                  </a:cubicBezTo>
                  <a:cubicBezTo>
                    <a:pt x="76" y="19"/>
                    <a:pt x="76" y="11"/>
                    <a:pt x="74" y="10"/>
                  </a:cubicBez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151" name="Freeform 104"/>
            <p:cNvSpPr>
              <a:spLocks/>
            </p:cNvSpPr>
            <p:nvPr/>
          </p:nvSpPr>
          <p:spPr bwMode="auto">
            <a:xfrm>
              <a:off x="3255963" y="2389188"/>
              <a:ext cx="196850" cy="819150"/>
            </a:xfrm>
            <a:custGeom>
              <a:avLst/>
              <a:gdLst>
                <a:gd name="T0" fmla="*/ 0 w 13"/>
                <a:gd name="T1" fmla="*/ 49 h 54"/>
                <a:gd name="T2" fmla="*/ 7 w 13"/>
                <a:gd name="T3" fmla="*/ 54 h 54"/>
                <a:gd name="T4" fmla="*/ 13 w 13"/>
                <a:gd name="T5" fmla="*/ 48 h 54"/>
                <a:gd name="T6" fmla="*/ 11 w 13"/>
                <a:gd name="T7" fmla="*/ 12 h 54"/>
                <a:gd name="T8" fmla="*/ 9 w 13"/>
                <a:gd name="T9" fmla="*/ 7 h 54"/>
                <a:gd name="T10" fmla="*/ 11 w 13"/>
                <a:gd name="T11" fmla="*/ 3 h 54"/>
                <a:gd name="T12" fmla="*/ 7 w 13"/>
                <a:gd name="T13" fmla="*/ 1 h 54"/>
                <a:gd name="T14" fmla="*/ 4 w 13"/>
                <a:gd name="T15" fmla="*/ 6 h 54"/>
                <a:gd name="T16" fmla="*/ 2 w 13"/>
                <a:gd name="T17" fmla="*/ 11 h 54"/>
                <a:gd name="T18" fmla="*/ 0 w 13"/>
                <a:gd name="T19" fmla="*/ 4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54">
                  <a:moveTo>
                    <a:pt x="0" y="49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1" y="13"/>
                    <a:pt x="11" y="12"/>
                  </a:cubicBezTo>
                  <a:cubicBezTo>
                    <a:pt x="11" y="11"/>
                    <a:pt x="9" y="7"/>
                    <a:pt x="9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9" y="0"/>
                    <a:pt x="7" y="1"/>
                  </a:cubicBezTo>
                  <a:cubicBezTo>
                    <a:pt x="5" y="2"/>
                    <a:pt x="4" y="6"/>
                    <a:pt x="4" y="6"/>
                  </a:cubicBezTo>
                  <a:cubicBezTo>
                    <a:pt x="2" y="11"/>
                    <a:pt x="2" y="11"/>
                    <a:pt x="2" y="11"/>
                  </a:cubicBezTo>
                  <a:lnTo>
                    <a:pt x="0" y="49"/>
                  </a:lnTo>
                  <a:close/>
                </a:path>
              </a:pathLst>
            </a:custGeom>
            <a:solidFill>
              <a:srgbClr val="1212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400">
                <a:solidFill>
                  <a:prstClr val="black"/>
                </a:solidFill>
                <a:latin typeface="Franklin Gothic Book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5871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284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2019-08-31T02:27:51Z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