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9"/>
  </p:notesMasterIdLst>
  <p:handoutMasterIdLst>
    <p:handoutMasterId r:id="rId10"/>
  </p:handoutMasterIdLst>
  <p:sldIdLst>
    <p:sldId id="465" r:id="rId3"/>
    <p:sldId id="464" r:id="rId4"/>
    <p:sldId id="461" r:id="rId5"/>
    <p:sldId id="462" r:id="rId6"/>
    <p:sldId id="463" r:id="rId7"/>
    <p:sldId id="359" r:id="rId8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564" y="-7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0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组合 56"/>
          <p:cNvGrpSpPr/>
          <p:nvPr/>
        </p:nvGrpSpPr>
        <p:grpSpPr>
          <a:xfrm>
            <a:off x="3888829" y="1656085"/>
            <a:ext cx="4828295" cy="5853648"/>
            <a:chOff x="2868939" y="1036614"/>
            <a:chExt cx="3406121" cy="3981906"/>
          </a:xfrm>
        </p:grpSpPr>
        <p:grpSp>
          <p:nvGrpSpPr>
            <p:cNvPr id="58" name="组合 57"/>
            <p:cNvGrpSpPr/>
            <p:nvPr/>
          </p:nvGrpSpPr>
          <p:grpSpPr>
            <a:xfrm>
              <a:off x="2868939" y="1036614"/>
              <a:ext cx="3406121" cy="3981906"/>
              <a:chOff x="2698551" y="662563"/>
              <a:chExt cx="3746898" cy="4380289"/>
            </a:xfrm>
          </p:grpSpPr>
          <p:grpSp>
            <p:nvGrpSpPr>
              <p:cNvPr id="71" name="组合 70"/>
              <p:cNvGrpSpPr/>
              <p:nvPr/>
            </p:nvGrpSpPr>
            <p:grpSpPr>
              <a:xfrm>
                <a:off x="2698551" y="662563"/>
                <a:ext cx="3746898" cy="3759825"/>
                <a:chOff x="1619672" y="-614890"/>
                <a:chExt cx="4995864" cy="5013100"/>
              </a:xfrm>
            </p:grpSpPr>
            <p:sp>
              <p:nvSpPr>
                <p:cNvPr id="73" name="Freeform 8"/>
                <p:cNvSpPr>
                  <a:spLocks/>
                </p:cNvSpPr>
                <p:nvPr/>
              </p:nvSpPr>
              <p:spPr bwMode="auto">
                <a:xfrm flipH="1">
                  <a:off x="4045604" y="1779662"/>
                  <a:ext cx="144000" cy="2618548"/>
                </a:xfrm>
                <a:custGeom>
                  <a:avLst/>
                  <a:gdLst>
                    <a:gd name="T0" fmla="*/ 60 w 66"/>
                    <a:gd name="T1" fmla="*/ 795 h 846"/>
                    <a:gd name="T2" fmla="*/ 40 w 66"/>
                    <a:gd name="T3" fmla="*/ 716 h 846"/>
                    <a:gd name="T4" fmla="*/ 40 w 66"/>
                    <a:gd name="T5" fmla="*/ 0 h 846"/>
                    <a:gd name="T6" fmla="*/ 26 w 66"/>
                    <a:gd name="T7" fmla="*/ 0 h 846"/>
                    <a:gd name="T8" fmla="*/ 26 w 66"/>
                    <a:gd name="T9" fmla="*/ 712 h 846"/>
                    <a:gd name="T10" fmla="*/ 3 w 66"/>
                    <a:gd name="T11" fmla="*/ 799 h 846"/>
                    <a:gd name="T12" fmla="*/ 3 w 66"/>
                    <a:gd name="T13" fmla="*/ 799 h 846"/>
                    <a:gd name="T14" fmla="*/ 3 w 66"/>
                    <a:gd name="T15" fmla="*/ 799 h 846"/>
                    <a:gd name="T16" fmla="*/ 3 w 66"/>
                    <a:gd name="T17" fmla="*/ 799 h 846"/>
                    <a:gd name="T18" fmla="*/ 0 w 66"/>
                    <a:gd name="T19" fmla="*/ 813 h 846"/>
                    <a:gd name="T20" fmla="*/ 33 w 66"/>
                    <a:gd name="T21" fmla="*/ 846 h 846"/>
                    <a:gd name="T22" fmla="*/ 66 w 66"/>
                    <a:gd name="T23" fmla="*/ 813 h 846"/>
                    <a:gd name="T24" fmla="*/ 60 w 66"/>
                    <a:gd name="T25" fmla="*/ 795 h 8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6" h="846">
                      <a:moveTo>
                        <a:pt x="60" y="795"/>
                      </a:moveTo>
                      <a:cubicBezTo>
                        <a:pt x="45" y="763"/>
                        <a:pt x="41" y="727"/>
                        <a:pt x="40" y="716"/>
                      </a:cubicBezTo>
                      <a:cubicBezTo>
                        <a:pt x="40" y="0"/>
                        <a:pt x="40" y="0"/>
                        <a:pt x="40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6" y="712"/>
                        <a:pt x="26" y="712"/>
                        <a:pt x="26" y="712"/>
                      </a:cubicBezTo>
                      <a:cubicBezTo>
                        <a:pt x="26" y="712"/>
                        <a:pt x="24" y="759"/>
                        <a:pt x="3" y="799"/>
                      </a:cubicBezTo>
                      <a:cubicBezTo>
                        <a:pt x="3" y="799"/>
                        <a:pt x="3" y="799"/>
                        <a:pt x="3" y="799"/>
                      </a:cubicBezTo>
                      <a:cubicBezTo>
                        <a:pt x="3" y="799"/>
                        <a:pt x="3" y="799"/>
                        <a:pt x="3" y="799"/>
                      </a:cubicBezTo>
                      <a:cubicBezTo>
                        <a:pt x="3" y="799"/>
                        <a:pt x="3" y="799"/>
                        <a:pt x="3" y="799"/>
                      </a:cubicBezTo>
                      <a:cubicBezTo>
                        <a:pt x="1" y="803"/>
                        <a:pt x="0" y="808"/>
                        <a:pt x="0" y="813"/>
                      </a:cubicBezTo>
                      <a:cubicBezTo>
                        <a:pt x="0" y="831"/>
                        <a:pt x="15" y="846"/>
                        <a:pt x="33" y="846"/>
                      </a:cubicBezTo>
                      <a:cubicBezTo>
                        <a:pt x="51" y="846"/>
                        <a:pt x="66" y="831"/>
                        <a:pt x="66" y="813"/>
                      </a:cubicBezTo>
                      <a:cubicBezTo>
                        <a:pt x="66" y="806"/>
                        <a:pt x="64" y="800"/>
                        <a:pt x="60" y="795"/>
                      </a:cubicBez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313444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6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/>
                    <a:ea typeface="微软雅黑"/>
                  </a:endParaRPr>
                </a:p>
              </p:txBody>
            </p:sp>
            <p:grpSp>
              <p:nvGrpSpPr>
                <p:cNvPr id="74" name="组合 73"/>
                <p:cNvGrpSpPr/>
                <p:nvPr/>
              </p:nvGrpSpPr>
              <p:grpSpPr>
                <a:xfrm flipH="1">
                  <a:off x="4117604" y="701265"/>
                  <a:ext cx="2497932" cy="1839648"/>
                  <a:chOff x="1619672" y="213981"/>
                  <a:chExt cx="2497932" cy="1839648"/>
                </a:xfrm>
              </p:grpSpPr>
              <p:sp>
                <p:nvSpPr>
                  <p:cNvPr id="81" name="圆角矩形 1446"/>
                  <p:cNvSpPr/>
                  <p:nvPr/>
                </p:nvSpPr>
                <p:spPr>
                  <a:xfrm>
                    <a:off x="1619672" y="246219"/>
                    <a:ext cx="2497932" cy="1807410"/>
                  </a:xfrm>
                  <a:custGeom>
                    <a:avLst/>
                    <a:gdLst>
                      <a:gd name="connsiteX0" fmla="*/ 0 w 2497138"/>
                      <a:gd name="connsiteY0" fmla="*/ 352582 h 1086842"/>
                      <a:gd name="connsiteX1" fmla="*/ 352582 w 2497138"/>
                      <a:gd name="connsiteY1" fmla="*/ 0 h 1086842"/>
                      <a:gd name="connsiteX2" fmla="*/ 2144556 w 2497138"/>
                      <a:gd name="connsiteY2" fmla="*/ 0 h 1086842"/>
                      <a:gd name="connsiteX3" fmla="*/ 2497138 w 2497138"/>
                      <a:gd name="connsiteY3" fmla="*/ 352582 h 1086842"/>
                      <a:gd name="connsiteX4" fmla="*/ 2497138 w 2497138"/>
                      <a:gd name="connsiteY4" fmla="*/ 734260 h 1086842"/>
                      <a:gd name="connsiteX5" fmla="*/ 2144556 w 2497138"/>
                      <a:gd name="connsiteY5" fmla="*/ 1086842 h 1086842"/>
                      <a:gd name="connsiteX6" fmla="*/ 352582 w 2497138"/>
                      <a:gd name="connsiteY6" fmla="*/ 1086842 h 1086842"/>
                      <a:gd name="connsiteX7" fmla="*/ 0 w 2497138"/>
                      <a:gd name="connsiteY7" fmla="*/ 734260 h 1086842"/>
                      <a:gd name="connsiteX8" fmla="*/ 0 w 2497138"/>
                      <a:gd name="connsiteY8" fmla="*/ 352582 h 1086842"/>
                      <a:gd name="connsiteX0" fmla="*/ 0 w 2509838"/>
                      <a:gd name="connsiteY0" fmla="*/ 352582 h 1853157"/>
                      <a:gd name="connsiteX1" fmla="*/ 352582 w 2509838"/>
                      <a:gd name="connsiteY1" fmla="*/ 0 h 1853157"/>
                      <a:gd name="connsiteX2" fmla="*/ 2144556 w 2509838"/>
                      <a:gd name="connsiteY2" fmla="*/ 0 h 1853157"/>
                      <a:gd name="connsiteX3" fmla="*/ 2497138 w 2509838"/>
                      <a:gd name="connsiteY3" fmla="*/ 352582 h 1853157"/>
                      <a:gd name="connsiteX4" fmla="*/ 2509838 w 2509838"/>
                      <a:gd name="connsiteY4" fmla="*/ 1826460 h 1853157"/>
                      <a:gd name="connsiteX5" fmla="*/ 2144556 w 2509838"/>
                      <a:gd name="connsiteY5" fmla="*/ 1086842 h 1853157"/>
                      <a:gd name="connsiteX6" fmla="*/ 352582 w 2509838"/>
                      <a:gd name="connsiteY6" fmla="*/ 1086842 h 1853157"/>
                      <a:gd name="connsiteX7" fmla="*/ 0 w 2509838"/>
                      <a:gd name="connsiteY7" fmla="*/ 734260 h 1853157"/>
                      <a:gd name="connsiteX8" fmla="*/ 0 w 2509838"/>
                      <a:gd name="connsiteY8" fmla="*/ 352582 h 1853157"/>
                      <a:gd name="connsiteX0" fmla="*/ 0 w 2509838"/>
                      <a:gd name="connsiteY0" fmla="*/ 352582 h 1853157"/>
                      <a:gd name="connsiteX1" fmla="*/ 352582 w 2509838"/>
                      <a:gd name="connsiteY1" fmla="*/ 0 h 1853157"/>
                      <a:gd name="connsiteX2" fmla="*/ 2144556 w 2509838"/>
                      <a:gd name="connsiteY2" fmla="*/ 0 h 1853157"/>
                      <a:gd name="connsiteX3" fmla="*/ 2497138 w 2509838"/>
                      <a:gd name="connsiteY3" fmla="*/ 352582 h 1853157"/>
                      <a:gd name="connsiteX4" fmla="*/ 2509838 w 2509838"/>
                      <a:gd name="connsiteY4" fmla="*/ 1826460 h 1853157"/>
                      <a:gd name="connsiteX5" fmla="*/ 1471456 w 2509838"/>
                      <a:gd name="connsiteY5" fmla="*/ 1086842 h 1853157"/>
                      <a:gd name="connsiteX6" fmla="*/ 352582 w 2509838"/>
                      <a:gd name="connsiteY6" fmla="*/ 1086842 h 1853157"/>
                      <a:gd name="connsiteX7" fmla="*/ 0 w 2509838"/>
                      <a:gd name="connsiteY7" fmla="*/ 734260 h 1853157"/>
                      <a:gd name="connsiteX8" fmla="*/ 0 w 2509838"/>
                      <a:gd name="connsiteY8" fmla="*/ 352582 h 1853157"/>
                      <a:gd name="connsiteX0" fmla="*/ 0 w 2509838"/>
                      <a:gd name="connsiteY0" fmla="*/ 352582 h 1853312"/>
                      <a:gd name="connsiteX1" fmla="*/ 352582 w 2509838"/>
                      <a:gd name="connsiteY1" fmla="*/ 0 h 1853312"/>
                      <a:gd name="connsiteX2" fmla="*/ 2144556 w 2509838"/>
                      <a:gd name="connsiteY2" fmla="*/ 0 h 1853312"/>
                      <a:gd name="connsiteX3" fmla="*/ 2497138 w 2509838"/>
                      <a:gd name="connsiteY3" fmla="*/ 352582 h 1853312"/>
                      <a:gd name="connsiteX4" fmla="*/ 2509838 w 2509838"/>
                      <a:gd name="connsiteY4" fmla="*/ 1826460 h 1853312"/>
                      <a:gd name="connsiteX5" fmla="*/ 1471456 w 2509838"/>
                      <a:gd name="connsiteY5" fmla="*/ 1086842 h 1853312"/>
                      <a:gd name="connsiteX6" fmla="*/ 352582 w 2509838"/>
                      <a:gd name="connsiteY6" fmla="*/ 1086842 h 1853312"/>
                      <a:gd name="connsiteX7" fmla="*/ 0 w 2509838"/>
                      <a:gd name="connsiteY7" fmla="*/ 734260 h 1853312"/>
                      <a:gd name="connsiteX8" fmla="*/ 0 w 2509838"/>
                      <a:gd name="connsiteY8" fmla="*/ 352582 h 1853312"/>
                      <a:gd name="connsiteX0" fmla="*/ 0 w 2509838"/>
                      <a:gd name="connsiteY0" fmla="*/ 352582 h 1853157"/>
                      <a:gd name="connsiteX1" fmla="*/ 352582 w 2509838"/>
                      <a:gd name="connsiteY1" fmla="*/ 0 h 1853157"/>
                      <a:gd name="connsiteX2" fmla="*/ 2144556 w 2509838"/>
                      <a:gd name="connsiteY2" fmla="*/ 0 h 1853157"/>
                      <a:gd name="connsiteX3" fmla="*/ 2497138 w 2509838"/>
                      <a:gd name="connsiteY3" fmla="*/ 352582 h 1853157"/>
                      <a:gd name="connsiteX4" fmla="*/ 2509838 w 2509838"/>
                      <a:gd name="connsiteY4" fmla="*/ 1826460 h 1853157"/>
                      <a:gd name="connsiteX5" fmla="*/ 1471456 w 2509838"/>
                      <a:gd name="connsiteY5" fmla="*/ 1086842 h 1853157"/>
                      <a:gd name="connsiteX6" fmla="*/ 352582 w 2509838"/>
                      <a:gd name="connsiteY6" fmla="*/ 1086842 h 1853157"/>
                      <a:gd name="connsiteX7" fmla="*/ 0 w 2509838"/>
                      <a:gd name="connsiteY7" fmla="*/ 734260 h 1853157"/>
                      <a:gd name="connsiteX8" fmla="*/ 0 w 2509838"/>
                      <a:gd name="connsiteY8" fmla="*/ 352582 h 1853157"/>
                      <a:gd name="connsiteX0" fmla="*/ 0 w 2509838"/>
                      <a:gd name="connsiteY0" fmla="*/ 352582 h 1826460"/>
                      <a:gd name="connsiteX1" fmla="*/ 352582 w 2509838"/>
                      <a:gd name="connsiteY1" fmla="*/ 0 h 1826460"/>
                      <a:gd name="connsiteX2" fmla="*/ 2144556 w 2509838"/>
                      <a:gd name="connsiteY2" fmla="*/ 0 h 1826460"/>
                      <a:gd name="connsiteX3" fmla="*/ 2497138 w 2509838"/>
                      <a:gd name="connsiteY3" fmla="*/ 352582 h 1826460"/>
                      <a:gd name="connsiteX4" fmla="*/ 2509838 w 2509838"/>
                      <a:gd name="connsiteY4" fmla="*/ 1826460 h 1826460"/>
                      <a:gd name="connsiteX5" fmla="*/ 1471456 w 2509838"/>
                      <a:gd name="connsiteY5" fmla="*/ 1086842 h 1826460"/>
                      <a:gd name="connsiteX6" fmla="*/ 352582 w 2509838"/>
                      <a:gd name="connsiteY6" fmla="*/ 1086842 h 1826460"/>
                      <a:gd name="connsiteX7" fmla="*/ 0 w 2509838"/>
                      <a:gd name="connsiteY7" fmla="*/ 734260 h 1826460"/>
                      <a:gd name="connsiteX8" fmla="*/ 0 w 2509838"/>
                      <a:gd name="connsiteY8" fmla="*/ 352582 h 1826460"/>
                      <a:gd name="connsiteX0" fmla="*/ 0 w 2509838"/>
                      <a:gd name="connsiteY0" fmla="*/ 352582 h 1826460"/>
                      <a:gd name="connsiteX1" fmla="*/ 352582 w 2509838"/>
                      <a:gd name="connsiteY1" fmla="*/ 0 h 1826460"/>
                      <a:gd name="connsiteX2" fmla="*/ 2144556 w 2509838"/>
                      <a:gd name="connsiteY2" fmla="*/ 0 h 1826460"/>
                      <a:gd name="connsiteX3" fmla="*/ 2497138 w 2509838"/>
                      <a:gd name="connsiteY3" fmla="*/ 352582 h 1826460"/>
                      <a:gd name="connsiteX4" fmla="*/ 2509838 w 2509838"/>
                      <a:gd name="connsiteY4" fmla="*/ 1826460 h 1826460"/>
                      <a:gd name="connsiteX5" fmla="*/ 1471456 w 2509838"/>
                      <a:gd name="connsiteY5" fmla="*/ 1086842 h 1826460"/>
                      <a:gd name="connsiteX6" fmla="*/ 352582 w 2509838"/>
                      <a:gd name="connsiteY6" fmla="*/ 1086842 h 1826460"/>
                      <a:gd name="connsiteX7" fmla="*/ 0 w 2509838"/>
                      <a:gd name="connsiteY7" fmla="*/ 734260 h 1826460"/>
                      <a:gd name="connsiteX8" fmla="*/ 0 w 2509838"/>
                      <a:gd name="connsiteY8" fmla="*/ 352582 h 1826460"/>
                      <a:gd name="connsiteX0" fmla="*/ 0 w 2509838"/>
                      <a:gd name="connsiteY0" fmla="*/ 352582 h 1826460"/>
                      <a:gd name="connsiteX1" fmla="*/ 352582 w 2509838"/>
                      <a:gd name="connsiteY1" fmla="*/ 0 h 1826460"/>
                      <a:gd name="connsiteX2" fmla="*/ 2144556 w 2509838"/>
                      <a:gd name="connsiteY2" fmla="*/ 0 h 1826460"/>
                      <a:gd name="connsiteX3" fmla="*/ 2497138 w 2509838"/>
                      <a:gd name="connsiteY3" fmla="*/ 352582 h 1826460"/>
                      <a:gd name="connsiteX4" fmla="*/ 2509838 w 2509838"/>
                      <a:gd name="connsiteY4" fmla="*/ 1826460 h 1826460"/>
                      <a:gd name="connsiteX5" fmla="*/ 1471456 w 2509838"/>
                      <a:gd name="connsiteY5" fmla="*/ 1086842 h 1826460"/>
                      <a:gd name="connsiteX6" fmla="*/ 352582 w 2509838"/>
                      <a:gd name="connsiteY6" fmla="*/ 1086842 h 1826460"/>
                      <a:gd name="connsiteX7" fmla="*/ 0 w 2509838"/>
                      <a:gd name="connsiteY7" fmla="*/ 734260 h 1826460"/>
                      <a:gd name="connsiteX8" fmla="*/ 0 w 2509838"/>
                      <a:gd name="connsiteY8" fmla="*/ 352582 h 1826460"/>
                      <a:gd name="connsiteX0" fmla="*/ 0 w 2509838"/>
                      <a:gd name="connsiteY0" fmla="*/ 352582 h 1826460"/>
                      <a:gd name="connsiteX1" fmla="*/ 352582 w 2509838"/>
                      <a:gd name="connsiteY1" fmla="*/ 0 h 1826460"/>
                      <a:gd name="connsiteX2" fmla="*/ 2144556 w 2509838"/>
                      <a:gd name="connsiteY2" fmla="*/ 0 h 1826460"/>
                      <a:gd name="connsiteX3" fmla="*/ 2497138 w 2509838"/>
                      <a:gd name="connsiteY3" fmla="*/ 352582 h 1826460"/>
                      <a:gd name="connsiteX4" fmla="*/ 2509838 w 2509838"/>
                      <a:gd name="connsiteY4" fmla="*/ 1826460 h 1826460"/>
                      <a:gd name="connsiteX5" fmla="*/ 1471456 w 2509838"/>
                      <a:gd name="connsiteY5" fmla="*/ 1086842 h 1826460"/>
                      <a:gd name="connsiteX6" fmla="*/ 352582 w 2509838"/>
                      <a:gd name="connsiteY6" fmla="*/ 1086842 h 1826460"/>
                      <a:gd name="connsiteX7" fmla="*/ 0 w 2509838"/>
                      <a:gd name="connsiteY7" fmla="*/ 734260 h 1826460"/>
                      <a:gd name="connsiteX8" fmla="*/ 0 w 2509838"/>
                      <a:gd name="connsiteY8" fmla="*/ 352582 h 1826460"/>
                      <a:gd name="connsiteX0" fmla="*/ 0 w 2509838"/>
                      <a:gd name="connsiteY0" fmla="*/ 352582 h 1826460"/>
                      <a:gd name="connsiteX1" fmla="*/ 352582 w 2509838"/>
                      <a:gd name="connsiteY1" fmla="*/ 0 h 1826460"/>
                      <a:gd name="connsiteX2" fmla="*/ 2144556 w 2509838"/>
                      <a:gd name="connsiteY2" fmla="*/ 0 h 1826460"/>
                      <a:gd name="connsiteX3" fmla="*/ 2497138 w 2509838"/>
                      <a:gd name="connsiteY3" fmla="*/ 352582 h 1826460"/>
                      <a:gd name="connsiteX4" fmla="*/ 2509838 w 2509838"/>
                      <a:gd name="connsiteY4" fmla="*/ 1826460 h 1826460"/>
                      <a:gd name="connsiteX5" fmla="*/ 1471456 w 2509838"/>
                      <a:gd name="connsiteY5" fmla="*/ 1086842 h 1826460"/>
                      <a:gd name="connsiteX6" fmla="*/ 352582 w 2509838"/>
                      <a:gd name="connsiteY6" fmla="*/ 1086842 h 1826460"/>
                      <a:gd name="connsiteX7" fmla="*/ 0 w 2509838"/>
                      <a:gd name="connsiteY7" fmla="*/ 734260 h 1826460"/>
                      <a:gd name="connsiteX8" fmla="*/ 0 w 2509838"/>
                      <a:gd name="connsiteY8" fmla="*/ 352582 h 1826460"/>
                      <a:gd name="connsiteX0" fmla="*/ 0 w 2502694"/>
                      <a:gd name="connsiteY0" fmla="*/ 352582 h 1821697"/>
                      <a:gd name="connsiteX1" fmla="*/ 352582 w 2502694"/>
                      <a:gd name="connsiteY1" fmla="*/ 0 h 1821697"/>
                      <a:gd name="connsiteX2" fmla="*/ 2144556 w 2502694"/>
                      <a:gd name="connsiteY2" fmla="*/ 0 h 1821697"/>
                      <a:gd name="connsiteX3" fmla="*/ 2497138 w 2502694"/>
                      <a:gd name="connsiteY3" fmla="*/ 352582 h 1821697"/>
                      <a:gd name="connsiteX4" fmla="*/ 2502694 w 2502694"/>
                      <a:gd name="connsiteY4" fmla="*/ 1821697 h 1821697"/>
                      <a:gd name="connsiteX5" fmla="*/ 1471456 w 2502694"/>
                      <a:gd name="connsiteY5" fmla="*/ 1086842 h 1821697"/>
                      <a:gd name="connsiteX6" fmla="*/ 352582 w 2502694"/>
                      <a:gd name="connsiteY6" fmla="*/ 1086842 h 1821697"/>
                      <a:gd name="connsiteX7" fmla="*/ 0 w 2502694"/>
                      <a:gd name="connsiteY7" fmla="*/ 734260 h 1821697"/>
                      <a:gd name="connsiteX8" fmla="*/ 0 w 2502694"/>
                      <a:gd name="connsiteY8" fmla="*/ 352582 h 1821697"/>
                      <a:gd name="connsiteX0" fmla="*/ 0 w 2497932"/>
                      <a:gd name="connsiteY0" fmla="*/ 352582 h 1807410"/>
                      <a:gd name="connsiteX1" fmla="*/ 352582 w 2497932"/>
                      <a:gd name="connsiteY1" fmla="*/ 0 h 1807410"/>
                      <a:gd name="connsiteX2" fmla="*/ 2144556 w 2497932"/>
                      <a:gd name="connsiteY2" fmla="*/ 0 h 1807410"/>
                      <a:gd name="connsiteX3" fmla="*/ 2497138 w 2497932"/>
                      <a:gd name="connsiteY3" fmla="*/ 352582 h 1807410"/>
                      <a:gd name="connsiteX4" fmla="*/ 2497932 w 2497932"/>
                      <a:gd name="connsiteY4" fmla="*/ 1807410 h 1807410"/>
                      <a:gd name="connsiteX5" fmla="*/ 1471456 w 2497932"/>
                      <a:gd name="connsiteY5" fmla="*/ 1086842 h 1807410"/>
                      <a:gd name="connsiteX6" fmla="*/ 352582 w 2497932"/>
                      <a:gd name="connsiteY6" fmla="*/ 1086842 h 1807410"/>
                      <a:gd name="connsiteX7" fmla="*/ 0 w 2497932"/>
                      <a:gd name="connsiteY7" fmla="*/ 734260 h 1807410"/>
                      <a:gd name="connsiteX8" fmla="*/ 0 w 2497932"/>
                      <a:gd name="connsiteY8" fmla="*/ 352582 h 18074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97932" h="1807410">
                        <a:moveTo>
                          <a:pt x="0" y="352582"/>
                        </a:moveTo>
                        <a:cubicBezTo>
                          <a:pt x="0" y="157856"/>
                          <a:pt x="157856" y="0"/>
                          <a:pt x="352582" y="0"/>
                        </a:cubicBezTo>
                        <a:lnTo>
                          <a:pt x="2144556" y="0"/>
                        </a:lnTo>
                        <a:cubicBezTo>
                          <a:pt x="2339282" y="0"/>
                          <a:pt x="2497138" y="157856"/>
                          <a:pt x="2497138" y="352582"/>
                        </a:cubicBezTo>
                        <a:cubicBezTo>
                          <a:pt x="2497138" y="479808"/>
                          <a:pt x="2497932" y="1680184"/>
                          <a:pt x="2497932" y="1807410"/>
                        </a:cubicBezTo>
                        <a:cubicBezTo>
                          <a:pt x="2288382" y="1398886"/>
                          <a:pt x="1863032" y="1086842"/>
                          <a:pt x="1471456" y="1086842"/>
                        </a:cubicBezTo>
                        <a:lnTo>
                          <a:pt x="352582" y="1086842"/>
                        </a:lnTo>
                        <a:cubicBezTo>
                          <a:pt x="157856" y="1086842"/>
                          <a:pt x="0" y="928986"/>
                          <a:pt x="0" y="734260"/>
                        </a:cubicBezTo>
                        <a:lnTo>
                          <a:pt x="0" y="352582"/>
                        </a:lnTo>
                        <a:close/>
                      </a:path>
                    </a:pathLst>
                  </a:custGeom>
                  <a:solidFill>
                    <a:srgbClr val="46434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1313444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6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cs typeface="+mn-cs"/>
                    </a:endParaRPr>
                  </a:p>
                </p:txBody>
              </p:sp>
              <p:sp>
                <p:nvSpPr>
                  <p:cNvPr id="82" name="圆角矩形 1446"/>
                  <p:cNvSpPr/>
                  <p:nvPr/>
                </p:nvSpPr>
                <p:spPr>
                  <a:xfrm>
                    <a:off x="1619672" y="213981"/>
                    <a:ext cx="2497932" cy="1807410"/>
                  </a:xfrm>
                  <a:custGeom>
                    <a:avLst/>
                    <a:gdLst>
                      <a:gd name="connsiteX0" fmla="*/ 0 w 2497138"/>
                      <a:gd name="connsiteY0" fmla="*/ 352582 h 1086842"/>
                      <a:gd name="connsiteX1" fmla="*/ 352582 w 2497138"/>
                      <a:gd name="connsiteY1" fmla="*/ 0 h 1086842"/>
                      <a:gd name="connsiteX2" fmla="*/ 2144556 w 2497138"/>
                      <a:gd name="connsiteY2" fmla="*/ 0 h 1086842"/>
                      <a:gd name="connsiteX3" fmla="*/ 2497138 w 2497138"/>
                      <a:gd name="connsiteY3" fmla="*/ 352582 h 1086842"/>
                      <a:gd name="connsiteX4" fmla="*/ 2497138 w 2497138"/>
                      <a:gd name="connsiteY4" fmla="*/ 734260 h 1086842"/>
                      <a:gd name="connsiteX5" fmla="*/ 2144556 w 2497138"/>
                      <a:gd name="connsiteY5" fmla="*/ 1086842 h 1086842"/>
                      <a:gd name="connsiteX6" fmla="*/ 352582 w 2497138"/>
                      <a:gd name="connsiteY6" fmla="*/ 1086842 h 1086842"/>
                      <a:gd name="connsiteX7" fmla="*/ 0 w 2497138"/>
                      <a:gd name="connsiteY7" fmla="*/ 734260 h 1086842"/>
                      <a:gd name="connsiteX8" fmla="*/ 0 w 2497138"/>
                      <a:gd name="connsiteY8" fmla="*/ 352582 h 1086842"/>
                      <a:gd name="connsiteX0" fmla="*/ 0 w 2509838"/>
                      <a:gd name="connsiteY0" fmla="*/ 352582 h 1853157"/>
                      <a:gd name="connsiteX1" fmla="*/ 352582 w 2509838"/>
                      <a:gd name="connsiteY1" fmla="*/ 0 h 1853157"/>
                      <a:gd name="connsiteX2" fmla="*/ 2144556 w 2509838"/>
                      <a:gd name="connsiteY2" fmla="*/ 0 h 1853157"/>
                      <a:gd name="connsiteX3" fmla="*/ 2497138 w 2509838"/>
                      <a:gd name="connsiteY3" fmla="*/ 352582 h 1853157"/>
                      <a:gd name="connsiteX4" fmla="*/ 2509838 w 2509838"/>
                      <a:gd name="connsiteY4" fmla="*/ 1826460 h 1853157"/>
                      <a:gd name="connsiteX5" fmla="*/ 2144556 w 2509838"/>
                      <a:gd name="connsiteY5" fmla="*/ 1086842 h 1853157"/>
                      <a:gd name="connsiteX6" fmla="*/ 352582 w 2509838"/>
                      <a:gd name="connsiteY6" fmla="*/ 1086842 h 1853157"/>
                      <a:gd name="connsiteX7" fmla="*/ 0 w 2509838"/>
                      <a:gd name="connsiteY7" fmla="*/ 734260 h 1853157"/>
                      <a:gd name="connsiteX8" fmla="*/ 0 w 2509838"/>
                      <a:gd name="connsiteY8" fmla="*/ 352582 h 1853157"/>
                      <a:gd name="connsiteX0" fmla="*/ 0 w 2509838"/>
                      <a:gd name="connsiteY0" fmla="*/ 352582 h 1853157"/>
                      <a:gd name="connsiteX1" fmla="*/ 352582 w 2509838"/>
                      <a:gd name="connsiteY1" fmla="*/ 0 h 1853157"/>
                      <a:gd name="connsiteX2" fmla="*/ 2144556 w 2509838"/>
                      <a:gd name="connsiteY2" fmla="*/ 0 h 1853157"/>
                      <a:gd name="connsiteX3" fmla="*/ 2497138 w 2509838"/>
                      <a:gd name="connsiteY3" fmla="*/ 352582 h 1853157"/>
                      <a:gd name="connsiteX4" fmla="*/ 2509838 w 2509838"/>
                      <a:gd name="connsiteY4" fmla="*/ 1826460 h 1853157"/>
                      <a:gd name="connsiteX5" fmla="*/ 1471456 w 2509838"/>
                      <a:gd name="connsiteY5" fmla="*/ 1086842 h 1853157"/>
                      <a:gd name="connsiteX6" fmla="*/ 352582 w 2509838"/>
                      <a:gd name="connsiteY6" fmla="*/ 1086842 h 1853157"/>
                      <a:gd name="connsiteX7" fmla="*/ 0 w 2509838"/>
                      <a:gd name="connsiteY7" fmla="*/ 734260 h 1853157"/>
                      <a:gd name="connsiteX8" fmla="*/ 0 w 2509838"/>
                      <a:gd name="connsiteY8" fmla="*/ 352582 h 1853157"/>
                      <a:gd name="connsiteX0" fmla="*/ 0 w 2509838"/>
                      <a:gd name="connsiteY0" fmla="*/ 352582 h 1853312"/>
                      <a:gd name="connsiteX1" fmla="*/ 352582 w 2509838"/>
                      <a:gd name="connsiteY1" fmla="*/ 0 h 1853312"/>
                      <a:gd name="connsiteX2" fmla="*/ 2144556 w 2509838"/>
                      <a:gd name="connsiteY2" fmla="*/ 0 h 1853312"/>
                      <a:gd name="connsiteX3" fmla="*/ 2497138 w 2509838"/>
                      <a:gd name="connsiteY3" fmla="*/ 352582 h 1853312"/>
                      <a:gd name="connsiteX4" fmla="*/ 2509838 w 2509838"/>
                      <a:gd name="connsiteY4" fmla="*/ 1826460 h 1853312"/>
                      <a:gd name="connsiteX5" fmla="*/ 1471456 w 2509838"/>
                      <a:gd name="connsiteY5" fmla="*/ 1086842 h 1853312"/>
                      <a:gd name="connsiteX6" fmla="*/ 352582 w 2509838"/>
                      <a:gd name="connsiteY6" fmla="*/ 1086842 h 1853312"/>
                      <a:gd name="connsiteX7" fmla="*/ 0 w 2509838"/>
                      <a:gd name="connsiteY7" fmla="*/ 734260 h 1853312"/>
                      <a:gd name="connsiteX8" fmla="*/ 0 w 2509838"/>
                      <a:gd name="connsiteY8" fmla="*/ 352582 h 1853312"/>
                      <a:gd name="connsiteX0" fmla="*/ 0 w 2509838"/>
                      <a:gd name="connsiteY0" fmla="*/ 352582 h 1853157"/>
                      <a:gd name="connsiteX1" fmla="*/ 352582 w 2509838"/>
                      <a:gd name="connsiteY1" fmla="*/ 0 h 1853157"/>
                      <a:gd name="connsiteX2" fmla="*/ 2144556 w 2509838"/>
                      <a:gd name="connsiteY2" fmla="*/ 0 h 1853157"/>
                      <a:gd name="connsiteX3" fmla="*/ 2497138 w 2509838"/>
                      <a:gd name="connsiteY3" fmla="*/ 352582 h 1853157"/>
                      <a:gd name="connsiteX4" fmla="*/ 2509838 w 2509838"/>
                      <a:gd name="connsiteY4" fmla="*/ 1826460 h 1853157"/>
                      <a:gd name="connsiteX5" fmla="*/ 1471456 w 2509838"/>
                      <a:gd name="connsiteY5" fmla="*/ 1086842 h 1853157"/>
                      <a:gd name="connsiteX6" fmla="*/ 352582 w 2509838"/>
                      <a:gd name="connsiteY6" fmla="*/ 1086842 h 1853157"/>
                      <a:gd name="connsiteX7" fmla="*/ 0 w 2509838"/>
                      <a:gd name="connsiteY7" fmla="*/ 734260 h 1853157"/>
                      <a:gd name="connsiteX8" fmla="*/ 0 w 2509838"/>
                      <a:gd name="connsiteY8" fmla="*/ 352582 h 1853157"/>
                      <a:gd name="connsiteX0" fmla="*/ 0 w 2509838"/>
                      <a:gd name="connsiteY0" fmla="*/ 352582 h 1826460"/>
                      <a:gd name="connsiteX1" fmla="*/ 352582 w 2509838"/>
                      <a:gd name="connsiteY1" fmla="*/ 0 h 1826460"/>
                      <a:gd name="connsiteX2" fmla="*/ 2144556 w 2509838"/>
                      <a:gd name="connsiteY2" fmla="*/ 0 h 1826460"/>
                      <a:gd name="connsiteX3" fmla="*/ 2497138 w 2509838"/>
                      <a:gd name="connsiteY3" fmla="*/ 352582 h 1826460"/>
                      <a:gd name="connsiteX4" fmla="*/ 2509838 w 2509838"/>
                      <a:gd name="connsiteY4" fmla="*/ 1826460 h 1826460"/>
                      <a:gd name="connsiteX5" fmla="*/ 1471456 w 2509838"/>
                      <a:gd name="connsiteY5" fmla="*/ 1086842 h 1826460"/>
                      <a:gd name="connsiteX6" fmla="*/ 352582 w 2509838"/>
                      <a:gd name="connsiteY6" fmla="*/ 1086842 h 1826460"/>
                      <a:gd name="connsiteX7" fmla="*/ 0 w 2509838"/>
                      <a:gd name="connsiteY7" fmla="*/ 734260 h 1826460"/>
                      <a:gd name="connsiteX8" fmla="*/ 0 w 2509838"/>
                      <a:gd name="connsiteY8" fmla="*/ 352582 h 1826460"/>
                      <a:gd name="connsiteX0" fmla="*/ 0 w 2509838"/>
                      <a:gd name="connsiteY0" fmla="*/ 352582 h 1826460"/>
                      <a:gd name="connsiteX1" fmla="*/ 352582 w 2509838"/>
                      <a:gd name="connsiteY1" fmla="*/ 0 h 1826460"/>
                      <a:gd name="connsiteX2" fmla="*/ 2144556 w 2509838"/>
                      <a:gd name="connsiteY2" fmla="*/ 0 h 1826460"/>
                      <a:gd name="connsiteX3" fmla="*/ 2497138 w 2509838"/>
                      <a:gd name="connsiteY3" fmla="*/ 352582 h 1826460"/>
                      <a:gd name="connsiteX4" fmla="*/ 2509838 w 2509838"/>
                      <a:gd name="connsiteY4" fmla="*/ 1826460 h 1826460"/>
                      <a:gd name="connsiteX5" fmla="*/ 1471456 w 2509838"/>
                      <a:gd name="connsiteY5" fmla="*/ 1086842 h 1826460"/>
                      <a:gd name="connsiteX6" fmla="*/ 352582 w 2509838"/>
                      <a:gd name="connsiteY6" fmla="*/ 1086842 h 1826460"/>
                      <a:gd name="connsiteX7" fmla="*/ 0 w 2509838"/>
                      <a:gd name="connsiteY7" fmla="*/ 734260 h 1826460"/>
                      <a:gd name="connsiteX8" fmla="*/ 0 w 2509838"/>
                      <a:gd name="connsiteY8" fmla="*/ 352582 h 1826460"/>
                      <a:gd name="connsiteX0" fmla="*/ 0 w 2509838"/>
                      <a:gd name="connsiteY0" fmla="*/ 352582 h 1826460"/>
                      <a:gd name="connsiteX1" fmla="*/ 352582 w 2509838"/>
                      <a:gd name="connsiteY1" fmla="*/ 0 h 1826460"/>
                      <a:gd name="connsiteX2" fmla="*/ 2144556 w 2509838"/>
                      <a:gd name="connsiteY2" fmla="*/ 0 h 1826460"/>
                      <a:gd name="connsiteX3" fmla="*/ 2497138 w 2509838"/>
                      <a:gd name="connsiteY3" fmla="*/ 352582 h 1826460"/>
                      <a:gd name="connsiteX4" fmla="*/ 2509838 w 2509838"/>
                      <a:gd name="connsiteY4" fmla="*/ 1826460 h 1826460"/>
                      <a:gd name="connsiteX5" fmla="*/ 1471456 w 2509838"/>
                      <a:gd name="connsiteY5" fmla="*/ 1086842 h 1826460"/>
                      <a:gd name="connsiteX6" fmla="*/ 352582 w 2509838"/>
                      <a:gd name="connsiteY6" fmla="*/ 1086842 h 1826460"/>
                      <a:gd name="connsiteX7" fmla="*/ 0 w 2509838"/>
                      <a:gd name="connsiteY7" fmla="*/ 734260 h 1826460"/>
                      <a:gd name="connsiteX8" fmla="*/ 0 w 2509838"/>
                      <a:gd name="connsiteY8" fmla="*/ 352582 h 1826460"/>
                      <a:gd name="connsiteX0" fmla="*/ 0 w 2509838"/>
                      <a:gd name="connsiteY0" fmla="*/ 352582 h 1826460"/>
                      <a:gd name="connsiteX1" fmla="*/ 352582 w 2509838"/>
                      <a:gd name="connsiteY1" fmla="*/ 0 h 1826460"/>
                      <a:gd name="connsiteX2" fmla="*/ 2144556 w 2509838"/>
                      <a:gd name="connsiteY2" fmla="*/ 0 h 1826460"/>
                      <a:gd name="connsiteX3" fmla="*/ 2497138 w 2509838"/>
                      <a:gd name="connsiteY3" fmla="*/ 352582 h 1826460"/>
                      <a:gd name="connsiteX4" fmla="*/ 2509838 w 2509838"/>
                      <a:gd name="connsiteY4" fmla="*/ 1826460 h 1826460"/>
                      <a:gd name="connsiteX5" fmla="*/ 1471456 w 2509838"/>
                      <a:gd name="connsiteY5" fmla="*/ 1086842 h 1826460"/>
                      <a:gd name="connsiteX6" fmla="*/ 352582 w 2509838"/>
                      <a:gd name="connsiteY6" fmla="*/ 1086842 h 1826460"/>
                      <a:gd name="connsiteX7" fmla="*/ 0 w 2509838"/>
                      <a:gd name="connsiteY7" fmla="*/ 734260 h 1826460"/>
                      <a:gd name="connsiteX8" fmla="*/ 0 w 2509838"/>
                      <a:gd name="connsiteY8" fmla="*/ 352582 h 1826460"/>
                      <a:gd name="connsiteX0" fmla="*/ 0 w 2509838"/>
                      <a:gd name="connsiteY0" fmla="*/ 352582 h 1826460"/>
                      <a:gd name="connsiteX1" fmla="*/ 352582 w 2509838"/>
                      <a:gd name="connsiteY1" fmla="*/ 0 h 1826460"/>
                      <a:gd name="connsiteX2" fmla="*/ 2144556 w 2509838"/>
                      <a:gd name="connsiteY2" fmla="*/ 0 h 1826460"/>
                      <a:gd name="connsiteX3" fmla="*/ 2497138 w 2509838"/>
                      <a:gd name="connsiteY3" fmla="*/ 352582 h 1826460"/>
                      <a:gd name="connsiteX4" fmla="*/ 2509838 w 2509838"/>
                      <a:gd name="connsiteY4" fmla="*/ 1826460 h 1826460"/>
                      <a:gd name="connsiteX5" fmla="*/ 1471456 w 2509838"/>
                      <a:gd name="connsiteY5" fmla="*/ 1086842 h 1826460"/>
                      <a:gd name="connsiteX6" fmla="*/ 352582 w 2509838"/>
                      <a:gd name="connsiteY6" fmla="*/ 1086842 h 1826460"/>
                      <a:gd name="connsiteX7" fmla="*/ 0 w 2509838"/>
                      <a:gd name="connsiteY7" fmla="*/ 734260 h 1826460"/>
                      <a:gd name="connsiteX8" fmla="*/ 0 w 2509838"/>
                      <a:gd name="connsiteY8" fmla="*/ 352582 h 1826460"/>
                      <a:gd name="connsiteX0" fmla="*/ 0 w 2502694"/>
                      <a:gd name="connsiteY0" fmla="*/ 352582 h 1821697"/>
                      <a:gd name="connsiteX1" fmla="*/ 352582 w 2502694"/>
                      <a:gd name="connsiteY1" fmla="*/ 0 h 1821697"/>
                      <a:gd name="connsiteX2" fmla="*/ 2144556 w 2502694"/>
                      <a:gd name="connsiteY2" fmla="*/ 0 h 1821697"/>
                      <a:gd name="connsiteX3" fmla="*/ 2497138 w 2502694"/>
                      <a:gd name="connsiteY3" fmla="*/ 352582 h 1821697"/>
                      <a:gd name="connsiteX4" fmla="*/ 2502694 w 2502694"/>
                      <a:gd name="connsiteY4" fmla="*/ 1821697 h 1821697"/>
                      <a:gd name="connsiteX5" fmla="*/ 1471456 w 2502694"/>
                      <a:gd name="connsiteY5" fmla="*/ 1086842 h 1821697"/>
                      <a:gd name="connsiteX6" fmla="*/ 352582 w 2502694"/>
                      <a:gd name="connsiteY6" fmla="*/ 1086842 h 1821697"/>
                      <a:gd name="connsiteX7" fmla="*/ 0 w 2502694"/>
                      <a:gd name="connsiteY7" fmla="*/ 734260 h 1821697"/>
                      <a:gd name="connsiteX8" fmla="*/ 0 w 2502694"/>
                      <a:gd name="connsiteY8" fmla="*/ 352582 h 1821697"/>
                      <a:gd name="connsiteX0" fmla="*/ 0 w 2497932"/>
                      <a:gd name="connsiteY0" fmla="*/ 352582 h 1807410"/>
                      <a:gd name="connsiteX1" fmla="*/ 352582 w 2497932"/>
                      <a:gd name="connsiteY1" fmla="*/ 0 h 1807410"/>
                      <a:gd name="connsiteX2" fmla="*/ 2144556 w 2497932"/>
                      <a:gd name="connsiteY2" fmla="*/ 0 h 1807410"/>
                      <a:gd name="connsiteX3" fmla="*/ 2497138 w 2497932"/>
                      <a:gd name="connsiteY3" fmla="*/ 352582 h 1807410"/>
                      <a:gd name="connsiteX4" fmla="*/ 2497932 w 2497932"/>
                      <a:gd name="connsiteY4" fmla="*/ 1807410 h 1807410"/>
                      <a:gd name="connsiteX5" fmla="*/ 1471456 w 2497932"/>
                      <a:gd name="connsiteY5" fmla="*/ 1086842 h 1807410"/>
                      <a:gd name="connsiteX6" fmla="*/ 352582 w 2497932"/>
                      <a:gd name="connsiteY6" fmla="*/ 1086842 h 1807410"/>
                      <a:gd name="connsiteX7" fmla="*/ 0 w 2497932"/>
                      <a:gd name="connsiteY7" fmla="*/ 734260 h 1807410"/>
                      <a:gd name="connsiteX8" fmla="*/ 0 w 2497932"/>
                      <a:gd name="connsiteY8" fmla="*/ 352582 h 18074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97932" h="1807410">
                        <a:moveTo>
                          <a:pt x="0" y="352582"/>
                        </a:moveTo>
                        <a:cubicBezTo>
                          <a:pt x="0" y="157856"/>
                          <a:pt x="157856" y="0"/>
                          <a:pt x="352582" y="0"/>
                        </a:cubicBezTo>
                        <a:lnTo>
                          <a:pt x="2144556" y="0"/>
                        </a:lnTo>
                        <a:cubicBezTo>
                          <a:pt x="2339282" y="0"/>
                          <a:pt x="2497138" y="157856"/>
                          <a:pt x="2497138" y="352582"/>
                        </a:cubicBezTo>
                        <a:cubicBezTo>
                          <a:pt x="2497138" y="479808"/>
                          <a:pt x="2497932" y="1680184"/>
                          <a:pt x="2497932" y="1807410"/>
                        </a:cubicBezTo>
                        <a:cubicBezTo>
                          <a:pt x="2288382" y="1398886"/>
                          <a:pt x="1863032" y="1086842"/>
                          <a:pt x="1471456" y="1086842"/>
                        </a:cubicBezTo>
                        <a:lnTo>
                          <a:pt x="352582" y="1086842"/>
                        </a:lnTo>
                        <a:cubicBezTo>
                          <a:pt x="157856" y="1086842"/>
                          <a:pt x="0" y="928986"/>
                          <a:pt x="0" y="734260"/>
                        </a:cubicBezTo>
                        <a:lnTo>
                          <a:pt x="0" y="352582"/>
                        </a:lnTo>
                        <a:close/>
                      </a:path>
                    </a:pathLst>
                  </a:custGeom>
                  <a:solidFill>
                    <a:srgbClr val="EFB6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1313444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6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cs typeface="+mn-cs"/>
                    </a:endParaRPr>
                  </a:p>
                </p:txBody>
              </p:sp>
            </p:grpSp>
            <p:grpSp>
              <p:nvGrpSpPr>
                <p:cNvPr id="75" name="组合 74"/>
                <p:cNvGrpSpPr/>
                <p:nvPr/>
              </p:nvGrpSpPr>
              <p:grpSpPr>
                <a:xfrm>
                  <a:off x="1619672" y="213981"/>
                  <a:ext cx="2497932" cy="1839648"/>
                  <a:chOff x="1619672" y="213981"/>
                  <a:chExt cx="2497932" cy="1839648"/>
                </a:xfrm>
              </p:grpSpPr>
              <p:sp>
                <p:nvSpPr>
                  <p:cNvPr id="79" name="圆角矩形 1446"/>
                  <p:cNvSpPr/>
                  <p:nvPr/>
                </p:nvSpPr>
                <p:spPr>
                  <a:xfrm>
                    <a:off x="1619672" y="246219"/>
                    <a:ext cx="2497932" cy="1807410"/>
                  </a:xfrm>
                  <a:custGeom>
                    <a:avLst/>
                    <a:gdLst>
                      <a:gd name="connsiteX0" fmla="*/ 0 w 2497138"/>
                      <a:gd name="connsiteY0" fmla="*/ 352582 h 1086842"/>
                      <a:gd name="connsiteX1" fmla="*/ 352582 w 2497138"/>
                      <a:gd name="connsiteY1" fmla="*/ 0 h 1086842"/>
                      <a:gd name="connsiteX2" fmla="*/ 2144556 w 2497138"/>
                      <a:gd name="connsiteY2" fmla="*/ 0 h 1086842"/>
                      <a:gd name="connsiteX3" fmla="*/ 2497138 w 2497138"/>
                      <a:gd name="connsiteY3" fmla="*/ 352582 h 1086842"/>
                      <a:gd name="connsiteX4" fmla="*/ 2497138 w 2497138"/>
                      <a:gd name="connsiteY4" fmla="*/ 734260 h 1086842"/>
                      <a:gd name="connsiteX5" fmla="*/ 2144556 w 2497138"/>
                      <a:gd name="connsiteY5" fmla="*/ 1086842 h 1086842"/>
                      <a:gd name="connsiteX6" fmla="*/ 352582 w 2497138"/>
                      <a:gd name="connsiteY6" fmla="*/ 1086842 h 1086842"/>
                      <a:gd name="connsiteX7" fmla="*/ 0 w 2497138"/>
                      <a:gd name="connsiteY7" fmla="*/ 734260 h 1086842"/>
                      <a:gd name="connsiteX8" fmla="*/ 0 w 2497138"/>
                      <a:gd name="connsiteY8" fmla="*/ 352582 h 1086842"/>
                      <a:gd name="connsiteX0" fmla="*/ 0 w 2509838"/>
                      <a:gd name="connsiteY0" fmla="*/ 352582 h 1853157"/>
                      <a:gd name="connsiteX1" fmla="*/ 352582 w 2509838"/>
                      <a:gd name="connsiteY1" fmla="*/ 0 h 1853157"/>
                      <a:gd name="connsiteX2" fmla="*/ 2144556 w 2509838"/>
                      <a:gd name="connsiteY2" fmla="*/ 0 h 1853157"/>
                      <a:gd name="connsiteX3" fmla="*/ 2497138 w 2509838"/>
                      <a:gd name="connsiteY3" fmla="*/ 352582 h 1853157"/>
                      <a:gd name="connsiteX4" fmla="*/ 2509838 w 2509838"/>
                      <a:gd name="connsiteY4" fmla="*/ 1826460 h 1853157"/>
                      <a:gd name="connsiteX5" fmla="*/ 2144556 w 2509838"/>
                      <a:gd name="connsiteY5" fmla="*/ 1086842 h 1853157"/>
                      <a:gd name="connsiteX6" fmla="*/ 352582 w 2509838"/>
                      <a:gd name="connsiteY6" fmla="*/ 1086842 h 1853157"/>
                      <a:gd name="connsiteX7" fmla="*/ 0 w 2509838"/>
                      <a:gd name="connsiteY7" fmla="*/ 734260 h 1853157"/>
                      <a:gd name="connsiteX8" fmla="*/ 0 w 2509838"/>
                      <a:gd name="connsiteY8" fmla="*/ 352582 h 1853157"/>
                      <a:gd name="connsiteX0" fmla="*/ 0 w 2509838"/>
                      <a:gd name="connsiteY0" fmla="*/ 352582 h 1853157"/>
                      <a:gd name="connsiteX1" fmla="*/ 352582 w 2509838"/>
                      <a:gd name="connsiteY1" fmla="*/ 0 h 1853157"/>
                      <a:gd name="connsiteX2" fmla="*/ 2144556 w 2509838"/>
                      <a:gd name="connsiteY2" fmla="*/ 0 h 1853157"/>
                      <a:gd name="connsiteX3" fmla="*/ 2497138 w 2509838"/>
                      <a:gd name="connsiteY3" fmla="*/ 352582 h 1853157"/>
                      <a:gd name="connsiteX4" fmla="*/ 2509838 w 2509838"/>
                      <a:gd name="connsiteY4" fmla="*/ 1826460 h 1853157"/>
                      <a:gd name="connsiteX5" fmla="*/ 1471456 w 2509838"/>
                      <a:gd name="connsiteY5" fmla="*/ 1086842 h 1853157"/>
                      <a:gd name="connsiteX6" fmla="*/ 352582 w 2509838"/>
                      <a:gd name="connsiteY6" fmla="*/ 1086842 h 1853157"/>
                      <a:gd name="connsiteX7" fmla="*/ 0 w 2509838"/>
                      <a:gd name="connsiteY7" fmla="*/ 734260 h 1853157"/>
                      <a:gd name="connsiteX8" fmla="*/ 0 w 2509838"/>
                      <a:gd name="connsiteY8" fmla="*/ 352582 h 1853157"/>
                      <a:gd name="connsiteX0" fmla="*/ 0 w 2509838"/>
                      <a:gd name="connsiteY0" fmla="*/ 352582 h 1853312"/>
                      <a:gd name="connsiteX1" fmla="*/ 352582 w 2509838"/>
                      <a:gd name="connsiteY1" fmla="*/ 0 h 1853312"/>
                      <a:gd name="connsiteX2" fmla="*/ 2144556 w 2509838"/>
                      <a:gd name="connsiteY2" fmla="*/ 0 h 1853312"/>
                      <a:gd name="connsiteX3" fmla="*/ 2497138 w 2509838"/>
                      <a:gd name="connsiteY3" fmla="*/ 352582 h 1853312"/>
                      <a:gd name="connsiteX4" fmla="*/ 2509838 w 2509838"/>
                      <a:gd name="connsiteY4" fmla="*/ 1826460 h 1853312"/>
                      <a:gd name="connsiteX5" fmla="*/ 1471456 w 2509838"/>
                      <a:gd name="connsiteY5" fmla="*/ 1086842 h 1853312"/>
                      <a:gd name="connsiteX6" fmla="*/ 352582 w 2509838"/>
                      <a:gd name="connsiteY6" fmla="*/ 1086842 h 1853312"/>
                      <a:gd name="connsiteX7" fmla="*/ 0 w 2509838"/>
                      <a:gd name="connsiteY7" fmla="*/ 734260 h 1853312"/>
                      <a:gd name="connsiteX8" fmla="*/ 0 w 2509838"/>
                      <a:gd name="connsiteY8" fmla="*/ 352582 h 1853312"/>
                      <a:gd name="connsiteX0" fmla="*/ 0 w 2509838"/>
                      <a:gd name="connsiteY0" fmla="*/ 352582 h 1853157"/>
                      <a:gd name="connsiteX1" fmla="*/ 352582 w 2509838"/>
                      <a:gd name="connsiteY1" fmla="*/ 0 h 1853157"/>
                      <a:gd name="connsiteX2" fmla="*/ 2144556 w 2509838"/>
                      <a:gd name="connsiteY2" fmla="*/ 0 h 1853157"/>
                      <a:gd name="connsiteX3" fmla="*/ 2497138 w 2509838"/>
                      <a:gd name="connsiteY3" fmla="*/ 352582 h 1853157"/>
                      <a:gd name="connsiteX4" fmla="*/ 2509838 w 2509838"/>
                      <a:gd name="connsiteY4" fmla="*/ 1826460 h 1853157"/>
                      <a:gd name="connsiteX5" fmla="*/ 1471456 w 2509838"/>
                      <a:gd name="connsiteY5" fmla="*/ 1086842 h 1853157"/>
                      <a:gd name="connsiteX6" fmla="*/ 352582 w 2509838"/>
                      <a:gd name="connsiteY6" fmla="*/ 1086842 h 1853157"/>
                      <a:gd name="connsiteX7" fmla="*/ 0 w 2509838"/>
                      <a:gd name="connsiteY7" fmla="*/ 734260 h 1853157"/>
                      <a:gd name="connsiteX8" fmla="*/ 0 w 2509838"/>
                      <a:gd name="connsiteY8" fmla="*/ 352582 h 1853157"/>
                      <a:gd name="connsiteX0" fmla="*/ 0 w 2509838"/>
                      <a:gd name="connsiteY0" fmla="*/ 352582 h 1826460"/>
                      <a:gd name="connsiteX1" fmla="*/ 352582 w 2509838"/>
                      <a:gd name="connsiteY1" fmla="*/ 0 h 1826460"/>
                      <a:gd name="connsiteX2" fmla="*/ 2144556 w 2509838"/>
                      <a:gd name="connsiteY2" fmla="*/ 0 h 1826460"/>
                      <a:gd name="connsiteX3" fmla="*/ 2497138 w 2509838"/>
                      <a:gd name="connsiteY3" fmla="*/ 352582 h 1826460"/>
                      <a:gd name="connsiteX4" fmla="*/ 2509838 w 2509838"/>
                      <a:gd name="connsiteY4" fmla="*/ 1826460 h 1826460"/>
                      <a:gd name="connsiteX5" fmla="*/ 1471456 w 2509838"/>
                      <a:gd name="connsiteY5" fmla="*/ 1086842 h 1826460"/>
                      <a:gd name="connsiteX6" fmla="*/ 352582 w 2509838"/>
                      <a:gd name="connsiteY6" fmla="*/ 1086842 h 1826460"/>
                      <a:gd name="connsiteX7" fmla="*/ 0 w 2509838"/>
                      <a:gd name="connsiteY7" fmla="*/ 734260 h 1826460"/>
                      <a:gd name="connsiteX8" fmla="*/ 0 w 2509838"/>
                      <a:gd name="connsiteY8" fmla="*/ 352582 h 1826460"/>
                      <a:gd name="connsiteX0" fmla="*/ 0 w 2509838"/>
                      <a:gd name="connsiteY0" fmla="*/ 352582 h 1826460"/>
                      <a:gd name="connsiteX1" fmla="*/ 352582 w 2509838"/>
                      <a:gd name="connsiteY1" fmla="*/ 0 h 1826460"/>
                      <a:gd name="connsiteX2" fmla="*/ 2144556 w 2509838"/>
                      <a:gd name="connsiteY2" fmla="*/ 0 h 1826460"/>
                      <a:gd name="connsiteX3" fmla="*/ 2497138 w 2509838"/>
                      <a:gd name="connsiteY3" fmla="*/ 352582 h 1826460"/>
                      <a:gd name="connsiteX4" fmla="*/ 2509838 w 2509838"/>
                      <a:gd name="connsiteY4" fmla="*/ 1826460 h 1826460"/>
                      <a:gd name="connsiteX5" fmla="*/ 1471456 w 2509838"/>
                      <a:gd name="connsiteY5" fmla="*/ 1086842 h 1826460"/>
                      <a:gd name="connsiteX6" fmla="*/ 352582 w 2509838"/>
                      <a:gd name="connsiteY6" fmla="*/ 1086842 h 1826460"/>
                      <a:gd name="connsiteX7" fmla="*/ 0 w 2509838"/>
                      <a:gd name="connsiteY7" fmla="*/ 734260 h 1826460"/>
                      <a:gd name="connsiteX8" fmla="*/ 0 w 2509838"/>
                      <a:gd name="connsiteY8" fmla="*/ 352582 h 1826460"/>
                      <a:gd name="connsiteX0" fmla="*/ 0 w 2509838"/>
                      <a:gd name="connsiteY0" fmla="*/ 352582 h 1826460"/>
                      <a:gd name="connsiteX1" fmla="*/ 352582 w 2509838"/>
                      <a:gd name="connsiteY1" fmla="*/ 0 h 1826460"/>
                      <a:gd name="connsiteX2" fmla="*/ 2144556 w 2509838"/>
                      <a:gd name="connsiteY2" fmla="*/ 0 h 1826460"/>
                      <a:gd name="connsiteX3" fmla="*/ 2497138 w 2509838"/>
                      <a:gd name="connsiteY3" fmla="*/ 352582 h 1826460"/>
                      <a:gd name="connsiteX4" fmla="*/ 2509838 w 2509838"/>
                      <a:gd name="connsiteY4" fmla="*/ 1826460 h 1826460"/>
                      <a:gd name="connsiteX5" fmla="*/ 1471456 w 2509838"/>
                      <a:gd name="connsiteY5" fmla="*/ 1086842 h 1826460"/>
                      <a:gd name="connsiteX6" fmla="*/ 352582 w 2509838"/>
                      <a:gd name="connsiteY6" fmla="*/ 1086842 h 1826460"/>
                      <a:gd name="connsiteX7" fmla="*/ 0 w 2509838"/>
                      <a:gd name="connsiteY7" fmla="*/ 734260 h 1826460"/>
                      <a:gd name="connsiteX8" fmla="*/ 0 w 2509838"/>
                      <a:gd name="connsiteY8" fmla="*/ 352582 h 1826460"/>
                      <a:gd name="connsiteX0" fmla="*/ 0 w 2509838"/>
                      <a:gd name="connsiteY0" fmla="*/ 352582 h 1826460"/>
                      <a:gd name="connsiteX1" fmla="*/ 352582 w 2509838"/>
                      <a:gd name="connsiteY1" fmla="*/ 0 h 1826460"/>
                      <a:gd name="connsiteX2" fmla="*/ 2144556 w 2509838"/>
                      <a:gd name="connsiteY2" fmla="*/ 0 h 1826460"/>
                      <a:gd name="connsiteX3" fmla="*/ 2497138 w 2509838"/>
                      <a:gd name="connsiteY3" fmla="*/ 352582 h 1826460"/>
                      <a:gd name="connsiteX4" fmla="*/ 2509838 w 2509838"/>
                      <a:gd name="connsiteY4" fmla="*/ 1826460 h 1826460"/>
                      <a:gd name="connsiteX5" fmla="*/ 1471456 w 2509838"/>
                      <a:gd name="connsiteY5" fmla="*/ 1086842 h 1826460"/>
                      <a:gd name="connsiteX6" fmla="*/ 352582 w 2509838"/>
                      <a:gd name="connsiteY6" fmla="*/ 1086842 h 1826460"/>
                      <a:gd name="connsiteX7" fmla="*/ 0 w 2509838"/>
                      <a:gd name="connsiteY7" fmla="*/ 734260 h 1826460"/>
                      <a:gd name="connsiteX8" fmla="*/ 0 w 2509838"/>
                      <a:gd name="connsiteY8" fmla="*/ 352582 h 1826460"/>
                      <a:gd name="connsiteX0" fmla="*/ 0 w 2509838"/>
                      <a:gd name="connsiteY0" fmla="*/ 352582 h 1826460"/>
                      <a:gd name="connsiteX1" fmla="*/ 352582 w 2509838"/>
                      <a:gd name="connsiteY1" fmla="*/ 0 h 1826460"/>
                      <a:gd name="connsiteX2" fmla="*/ 2144556 w 2509838"/>
                      <a:gd name="connsiteY2" fmla="*/ 0 h 1826460"/>
                      <a:gd name="connsiteX3" fmla="*/ 2497138 w 2509838"/>
                      <a:gd name="connsiteY3" fmla="*/ 352582 h 1826460"/>
                      <a:gd name="connsiteX4" fmla="*/ 2509838 w 2509838"/>
                      <a:gd name="connsiteY4" fmla="*/ 1826460 h 1826460"/>
                      <a:gd name="connsiteX5" fmla="*/ 1471456 w 2509838"/>
                      <a:gd name="connsiteY5" fmla="*/ 1086842 h 1826460"/>
                      <a:gd name="connsiteX6" fmla="*/ 352582 w 2509838"/>
                      <a:gd name="connsiteY6" fmla="*/ 1086842 h 1826460"/>
                      <a:gd name="connsiteX7" fmla="*/ 0 w 2509838"/>
                      <a:gd name="connsiteY7" fmla="*/ 734260 h 1826460"/>
                      <a:gd name="connsiteX8" fmla="*/ 0 w 2509838"/>
                      <a:gd name="connsiteY8" fmla="*/ 352582 h 1826460"/>
                      <a:gd name="connsiteX0" fmla="*/ 0 w 2502694"/>
                      <a:gd name="connsiteY0" fmla="*/ 352582 h 1821697"/>
                      <a:gd name="connsiteX1" fmla="*/ 352582 w 2502694"/>
                      <a:gd name="connsiteY1" fmla="*/ 0 h 1821697"/>
                      <a:gd name="connsiteX2" fmla="*/ 2144556 w 2502694"/>
                      <a:gd name="connsiteY2" fmla="*/ 0 h 1821697"/>
                      <a:gd name="connsiteX3" fmla="*/ 2497138 w 2502694"/>
                      <a:gd name="connsiteY3" fmla="*/ 352582 h 1821697"/>
                      <a:gd name="connsiteX4" fmla="*/ 2502694 w 2502694"/>
                      <a:gd name="connsiteY4" fmla="*/ 1821697 h 1821697"/>
                      <a:gd name="connsiteX5" fmla="*/ 1471456 w 2502694"/>
                      <a:gd name="connsiteY5" fmla="*/ 1086842 h 1821697"/>
                      <a:gd name="connsiteX6" fmla="*/ 352582 w 2502694"/>
                      <a:gd name="connsiteY6" fmla="*/ 1086842 h 1821697"/>
                      <a:gd name="connsiteX7" fmla="*/ 0 w 2502694"/>
                      <a:gd name="connsiteY7" fmla="*/ 734260 h 1821697"/>
                      <a:gd name="connsiteX8" fmla="*/ 0 w 2502694"/>
                      <a:gd name="connsiteY8" fmla="*/ 352582 h 1821697"/>
                      <a:gd name="connsiteX0" fmla="*/ 0 w 2497932"/>
                      <a:gd name="connsiteY0" fmla="*/ 352582 h 1807410"/>
                      <a:gd name="connsiteX1" fmla="*/ 352582 w 2497932"/>
                      <a:gd name="connsiteY1" fmla="*/ 0 h 1807410"/>
                      <a:gd name="connsiteX2" fmla="*/ 2144556 w 2497932"/>
                      <a:gd name="connsiteY2" fmla="*/ 0 h 1807410"/>
                      <a:gd name="connsiteX3" fmla="*/ 2497138 w 2497932"/>
                      <a:gd name="connsiteY3" fmla="*/ 352582 h 1807410"/>
                      <a:gd name="connsiteX4" fmla="*/ 2497932 w 2497932"/>
                      <a:gd name="connsiteY4" fmla="*/ 1807410 h 1807410"/>
                      <a:gd name="connsiteX5" fmla="*/ 1471456 w 2497932"/>
                      <a:gd name="connsiteY5" fmla="*/ 1086842 h 1807410"/>
                      <a:gd name="connsiteX6" fmla="*/ 352582 w 2497932"/>
                      <a:gd name="connsiteY6" fmla="*/ 1086842 h 1807410"/>
                      <a:gd name="connsiteX7" fmla="*/ 0 w 2497932"/>
                      <a:gd name="connsiteY7" fmla="*/ 734260 h 1807410"/>
                      <a:gd name="connsiteX8" fmla="*/ 0 w 2497932"/>
                      <a:gd name="connsiteY8" fmla="*/ 352582 h 18074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97932" h="1807410">
                        <a:moveTo>
                          <a:pt x="0" y="352582"/>
                        </a:moveTo>
                        <a:cubicBezTo>
                          <a:pt x="0" y="157856"/>
                          <a:pt x="157856" y="0"/>
                          <a:pt x="352582" y="0"/>
                        </a:cubicBezTo>
                        <a:lnTo>
                          <a:pt x="2144556" y="0"/>
                        </a:lnTo>
                        <a:cubicBezTo>
                          <a:pt x="2339282" y="0"/>
                          <a:pt x="2497138" y="157856"/>
                          <a:pt x="2497138" y="352582"/>
                        </a:cubicBezTo>
                        <a:cubicBezTo>
                          <a:pt x="2497138" y="479808"/>
                          <a:pt x="2497932" y="1680184"/>
                          <a:pt x="2497932" y="1807410"/>
                        </a:cubicBezTo>
                        <a:cubicBezTo>
                          <a:pt x="2288382" y="1398886"/>
                          <a:pt x="1863032" y="1086842"/>
                          <a:pt x="1471456" y="1086842"/>
                        </a:cubicBezTo>
                        <a:lnTo>
                          <a:pt x="352582" y="1086842"/>
                        </a:lnTo>
                        <a:cubicBezTo>
                          <a:pt x="157856" y="1086842"/>
                          <a:pt x="0" y="928986"/>
                          <a:pt x="0" y="734260"/>
                        </a:cubicBezTo>
                        <a:lnTo>
                          <a:pt x="0" y="352582"/>
                        </a:lnTo>
                        <a:close/>
                      </a:path>
                    </a:pathLst>
                  </a:custGeom>
                  <a:solidFill>
                    <a:srgbClr val="46434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1313444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6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cs typeface="+mn-cs"/>
                    </a:endParaRPr>
                  </a:p>
                </p:txBody>
              </p:sp>
              <p:sp>
                <p:nvSpPr>
                  <p:cNvPr id="80" name="圆角矩形 1446"/>
                  <p:cNvSpPr/>
                  <p:nvPr/>
                </p:nvSpPr>
                <p:spPr>
                  <a:xfrm>
                    <a:off x="1619672" y="213981"/>
                    <a:ext cx="2497932" cy="1807410"/>
                  </a:xfrm>
                  <a:custGeom>
                    <a:avLst/>
                    <a:gdLst>
                      <a:gd name="connsiteX0" fmla="*/ 0 w 2497138"/>
                      <a:gd name="connsiteY0" fmla="*/ 352582 h 1086842"/>
                      <a:gd name="connsiteX1" fmla="*/ 352582 w 2497138"/>
                      <a:gd name="connsiteY1" fmla="*/ 0 h 1086842"/>
                      <a:gd name="connsiteX2" fmla="*/ 2144556 w 2497138"/>
                      <a:gd name="connsiteY2" fmla="*/ 0 h 1086842"/>
                      <a:gd name="connsiteX3" fmla="*/ 2497138 w 2497138"/>
                      <a:gd name="connsiteY3" fmla="*/ 352582 h 1086842"/>
                      <a:gd name="connsiteX4" fmla="*/ 2497138 w 2497138"/>
                      <a:gd name="connsiteY4" fmla="*/ 734260 h 1086842"/>
                      <a:gd name="connsiteX5" fmla="*/ 2144556 w 2497138"/>
                      <a:gd name="connsiteY5" fmla="*/ 1086842 h 1086842"/>
                      <a:gd name="connsiteX6" fmla="*/ 352582 w 2497138"/>
                      <a:gd name="connsiteY6" fmla="*/ 1086842 h 1086842"/>
                      <a:gd name="connsiteX7" fmla="*/ 0 w 2497138"/>
                      <a:gd name="connsiteY7" fmla="*/ 734260 h 1086842"/>
                      <a:gd name="connsiteX8" fmla="*/ 0 w 2497138"/>
                      <a:gd name="connsiteY8" fmla="*/ 352582 h 1086842"/>
                      <a:gd name="connsiteX0" fmla="*/ 0 w 2509838"/>
                      <a:gd name="connsiteY0" fmla="*/ 352582 h 1853157"/>
                      <a:gd name="connsiteX1" fmla="*/ 352582 w 2509838"/>
                      <a:gd name="connsiteY1" fmla="*/ 0 h 1853157"/>
                      <a:gd name="connsiteX2" fmla="*/ 2144556 w 2509838"/>
                      <a:gd name="connsiteY2" fmla="*/ 0 h 1853157"/>
                      <a:gd name="connsiteX3" fmla="*/ 2497138 w 2509838"/>
                      <a:gd name="connsiteY3" fmla="*/ 352582 h 1853157"/>
                      <a:gd name="connsiteX4" fmla="*/ 2509838 w 2509838"/>
                      <a:gd name="connsiteY4" fmla="*/ 1826460 h 1853157"/>
                      <a:gd name="connsiteX5" fmla="*/ 2144556 w 2509838"/>
                      <a:gd name="connsiteY5" fmla="*/ 1086842 h 1853157"/>
                      <a:gd name="connsiteX6" fmla="*/ 352582 w 2509838"/>
                      <a:gd name="connsiteY6" fmla="*/ 1086842 h 1853157"/>
                      <a:gd name="connsiteX7" fmla="*/ 0 w 2509838"/>
                      <a:gd name="connsiteY7" fmla="*/ 734260 h 1853157"/>
                      <a:gd name="connsiteX8" fmla="*/ 0 w 2509838"/>
                      <a:gd name="connsiteY8" fmla="*/ 352582 h 1853157"/>
                      <a:gd name="connsiteX0" fmla="*/ 0 w 2509838"/>
                      <a:gd name="connsiteY0" fmla="*/ 352582 h 1853157"/>
                      <a:gd name="connsiteX1" fmla="*/ 352582 w 2509838"/>
                      <a:gd name="connsiteY1" fmla="*/ 0 h 1853157"/>
                      <a:gd name="connsiteX2" fmla="*/ 2144556 w 2509838"/>
                      <a:gd name="connsiteY2" fmla="*/ 0 h 1853157"/>
                      <a:gd name="connsiteX3" fmla="*/ 2497138 w 2509838"/>
                      <a:gd name="connsiteY3" fmla="*/ 352582 h 1853157"/>
                      <a:gd name="connsiteX4" fmla="*/ 2509838 w 2509838"/>
                      <a:gd name="connsiteY4" fmla="*/ 1826460 h 1853157"/>
                      <a:gd name="connsiteX5" fmla="*/ 1471456 w 2509838"/>
                      <a:gd name="connsiteY5" fmla="*/ 1086842 h 1853157"/>
                      <a:gd name="connsiteX6" fmla="*/ 352582 w 2509838"/>
                      <a:gd name="connsiteY6" fmla="*/ 1086842 h 1853157"/>
                      <a:gd name="connsiteX7" fmla="*/ 0 w 2509838"/>
                      <a:gd name="connsiteY7" fmla="*/ 734260 h 1853157"/>
                      <a:gd name="connsiteX8" fmla="*/ 0 w 2509838"/>
                      <a:gd name="connsiteY8" fmla="*/ 352582 h 1853157"/>
                      <a:gd name="connsiteX0" fmla="*/ 0 w 2509838"/>
                      <a:gd name="connsiteY0" fmla="*/ 352582 h 1853312"/>
                      <a:gd name="connsiteX1" fmla="*/ 352582 w 2509838"/>
                      <a:gd name="connsiteY1" fmla="*/ 0 h 1853312"/>
                      <a:gd name="connsiteX2" fmla="*/ 2144556 w 2509838"/>
                      <a:gd name="connsiteY2" fmla="*/ 0 h 1853312"/>
                      <a:gd name="connsiteX3" fmla="*/ 2497138 w 2509838"/>
                      <a:gd name="connsiteY3" fmla="*/ 352582 h 1853312"/>
                      <a:gd name="connsiteX4" fmla="*/ 2509838 w 2509838"/>
                      <a:gd name="connsiteY4" fmla="*/ 1826460 h 1853312"/>
                      <a:gd name="connsiteX5" fmla="*/ 1471456 w 2509838"/>
                      <a:gd name="connsiteY5" fmla="*/ 1086842 h 1853312"/>
                      <a:gd name="connsiteX6" fmla="*/ 352582 w 2509838"/>
                      <a:gd name="connsiteY6" fmla="*/ 1086842 h 1853312"/>
                      <a:gd name="connsiteX7" fmla="*/ 0 w 2509838"/>
                      <a:gd name="connsiteY7" fmla="*/ 734260 h 1853312"/>
                      <a:gd name="connsiteX8" fmla="*/ 0 w 2509838"/>
                      <a:gd name="connsiteY8" fmla="*/ 352582 h 1853312"/>
                      <a:gd name="connsiteX0" fmla="*/ 0 w 2509838"/>
                      <a:gd name="connsiteY0" fmla="*/ 352582 h 1853157"/>
                      <a:gd name="connsiteX1" fmla="*/ 352582 w 2509838"/>
                      <a:gd name="connsiteY1" fmla="*/ 0 h 1853157"/>
                      <a:gd name="connsiteX2" fmla="*/ 2144556 w 2509838"/>
                      <a:gd name="connsiteY2" fmla="*/ 0 h 1853157"/>
                      <a:gd name="connsiteX3" fmla="*/ 2497138 w 2509838"/>
                      <a:gd name="connsiteY3" fmla="*/ 352582 h 1853157"/>
                      <a:gd name="connsiteX4" fmla="*/ 2509838 w 2509838"/>
                      <a:gd name="connsiteY4" fmla="*/ 1826460 h 1853157"/>
                      <a:gd name="connsiteX5" fmla="*/ 1471456 w 2509838"/>
                      <a:gd name="connsiteY5" fmla="*/ 1086842 h 1853157"/>
                      <a:gd name="connsiteX6" fmla="*/ 352582 w 2509838"/>
                      <a:gd name="connsiteY6" fmla="*/ 1086842 h 1853157"/>
                      <a:gd name="connsiteX7" fmla="*/ 0 w 2509838"/>
                      <a:gd name="connsiteY7" fmla="*/ 734260 h 1853157"/>
                      <a:gd name="connsiteX8" fmla="*/ 0 w 2509838"/>
                      <a:gd name="connsiteY8" fmla="*/ 352582 h 1853157"/>
                      <a:gd name="connsiteX0" fmla="*/ 0 w 2509838"/>
                      <a:gd name="connsiteY0" fmla="*/ 352582 h 1826460"/>
                      <a:gd name="connsiteX1" fmla="*/ 352582 w 2509838"/>
                      <a:gd name="connsiteY1" fmla="*/ 0 h 1826460"/>
                      <a:gd name="connsiteX2" fmla="*/ 2144556 w 2509838"/>
                      <a:gd name="connsiteY2" fmla="*/ 0 h 1826460"/>
                      <a:gd name="connsiteX3" fmla="*/ 2497138 w 2509838"/>
                      <a:gd name="connsiteY3" fmla="*/ 352582 h 1826460"/>
                      <a:gd name="connsiteX4" fmla="*/ 2509838 w 2509838"/>
                      <a:gd name="connsiteY4" fmla="*/ 1826460 h 1826460"/>
                      <a:gd name="connsiteX5" fmla="*/ 1471456 w 2509838"/>
                      <a:gd name="connsiteY5" fmla="*/ 1086842 h 1826460"/>
                      <a:gd name="connsiteX6" fmla="*/ 352582 w 2509838"/>
                      <a:gd name="connsiteY6" fmla="*/ 1086842 h 1826460"/>
                      <a:gd name="connsiteX7" fmla="*/ 0 w 2509838"/>
                      <a:gd name="connsiteY7" fmla="*/ 734260 h 1826460"/>
                      <a:gd name="connsiteX8" fmla="*/ 0 w 2509838"/>
                      <a:gd name="connsiteY8" fmla="*/ 352582 h 1826460"/>
                      <a:gd name="connsiteX0" fmla="*/ 0 w 2509838"/>
                      <a:gd name="connsiteY0" fmla="*/ 352582 h 1826460"/>
                      <a:gd name="connsiteX1" fmla="*/ 352582 w 2509838"/>
                      <a:gd name="connsiteY1" fmla="*/ 0 h 1826460"/>
                      <a:gd name="connsiteX2" fmla="*/ 2144556 w 2509838"/>
                      <a:gd name="connsiteY2" fmla="*/ 0 h 1826460"/>
                      <a:gd name="connsiteX3" fmla="*/ 2497138 w 2509838"/>
                      <a:gd name="connsiteY3" fmla="*/ 352582 h 1826460"/>
                      <a:gd name="connsiteX4" fmla="*/ 2509838 w 2509838"/>
                      <a:gd name="connsiteY4" fmla="*/ 1826460 h 1826460"/>
                      <a:gd name="connsiteX5" fmla="*/ 1471456 w 2509838"/>
                      <a:gd name="connsiteY5" fmla="*/ 1086842 h 1826460"/>
                      <a:gd name="connsiteX6" fmla="*/ 352582 w 2509838"/>
                      <a:gd name="connsiteY6" fmla="*/ 1086842 h 1826460"/>
                      <a:gd name="connsiteX7" fmla="*/ 0 w 2509838"/>
                      <a:gd name="connsiteY7" fmla="*/ 734260 h 1826460"/>
                      <a:gd name="connsiteX8" fmla="*/ 0 w 2509838"/>
                      <a:gd name="connsiteY8" fmla="*/ 352582 h 1826460"/>
                      <a:gd name="connsiteX0" fmla="*/ 0 w 2509838"/>
                      <a:gd name="connsiteY0" fmla="*/ 352582 h 1826460"/>
                      <a:gd name="connsiteX1" fmla="*/ 352582 w 2509838"/>
                      <a:gd name="connsiteY1" fmla="*/ 0 h 1826460"/>
                      <a:gd name="connsiteX2" fmla="*/ 2144556 w 2509838"/>
                      <a:gd name="connsiteY2" fmla="*/ 0 h 1826460"/>
                      <a:gd name="connsiteX3" fmla="*/ 2497138 w 2509838"/>
                      <a:gd name="connsiteY3" fmla="*/ 352582 h 1826460"/>
                      <a:gd name="connsiteX4" fmla="*/ 2509838 w 2509838"/>
                      <a:gd name="connsiteY4" fmla="*/ 1826460 h 1826460"/>
                      <a:gd name="connsiteX5" fmla="*/ 1471456 w 2509838"/>
                      <a:gd name="connsiteY5" fmla="*/ 1086842 h 1826460"/>
                      <a:gd name="connsiteX6" fmla="*/ 352582 w 2509838"/>
                      <a:gd name="connsiteY6" fmla="*/ 1086842 h 1826460"/>
                      <a:gd name="connsiteX7" fmla="*/ 0 w 2509838"/>
                      <a:gd name="connsiteY7" fmla="*/ 734260 h 1826460"/>
                      <a:gd name="connsiteX8" fmla="*/ 0 w 2509838"/>
                      <a:gd name="connsiteY8" fmla="*/ 352582 h 1826460"/>
                      <a:gd name="connsiteX0" fmla="*/ 0 w 2509838"/>
                      <a:gd name="connsiteY0" fmla="*/ 352582 h 1826460"/>
                      <a:gd name="connsiteX1" fmla="*/ 352582 w 2509838"/>
                      <a:gd name="connsiteY1" fmla="*/ 0 h 1826460"/>
                      <a:gd name="connsiteX2" fmla="*/ 2144556 w 2509838"/>
                      <a:gd name="connsiteY2" fmla="*/ 0 h 1826460"/>
                      <a:gd name="connsiteX3" fmla="*/ 2497138 w 2509838"/>
                      <a:gd name="connsiteY3" fmla="*/ 352582 h 1826460"/>
                      <a:gd name="connsiteX4" fmla="*/ 2509838 w 2509838"/>
                      <a:gd name="connsiteY4" fmla="*/ 1826460 h 1826460"/>
                      <a:gd name="connsiteX5" fmla="*/ 1471456 w 2509838"/>
                      <a:gd name="connsiteY5" fmla="*/ 1086842 h 1826460"/>
                      <a:gd name="connsiteX6" fmla="*/ 352582 w 2509838"/>
                      <a:gd name="connsiteY6" fmla="*/ 1086842 h 1826460"/>
                      <a:gd name="connsiteX7" fmla="*/ 0 w 2509838"/>
                      <a:gd name="connsiteY7" fmla="*/ 734260 h 1826460"/>
                      <a:gd name="connsiteX8" fmla="*/ 0 w 2509838"/>
                      <a:gd name="connsiteY8" fmla="*/ 352582 h 1826460"/>
                      <a:gd name="connsiteX0" fmla="*/ 0 w 2509838"/>
                      <a:gd name="connsiteY0" fmla="*/ 352582 h 1826460"/>
                      <a:gd name="connsiteX1" fmla="*/ 352582 w 2509838"/>
                      <a:gd name="connsiteY1" fmla="*/ 0 h 1826460"/>
                      <a:gd name="connsiteX2" fmla="*/ 2144556 w 2509838"/>
                      <a:gd name="connsiteY2" fmla="*/ 0 h 1826460"/>
                      <a:gd name="connsiteX3" fmla="*/ 2497138 w 2509838"/>
                      <a:gd name="connsiteY3" fmla="*/ 352582 h 1826460"/>
                      <a:gd name="connsiteX4" fmla="*/ 2509838 w 2509838"/>
                      <a:gd name="connsiteY4" fmla="*/ 1826460 h 1826460"/>
                      <a:gd name="connsiteX5" fmla="*/ 1471456 w 2509838"/>
                      <a:gd name="connsiteY5" fmla="*/ 1086842 h 1826460"/>
                      <a:gd name="connsiteX6" fmla="*/ 352582 w 2509838"/>
                      <a:gd name="connsiteY6" fmla="*/ 1086842 h 1826460"/>
                      <a:gd name="connsiteX7" fmla="*/ 0 w 2509838"/>
                      <a:gd name="connsiteY7" fmla="*/ 734260 h 1826460"/>
                      <a:gd name="connsiteX8" fmla="*/ 0 w 2509838"/>
                      <a:gd name="connsiteY8" fmla="*/ 352582 h 1826460"/>
                      <a:gd name="connsiteX0" fmla="*/ 0 w 2502694"/>
                      <a:gd name="connsiteY0" fmla="*/ 352582 h 1821697"/>
                      <a:gd name="connsiteX1" fmla="*/ 352582 w 2502694"/>
                      <a:gd name="connsiteY1" fmla="*/ 0 h 1821697"/>
                      <a:gd name="connsiteX2" fmla="*/ 2144556 w 2502694"/>
                      <a:gd name="connsiteY2" fmla="*/ 0 h 1821697"/>
                      <a:gd name="connsiteX3" fmla="*/ 2497138 w 2502694"/>
                      <a:gd name="connsiteY3" fmla="*/ 352582 h 1821697"/>
                      <a:gd name="connsiteX4" fmla="*/ 2502694 w 2502694"/>
                      <a:gd name="connsiteY4" fmla="*/ 1821697 h 1821697"/>
                      <a:gd name="connsiteX5" fmla="*/ 1471456 w 2502694"/>
                      <a:gd name="connsiteY5" fmla="*/ 1086842 h 1821697"/>
                      <a:gd name="connsiteX6" fmla="*/ 352582 w 2502694"/>
                      <a:gd name="connsiteY6" fmla="*/ 1086842 h 1821697"/>
                      <a:gd name="connsiteX7" fmla="*/ 0 w 2502694"/>
                      <a:gd name="connsiteY7" fmla="*/ 734260 h 1821697"/>
                      <a:gd name="connsiteX8" fmla="*/ 0 w 2502694"/>
                      <a:gd name="connsiteY8" fmla="*/ 352582 h 1821697"/>
                      <a:gd name="connsiteX0" fmla="*/ 0 w 2497932"/>
                      <a:gd name="connsiteY0" fmla="*/ 352582 h 1807410"/>
                      <a:gd name="connsiteX1" fmla="*/ 352582 w 2497932"/>
                      <a:gd name="connsiteY1" fmla="*/ 0 h 1807410"/>
                      <a:gd name="connsiteX2" fmla="*/ 2144556 w 2497932"/>
                      <a:gd name="connsiteY2" fmla="*/ 0 h 1807410"/>
                      <a:gd name="connsiteX3" fmla="*/ 2497138 w 2497932"/>
                      <a:gd name="connsiteY3" fmla="*/ 352582 h 1807410"/>
                      <a:gd name="connsiteX4" fmla="*/ 2497932 w 2497932"/>
                      <a:gd name="connsiteY4" fmla="*/ 1807410 h 1807410"/>
                      <a:gd name="connsiteX5" fmla="*/ 1471456 w 2497932"/>
                      <a:gd name="connsiteY5" fmla="*/ 1086842 h 1807410"/>
                      <a:gd name="connsiteX6" fmla="*/ 352582 w 2497932"/>
                      <a:gd name="connsiteY6" fmla="*/ 1086842 h 1807410"/>
                      <a:gd name="connsiteX7" fmla="*/ 0 w 2497932"/>
                      <a:gd name="connsiteY7" fmla="*/ 734260 h 1807410"/>
                      <a:gd name="connsiteX8" fmla="*/ 0 w 2497932"/>
                      <a:gd name="connsiteY8" fmla="*/ 352582 h 18074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97932" h="1807410">
                        <a:moveTo>
                          <a:pt x="0" y="352582"/>
                        </a:moveTo>
                        <a:cubicBezTo>
                          <a:pt x="0" y="157856"/>
                          <a:pt x="157856" y="0"/>
                          <a:pt x="352582" y="0"/>
                        </a:cubicBezTo>
                        <a:lnTo>
                          <a:pt x="2144556" y="0"/>
                        </a:lnTo>
                        <a:cubicBezTo>
                          <a:pt x="2339282" y="0"/>
                          <a:pt x="2497138" y="157856"/>
                          <a:pt x="2497138" y="352582"/>
                        </a:cubicBezTo>
                        <a:cubicBezTo>
                          <a:pt x="2497138" y="479808"/>
                          <a:pt x="2497932" y="1680184"/>
                          <a:pt x="2497932" y="1807410"/>
                        </a:cubicBezTo>
                        <a:cubicBezTo>
                          <a:pt x="2288382" y="1398886"/>
                          <a:pt x="1863032" y="1086842"/>
                          <a:pt x="1471456" y="1086842"/>
                        </a:cubicBezTo>
                        <a:lnTo>
                          <a:pt x="352582" y="1086842"/>
                        </a:lnTo>
                        <a:cubicBezTo>
                          <a:pt x="157856" y="1086842"/>
                          <a:pt x="0" y="928986"/>
                          <a:pt x="0" y="734260"/>
                        </a:cubicBezTo>
                        <a:lnTo>
                          <a:pt x="0" y="352582"/>
                        </a:lnTo>
                        <a:close/>
                      </a:path>
                    </a:pathLst>
                  </a:custGeom>
                  <a:solidFill>
                    <a:srgbClr val="F4736C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1313444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6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cs typeface="+mn-cs"/>
                    </a:endParaRPr>
                  </a:p>
                </p:txBody>
              </p:sp>
            </p:grpSp>
            <p:grpSp>
              <p:nvGrpSpPr>
                <p:cNvPr id="76" name="组合 75"/>
                <p:cNvGrpSpPr/>
                <p:nvPr/>
              </p:nvGrpSpPr>
              <p:grpSpPr>
                <a:xfrm flipH="1">
                  <a:off x="4117604" y="-614890"/>
                  <a:ext cx="2497932" cy="1839648"/>
                  <a:chOff x="1619672" y="213981"/>
                  <a:chExt cx="2497932" cy="1839648"/>
                </a:xfrm>
              </p:grpSpPr>
              <p:sp>
                <p:nvSpPr>
                  <p:cNvPr id="77" name="圆角矩形 1446"/>
                  <p:cNvSpPr/>
                  <p:nvPr/>
                </p:nvSpPr>
                <p:spPr>
                  <a:xfrm>
                    <a:off x="1619672" y="246219"/>
                    <a:ext cx="2497932" cy="1807410"/>
                  </a:xfrm>
                  <a:custGeom>
                    <a:avLst/>
                    <a:gdLst>
                      <a:gd name="connsiteX0" fmla="*/ 0 w 2497138"/>
                      <a:gd name="connsiteY0" fmla="*/ 352582 h 1086842"/>
                      <a:gd name="connsiteX1" fmla="*/ 352582 w 2497138"/>
                      <a:gd name="connsiteY1" fmla="*/ 0 h 1086842"/>
                      <a:gd name="connsiteX2" fmla="*/ 2144556 w 2497138"/>
                      <a:gd name="connsiteY2" fmla="*/ 0 h 1086842"/>
                      <a:gd name="connsiteX3" fmla="*/ 2497138 w 2497138"/>
                      <a:gd name="connsiteY3" fmla="*/ 352582 h 1086842"/>
                      <a:gd name="connsiteX4" fmla="*/ 2497138 w 2497138"/>
                      <a:gd name="connsiteY4" fmla="*/ 734260 h 1086842"/>
                      <a:gd name="connsiteX5" fmla="*/ 2144556 w 2497138"/>
                      <a:gd name="connsiteY5" fmla="*/ 1086842 h 1086842"/>
                      <a:gd name="connsiteX6" fmla="*/ 352582 w 2497138"/>
                      <a:gd name="connsiteY6" fmla="*/ 1086842 h 1086842"/>
                      <a:gd name="connsiteX7" fmla="*/ 0 w 2497138"/>
                      <a:gd name="connsiteY7" fmla="*/ 734260 h 1086842"/>
                      <a:gd name="connsiteX8" fmla="*/ 0 w 2497138"/>
                      <a:gd name="connsiteY8" fmla="*/ 352582 h 1086842"/>
                      <a:gd name="connsiteX0" fmla="*/ 0 w 2509838"/>
                      <a:gd name="connsiteY0" fmla="*/ 352582 h 1853157"/>
                      <a:gd name="connsiteX1" fmla="*/ 352582 w 2509838"/>
                      <a:gd name="connsiteY1" fmla="*/ 0 h 1853157"/>
                      <a:gd name="connsiteX2" fmla="*/ 2144556 w 2509838"/>
                      <a:gd name="connsiteY2" fmla="*/ 0 h 1853157"/>
                      <a:gd name="connsiteX3" fmla="*/ 2497138 w 2509838"/>
                      <a:gd name="connsiteY3" fmla="*/ 352582 h 1853157"/>
                      <a:gd name="connsiteX4" fmla="*/ 2509838 w 2509838"/>
                      <a:gd name="connsiteY4" fmla="*/ 1826460 h 1853157"/>
                      <a:gd name="connsiteX5" fmla="*/ 2144556 w 2509838"/>
                      <a:gd name="connsiteY5" fmla="*/ 1086842 h 1853157"/>
                      <a:gd name="connsiteX6" fmla="*/ 352582 w 2509838"/>
                      <a:gd name="connsiteY6" fmla="*/ 1086842 h 1853157"/>
                      <a:gd name="connsiteX7" fmla="*/ 0 w 2509838"/>
                      <a:gd name="connsiteY7" fmla="*/ 734260 h 1853157"/>
                      <a:gd name="connsiteX8" fmla="*/ 0 w 2509838"/>
                      <a:gd name="connsiteY8" fmla="*/ 352582 h 1853157"/>
                      <a:gd name="connsiteX0" fmla="*/ 0 w 2509838"/>
                      <a:gd name="connsiteY0" fmla="*/ 352582 h 1853157"/>
                      <a:gd name="connsiteX1" fmla="*/ 352582 w 2509838"/>
                      <a:gd name="connsiteY1" fmla="*/ 0 h 1853157"/>
                      <a:gd name="connsiteX2" fmla="*/ 2144556 w 2509838"/>
                      <a:gd name="connsiteY2" fmla="*/ 0 h 1853157"/>
                      <a:gd name="connsiteX3" fmla="*/ 2497138 w 2509838"/>
                      <a:gd name="connsiteY3" fmla="*/ 352582 h 1853157"/>
                      <a:gd name="connsiteX4" fmla="*/ 2509838 w 2509838"/>
                      <a:gd name="connsiteY4" fmla="*/ 1826460 h 1853157"/>
                      <a:gd name="connsiteX5" fmla="*/ 1471456 w 2509838"/>
                      <a:gd name="connsiteY5" fmla="*/ 1086842 h 1853157"/>
                      <a:gd name="connsiteX6" fmla="*/ 352582 w 2509838"/>
                      <a:gd name="connsiteY6" fmla="*/ 1086842 h 1853157"/>
                      <a:gd name="connsiteX7" fmla="*/ 0 w 2509838"/>
                      <a:gd name="connsiteY7" fmla="*/ 734260 h 1853157"/>
                      <a:gd name="connsiteX8" fmla="*/ 0 w 2509838"/>
                      <a:gd name="connsiteY8" fmla="*/ 352582 h 1853157"/>
                      <a:gd name="connsiteX0" fmla="*/ 0 w 2509838"/>
                      <a:gd name="connsiteY0" fmla="*/ 352582 h 1853312"/>
                      <a:gd name="connsiteX1" fmla="*/ 352582 w 2509838"/>
                      <a:gd name="connsiteY1" fmla="*/ 0 h 1853312"/>
                      <a:gd name="connsiteX2" fmla="*/ 2144556 w 2509838"/>
                      <a:gd name="connsiteY2" fmla="*/ 0 h 1853312"/>
                      <a:gd name="connsiteX3" fmla="*/ 2497138 w 2509838"/>
                      <a:gd name="connsiteY3" fmla="*/ 352582 h 1853312"/>
                      <a:gd name="connsiteX4" fmla="*/ 2509838 w 2509838"/>
                      <a:gd name="connsiteY4" fmla="*/ 1826460 h 1853312"/>
                      <a:gd name="connsiteX5" fmla="*/ 1471456 w 2509838"/>
                      <a:gd name="connsiteY5" fmla="*/ 1086842 h 1853312"/>
                      <a:gd name="connsiteX6" fmla="*/ 352582 w 2509838"/>
                      <a:gd name="connsiteY6" fmla="*/ 1086842 h 1853312"/>
                      <a:gd name="connsiteX7" fmla="*/ 0 w 2509838"/>
                      <a:gd name="connsiteY7" fmla="*/ 734260 h 1853312"/>
                      <a:gd name="connsiteX8" fmla="*/ 0 w 2509838"/>
                      <a:gd name="connsiteY8" fmla="*/ 352582 h 1853312"/>
                      <a:gd name="connsiteX0" fmla="*/ 0 w 2509838"/>
                      <a:gd name="connsiteY0" fmla="*/ 352582 h 1853157"/>
                      <a:gd name="connsiteX1" fmla="*/ 352582 w 2509838"/>
                      <a:gd name="connsiteY1" fmla="*/ 0 h 1853157"/>
                      <a:gd name="connsiteX2" fmla="*/ 2144556 w 2509838"/>
                      <a:gd name="connsiteY2" fmla="*/ 0 h 1853157"/>
                      <a:gd name="connsiteX3" fmla="*/ 2497138 w 2509838"/>
                      <a:gd name="connsiteY3" fmla="*/ 352582 h 1853157"/>
                      <a:gd name="connsiteX4" fmla="*/ 2509838 w 2509838"/>
                      <a:gd name="connsiteY4" fmla="*/ 1826460 h 1853157"/>
                      <a:gd name="connsiteX5" fmla="*/ 1471456 w 2509838"/>
                      <a:gd name="connsiteY5" fmla="*/ 1086842 h 1853157"/>
                      <a:gd name="connsiteX6" fmla="*/ 352582 w 2509838"/>
                      <a:gd name="connsiteY6" fmla="*/ 1086842 h 1853157"/>
                      <a:gd name="connsiteX7" fmla="*/ 0 w 2509838"/>
                      <a:gd name="connsiteY7" fmla="*/ 734260 h 1853157"/>
                      <a:gd name="connsiteX8" fmla="*/ 0 w 2509838"/>
                      <a:gd name="connsiteY8" fmla="*/ 352582 h 1853157"/>
                      <a:gd name="connsiteX0" fmla="*/ 0 w 2509838"/>
                      <a:gd name="connsiteY0" fmla="*/ 352582 h 1826460"/>
                      <a:gd name="connsiteX1" fmla="*/ 352582 w 2509838"/>
                      <a:gd name="connsiteY1" fmla="*/ 0 h 1826460"/>
                      <a:gd name="connsiteX2" fmla="*/ 2144556 w 2509838"/>
                      <a:gd name="connsiteY2" fmla="*/ 0 h 1826460"/>
                      <a:gd name="connsiteX3" fmla="*/ 2497138 w 2509838"/>
                      <a:gd name="connsiteY3" fmla="*/ 352582 h 1826460"/>
                      <a:gd name="connsiteX4" fmla="*/ 2509838 w 2509838"/>
                      <a:gd name="connsiteY4" fmla="*/ 1826460 h 1826460"/>
                      <a:gd name="connsiteX5" fmla="*/ 1471456 w 2509838"/>
                      <a:gd name="connsiteY5" fmla="*/ 1086842 h 1826460"/>
                      <a:gd name="connsiteX6" fmla="*/ 352582 w 2509838"/>
                      <a:gd name="connsiteY6" fmla="*/ 1086842 h 1826460"/>
                      <a:gd name="connsiteX7" fmla="*/ 0 w 2509838"/>
                      <a:gd name="connsiteY7" fmla="*/ 734260 h 1826460"/>
                      <a:gd name="connsiteX8" fmla="*/ 0 w 2509838"/>
                      <a:gd name="connsiteY8" fmla="*/ 352582 h 1826460"/>
                      <a:gd name="connsiteX0" fmla="*/ 0 w 2509838"/>
                      <a:gd name="connsiteY0" fmla="*/ 352582 h 1826460"/>
                      <a:gd name="connsiteX1" fmla="*/ 352582 w 2509838"/>
                      <a:gd name="connsiteY1" fmla="*/ 0 h 1826460"/>
                      <a:gd name="connsiteX2" fmla="*/ 2144556 w 2509838"/>
                      <a:gd name="connsiteY2" fmla="*/ 0 h 1826460"/>
                      <a:gd name="connsiteX3" fmla="*/ 2497138 w 2509838"/>
                      <a:gd name="connsiteY3" fmla="*/ 352582 h 1826460"/>
                      <a:gd name="connsiteX4" fmla="*/ 2509838 w 2509838"/>
                      <a:gd name="connsiteY4" fmla="*/ 1826460 h 1826460"/>
                      <a:gd name="connsiteX5" fmla="*/ 1471456 w 2509838"/>
                      <a:gd name="connsiteY5" fmla="*/ 1086842 h 1826460"/>
                      <a:gd name="connsiteX6" fmla="*/ 352582 w 2509838"/>
                      <a:gd name="connsiteY6" fmla="*/ 1086842 h 1826460"/>
                      <a:gd name="connsiteX7" fmla="*/ 0 w 2509838"/>
                      <a:gd name="connsiteY7" fmla="*/ 734260 h 1826460"/>
                      <a:gd name="connsiteX8" fmla="*/ 0 w 2509838"/>
                      <a:gd name="connsiteY8" fmla="*/ 352582 h 1826460"/>
                      <a:gd name="connsiteX0" fmla="*/ 0 w 2509838"/>
                      <a:gd name="connsiteY0" fmla="*/ 352582 h 1826460"/>
                      <a:gd name="connsiteX1" fmla="*/ 352582 w 2509838"/>
                      <a:gd name="connsiteY1" fmla="*/ 0 h 1826460"/>
                      <a:gd name="connsiteX2" fmla="*/ 2144556 w 2509838"/>
                      <a:gd name="connsiteY2" fmla="*/ 0 h 1826460"/>
                      <a:gd name="connsiteX3" fmla="*/ 2497138 w 2509838"/>
                      <a:gd name="connsiteY3" fmla="*/ 352582 h 1826460"/>
                      <a:gd name="connsiteX4" fmla="*/ 2509838 w 2509838"/>
                      <a:gd name="connsiteY4" fmla="*/ 1826460 h 1826460"/>
                      <a:gd name="connsiteX5" fmla="*/ 1471456 w 2509838"/>
                      <a:gd name="connsiteY5" fmla="*/ 1086842 h 1826460"/>
                      <a:gd name="connsiteX6" fmla="*/ 352582 w 2509838"/>
                      <a:gd name="connsiteY6" fmla="*/ 1086842 h 1826460"/>
                      <a:gd name="connsiteX7" fmla="*/ 0 w 2509838"/>
                      <a:gd name="connsiteY7" fmla="*/ 734260 h 1826460"/>
                      <a:gd name="connsiteX8" fmla="*/ 0 w 2509838"/>
                      <a:gd name="connsiteY8" fmla="*/ 352582 h 1826460"/>
                      <a:gd name="connsiteX0" fmla="*/ 0 w 2509838"/>
                      <a:gd name="connsiteY0" fmla="*/ 352582 h 1826460"/>
                      <a:gd name="connsiteX1" fmla="*/ 352582 w 2509838"/>
                      <a:gd name="connsiteY1" fmla="*/ 0 h 1826460"/>
                      <a:gd name="connsiteX2" fmla="*/ 2144556 w 2509838"/>
                      <a:gd name="connsiteY2" fmla="*/ 0 h 1826460"/>
                      <a:gd name="connsiteX3" fmla="*/ 2497138 w 2509838"/>
                      <a:gd name="connsiteY3" fmla="*/ 352582 h 1826460"/>
                      <a:gd name="connsiteX4" fmla="*/ 2509838 w 2509838"/>
                      <a:gd name="connsiteY4" fmla="*/ 1826460 h 1826460"/>
                      <a:gd name="connsiteX5" fmla="*/ 1471456 w 2509838"/>
                      <a:gd name="connsiteY5" fmla="*/ 1086842 h 1826460"/>
                      <a:gd name="connsiteX6" fmla="*/ 352582 w 2509838"/>
                      <a:gd name="connsiteY6" fmla="*/ 1086842 h 1826460"/>
                      <a:gd name="connsiteX7" fmla="*/ 0 w 2509838"/>
                      <a:gd name="connsiteY7" fmla="*/ 734260 h 1826460"/>
                      <a:gd name="connsiteX8" fmla="*/ 0 w 2509838"/>
                      <a:gd name="connsiteY8" fmla="*/ 352582 h 1826460"/>
                      <a:gd name="connsiteX0" fmla="*/ 0 w 2509838"/>
                      <a:gd name="connsiteY0" fmla="*/ 352582 h 1826460"/>
                      <a:gd name="connsiteX1" fmla="*/ 352582 w 2509838"/>
                      <a:gd name="connsiteY1" fmla="*/ 0 h 1826460"/>
                      <a:gd name="connsiteX2" fmla="*/ 2144556 w 2509838"/>
                      <a:gd name="connsiteY2" fmla="*/ 0 h 1826460"/>
                      <a:gd name="connsiteX3" fmla="*/ 2497138 w 2509838"/>
                      <a:gd name="connsiteY3" fmla="*/ 352582 h 1826460"/>
                      <a:gd name="connsiteX4" fmla="*/ 2509838 w 2509838"/>
                      <a:gd name="connsiteY4" fmla="*/ 1826460 h 1826460"/>
                      <a:gd name="connsiteX5" fmla="*/ 1471456 w 2509838"/>
                      <a:gd name="connsiteY5" fmla="*/ 1086842 h 1826460"/>
                      <a:gd name="connsiteX6" fmla="*/ 352582 w 2509838"/>
                      <a:gd name="connsiteY6" fmla="*/ 1086842 h 1826460"/>
                      <a:gd name="connsiteX7" fmla="*/ 0 w 2509838"/>
                      <a:gd name="connsiteY7" fmla="*/ 734260 h 1826460"/>
                      <a:gd name="connsiteX8" fmla="*/ 0 w 2509838"/>
                      <a:gd name="connsiteY8" fmla="*/ 352582 h 1826460"/>
                      <a:gd name="connsiteX0" fmla="*/ 0 w 2502694"/>
                      <a:gd name="connsiteY0" fmla="*/ 352582 h 1821697"/>
                      <a:gd name="connsiteX1" fmla="*/ 352582 w 2502694"/>
                      <a:gd name="connsiteY1" fmla="*/ 0 h 1821697"/>
                      <a:gd name="connsiteX2" fmla="*/ 2144556 w 2502694"/>
                      <a:gd name="connsiteY2" fmla="*/ 0 h 1821697"/>
                      <a:gd name="connsiteX3" fmla="*/ 2497138 w 2502694"/>
                      <a:gd name="connsiteY3" fmla="*/ 352582 h 1821697"/>
                      <a:gd name="connsiteX4" fmla="*/ 2502694 w 2502694"/>
                      <a:gd name="connsiteY4" fmla="*/ 1821697 h 1821697"/>
                      <a:gd name="connsiteX5" fmla="*/ 1471456 w 2502694"/>
                      <a:gd name="connsiteY5" fmla="*/ 1086842 h 1821697"/>
                      <a:gd name="connsiteX6" fmla="*/ 352582 w 2502694"/>
                      <a:gd name="connsiteY6" fmla="*/ 1086842 h 1821697"/>
                      <a:gd name="connsiteX7" fmla="*/ 0 w 2502694"/>
                      <a:gd name="connsiteY7" fmla="*/ 734260 h 1821697"/>
                      <a:gd name="connsiteX8" fmla="*/ 0 w 2502694"/>
                      <a:gd name="connsiteY8" fmla="*/ 352582 h 1821697"/>
                      <a:gd name="connsiteX0" fmla="*/ 0 w 2497932"/>
                      <a:gd name="connsiteY0" fmla="*/ 352582 h 1807410"/>
                      <a:gd name="connsiteX1" fmla="*/ 352582 w 2497932"/>
                      <a:gd name="connsiteY1" fmla="*/ 0 h 1807410"/>
                      <a:gd name="connsiteX2" fmla="*/ 2144556 w 2497932"/>
                      <a:gd name="connsiteY2" fmla="*/ 0 h 1807410"/>
                      <a:gd name="connsiteX3" fmla="*/ 2497138 w 2497932"/>
                      <a:gd name="connsiteY3" fmla="*/ 352582 h 1807410"/>
                      <a:gd name="connsiteX4" fmla="*/ 2497932 w 2497932"/>
                      <a:gd name="connsiteY4" fmla="*/ 1807410 h 1807410"/>
                      <a:gd name="connsiteX5" fmla="*/ 1471456 w 2497932"/>
                      <a:gd name="connsiteY5" fmla="*/ 1086842 h 1807410"/>
                      <a:gd name="connsiteX6" fmla="*/ 352582 w 2497932"/>
                      <a:gd name="connsiteY6" fmla="*/ 1086842 h 1807410"/>
                      <a:gd name="connsiteX7" fmla="*/ 0 w 2497932"/>
                      <a:gd name="connsiteY7" fmla="*/ 734260 h 1807410"/>
                      <a:gd name="connsiteX8" fmla="*/ 0 w 2497932"/>
                      <a:gd name="connsiteY8" fmla="*/ 352582 h 18074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97932" h="1807410">
                        <a:moveTo>
                          <a:pt x="0" y="352582"/>
                        </a:moveTo>
                        <a:cubicBezTo>
                          <a:pt x="0" y="157856"/>
                          <a:pt x="157856" y="0"/>
                          <a:pt x="352582" y="0"/>
                        </a:cubicBezTo>
                        <a:lnTo>
                          <a:pt x="2144556" y="0"/>
                        </a:lnTo>
                        <a:cubicBezTo>
                          <a:pt x="2339282" y="0"/>
                          <a:pt x="2497138" y="157856"/>
                          <a:pt x="2497138" y="352582"/>
                        </a:cubicBezTo>
                        <a:cubicBezTo>
                          <a:pt x="2497138" y="479808"/>
                          <a:pt x="2497932" y="1680184"/>
                          <a:pt x="2497932" y="1807410"/>
                        </a:cubicBezTo>
                        <a:cubicBezTo>
                          <a:pt x="2288382" y="1398886"/>
                          <a:pt x="1863032" y="1086842"/>
                          <a:pt x="1471456" y="1086842"/>
                        </a:cubicBezTo>
                        <a:lnTo>
                          <a:pt x="352582" y="1086842"/>
                        </a:lnTo>
                        <a:cubicBezTo>
                          <a:pt x="157856" y="1086842"/>
                          <a:pt x="0" y="928986"/>
                          <a:pt x="0" y="734260"/>
                        </a:cubicBezTo>
                        <a:lnTo>
                          <a:pt x="0" y="352582"/>
                        </a:lnTo>
                        <a:close/>
                      </a:path>
                    </a:pathLst>
                  </a:custGeom>
                  <a:solidFill>
                    <a:srgbClr val="46434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1313444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6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cs typeface="+mn-cs"/>
                    </a:endParaRPr>
                  </a:p>
                </p:txBody>
              </p:sp>
              <p:sp>
                <p:nvSpPr>
                  <p:cNvPr id="78" name="圆角矩形 1446"/>
                  <p:cNvSpPr/>
                  <p:nvPr/>
                </p:nvSpPr>
                <p:spPr>
                  <a:xfrm>
                    <a:off x="1619672" y="213981"/>
                    <a:ext cx="2497932" cy="1807410"/>
                  </a:xfrm>
                  <a:custGeom>
                    <a:avLst/>
                    <a:gdLst>
                      <a:gd name="connsiteX0" fmla="*/ 0 w 2497138"/>
                      <a:gd name="connsiteY0" fmla="*/ 352582 h 1086842"/>
                      <a:gd name="connsiteX1" fmla="*/ 352582 w 2497138"/>
                      <a:gd name="connsiteY1" fmla="*/ 0 h 1086842"/>
                      <a:gd name="connsiteX2" fmla="*/ 2144556 w 2497138"/>
                      <a:gd name="connsiteY2" fmla="*/ 0 h 1086842"/>
                      <a:gd name="connsiteX3" fmla="*/ 2497138 w 2497138"/>
                      <a:gd name="connsiteY3" fmla="*/ 352582 h 1086842"/>
                      <a:gd name="connsiteX4" fmla="*/ 2497138 w 2497138"/>
                      <a:gd name="connsiteY4" fmla="*/ 734260 h 1086842"/>
                      <a:gd name="connsiteX5" fmla="*/ 2144556 w 2497138"/>
                      <a:gd name="connsiteY5" fmla="*/ 1086842 h 1086842"/>
                      <a:gd name="connsiteX6" fmla="*/ 352582 w 2497138"/>
                      <a:gd name="connsiteY6" fmla="*/ 1086842 h 1086842"/>
                      <a:gd name="connsiteX7" fmla="*/ 0 w 2497138"/>
                      <a:gd name="connsiteY7" fmla="*/ 734260 h 1086842"/>
                      <a:gd name="connsiteX8" fmla="*/ 0 w 2497138"/>
                      <a:gd name="connsiteY8" fmla="*/ 352582 h 1086842"/>
                      <a:gd name="connsiteX0" fmla="*/ 0 w 2509838"/>
                      <a:gd name="connsiteY0" fmla="*/ 352582 h 1853157"/>
                      <a:gd name="connsiteX1" fmla="*/ 352582 w 2509838"/>
                      <a:gd name="connsiteY1" fmla="*/ 0 h 1853157"/>
                      <a:gd name="connsiteX2" fmla="*/ 2144556 w 2509838"/>
                      <a:gd name="connsiteY2" fmla="*/ 0 h 1853157"/>
                      <a:gd name="connsiteX3" fmla="*/ 2497138 w 2509838"/>
                      <a:gd name="connsiteY3" fmla="*/ 352582 h 1853157"/>
                      <a:gd name="connsiteX4" fmla="*/ 2509838 w 2509838"/>
                      <a:gd name="connsiteY4" fmla="*/ 1826460 h 1853157"/>
                      <a:gd name="connsiteX5" fmla="*/ 2144556 w 2509838"/>
                      <a:gd name="connsiteY5" fmla="*/ 1086842 h 1853157"/>
                      <a:gd name="connsiteX6" fmla="*/ 352582 w 2509838"/>
                      <a:gd name="connsiteY6" fmla="*/ 1086842 h 1853157"/>
                      <a:gd name="connsiteX7" fmla="*/ 0 w 2509838"/>
                      <a:gd name="connsiteY7" fmla="*/ 734260 h 1853157"/>
                      <a:gd name="connsiteX8" fmla="*/ 0 w 2509838"/>
                      <a:gd name="connsiteY8" fmla="*/ 352582 h 1853157"/>
                      <a:gd name="connsiteX0" fmla="*/ 0 w 2509838"/>
                      <a:gd name="connsiteY0" fmla="*/ 352582 h 1853157"/>
                      <a:gd name="connsiteX1" fmla="*/ 352582 w 2509838"/>
                      <a:gd name="connsiteY1" fmla="*/ 0 h 1853157"/>
                      <a:gd name="connsiteX2" fmla="*/ 2144556 w 2509838"/>
                      <a:gd name="connsiteY2" fmla="*/ 0 h 1853157"/>
                      <a:gd name="connsiteX3" fmla="*/ 2497138 w 2509838"/>
                      <a:gd name="connsiteY3" fmla="*/ 352582 h 1853157"/>
                      <a:gd name="connsiteX4" fmla="*/ 2509838 w 2509838"/>
                      <a:gd name="connsiteY4" fmla="*/ 1826460 h 1853157"/>
                      <a:gd name="connsiteX5" fmla="*/ 1471456 w 2509838"/>
                      <a:gd name="connsiteY5" fmla="*/ 1086842 h 1853157"/>
                      <a:gd name="connsiteX6" fmla="*/ 352582 w 2509838"/>
                      <a:gd name="connsiteY6" fmla="*/ 1086842 h 1853157"/>
                      <a:gd name="connsiteX7" fmla="*/ 0 w 2509838"/>
                      <a:gd name="connsiteY7" fmla="*/ 734260 h 1853157"/>
                      <a:gd name="connsiteX8" fmla="*/ 0 w 2509838"/>
                      <a:gd name="connsiteY8" fmla="*/ 352582 h 1853157"/>
                      <a:gd name="connsiteX0" fmla="*/ 0 w 2509838"/>
                      <a:gd name="connsiteY0" fmla="*/ 352582 h 1853312"/>
                      <a:gd name="connsiteX1" fmla="*/ 352582 w 2509838"/>
                      <a:gd name="connsiteY1" fmla="*/ 0 h 1853312"/>
                      <a:gd name="connsiteX2" fmla="*/ 2144556 w 2509838"/>
                      <a:gd name="connsiteY2" fmla="*/ 0 h 1853312"/>
                      <a:gd name="connsiteX3" fmla="*/ 2497138 w 2509838"/>
                      <a:gd name="connsiteY3" fmla="*/ 352582 h 1853312"/>
                      <a:gd name="connsiteX4" fmla="*/ 2509838 w 2509838"/>
                      <a:gd name="connsiteY4" fmla="*/ 1826460 h 1853312"/>
                      <a:gd name="connsiteX5" fmla="*/ 1471456 w 2509838"/>
                      <a:gd name="connsiteY5" fmla="*/ 1086842 h 1853312"/>
                      <a:gd name="connsiteX6" fmla="*/ 352582 w 2509838"/>
                      <a:gd name="connsiteY6" fmla="*/ 1086842 h 1853312"/>
                      <a:gd name="connsiteX7" fmla="*/ 0 w 2509838"/>
                      <a:gd name="connsiteY7" fmla="*/ 734260 h 1853312"/>
                      <a:gd name="connsiteX8" fmla="*/ 0 w 2509838"/>
                      <a:gd name="connsiteY8" fmla="*/ 352582 h 1853312"/>
                      <a:gd name="connsiteX0" fmla="*/ 0 w 2509838"/>
                      <a:gd name="connsiteY0" fmla="*/ 352582 h 1853157"/>
                      <a:gd name="connsiteX1" fmla="*/ 352582 w 2509838"/>
                      <a:gd name="connsiteY1" fmla="*/ 0 h 1853157"/>
                      <a:gd name="connsiteX2" fmla="*/ 2144556 w 2509838"/>
                      <a:gd name="connsiteY2" fmla="*/ 0 h 1853157"/>
                      <a:gd name="connsiteX3" fmla="*/ 2497138 w 2509838"/>
                      <a:gd name="connsiteY3" fmla="*/ 352582 h 1853157"/>
                      <a:gd name="connsiteX4" fmla="*/ 2509838 w 2509838"/>
                      <a:gd name="connsiteY4" fmla="*/ 1826460 h 1853157"/>
                      <a:gd name="connsiteX5" fmla="*/ 1471456 w 2509838"/>
                      <a:gd name="connsiteY5" fmla="*/ 1086842 h 1853157"/>
                      <a:gd name="connsiteX6" fmla="*/ 352582 w 2509838"/>
                      <a:gd name="connsiteY6" fmla="*/ 1086842 h 1853157"/>
                      <a:gd name="connsiteX7" fmla="*/ 0 w 2509838"/>
                      <a:gd name="connsiteY7" fmla="*/ 734260 h 1853157"/>
                      <a:gd name="connsiteX8" fmla="*/ 0 w 2509838"/>
                      <a:gd name="connsiteY8" fmla="*/ 352582 h 1853157"/>
                      <a:gd name="connsiteX0" fmla="*/ 0 w 2509838"/>
                      <a:gd name="connsiteY0" fmla="*/ 352582 h 1826460"/>
                      <a:gd name="connsiteX1" fmla="*/ 352582 w 2509838"/>
                      <a:gd name="connsiteY1" fmla="*/ 0 h 1826460"/>
                      <a:gd name="connsiteX2" fmla="*/ 2144556 w 2509838"/>
                      <a:gd name="connsiteY2" fmla="*/ 0 h 1826460"/>
                      <a:gd name="connsiteX3" fmla="*/ 2497138 w 2509838"/>
                      <a:gd name="connsiteY3" fmla="*/ 352582 h 1826460"/>
                      <a:gd name="connsiteX4" fmla="*/ 2509838 w 2509838"/>
                      <a:gd name="connsiteY4" fmla="*/ 1826460 h 1826460"/>
                      <a:gd name="connsiteX5" fmla="*/ 1471456 w 2509838"/>
                      <a:gd name="connsiteY5" fmla="*/ 1086842 h 1826460"/>
                      <a:gd name="connsiteX6" fmla="*/ 352582 w 2509838"/>
                      <a:gd name="connsiteY6" fmla="*/ 1086842 h 1826460"/>
                      <a:gd name="connsiteX7" fmla="*/ 0 w 2509838"/>
                      <a:gd name="connsiteY7" fmla="*/ 734260 h 1826460"/>
                      <a:gd name="connsiteX8" fmla="*/ 0 w 2509838"/>
                      <a:gd name="connsiteY8" fmla="*/ 352582 h 1826460"/>
                      <a:gd name="connsiteX0" fmla="*/ 0 w 2509838"/>
                      <a:gd name="connsiteY0" fmla="*/ 352582 h 1826460"/>
                      <a:gd name="connsiteX1" fmla="*/ 352582 w 2509838"/>
                      <a:gd name="connsiteY1" fmla="*/ 0 h 1826460"/>
                      <a:gd name="connsiteX2" fmla="*/ 2144556 w 2509838"/>
                      <a:gd name="connsiteY2" fmla="*/ 0 h 1826460"/>
                      <a:gd name="connsiteX3" fmla="*/ 2497138 w 2509838"/>
                      <a:gd name="connsiteY3" fmla="*/ 352582 h 1826460"/>
                      <a:gd name="connsiteX4" fmla="*/ 2509838 w 2509838"/>
                      <a:gd name="connsiteY4" fmla="*/ 1826460 h 1826460"/>
                      <a:gd name="connsiteX5" fmla="*/ 1471456 w 2509838"/>
                      <a:gd name="connsiteY5" fmla="*/ 1086842 h 1826460"/>
                      <a:gd name="connsiteX6" fmla="*/ 352582 w 2509838"/>
                      <a:gd name="connsiteY6" fmla="*/ 1086842 h 1826460"/>
                      <a:gd name="connsiteX7" fmla="*/ 0 w 2509838"/>
                      <a:gd name="connsiteY7" fmla="*/ 734260 h 1826460"/>
                      <a:gd name="connsiteX8" fmla="*/ 0 w 2509838"/>
                      <a:gd name="connsiteY8" fmla="*/ 352582 h 1826460"/>
                      <a:gd name="connsiteX0" fmla="*/ 0 w 2509838"/>
                      <a:gd name="connsiteY0" fmla="*/ 352582 h 1826460"/>
                      <a:gd name="connsiteX1" fmla="*/ 352582 w 2509838"/>
                      <a:gd name="connsiteY1" fmla="*/ 0 h 1826460"/>
                      <a:gd name="connsiteX2" fmla="*/ 2144556 w 2509838"/>
                      <a:gd name="connsiteY2" fmla="*/ 0 h 1826460"/>
                      <a:gd name="connsiteX3" fmla="*/ 2497138 w 2509838"/>
                      <a:gd name="connsiteY3" fmla="*/ 352582 h 1826460"/>
                      <a:gd name="connsiteX4" fmla="*/ 2509838 w 2509838"/>
                      <a:gd name="connsiteY4" fmla="*/ 1826460 h 1826460"/>
                      <a:gd name="connsiteX5" fmla="*/ 1471456 w 2509838"/>
                      <a:gd name="connsiteY5" fmla="*/ 1086842 h 1826460"/>
                      <a:gd name="connsiteX6" fmla="*/ 352582 w 2509838"/>
                      <a:gd name="connsiteY6" fmla="*/ 1086842 h 1826460"/>
                      <a:gd name="connsiteX7" fmla="*/ 0 w 2509838"/>
                      <a:gd name="connsiteY7" fmla="*/ 734260 h 1826460"/>
                      <a:gd name="connsiteX8" fmla="*/ 0 w 2509838"/>
                      <a:gd name="connsiteY8" fmla="*/ 352582 h 1826460"/>
                      <a:gd name="connsiteX0" fmla="*/ 0 w 2509838"/>
                      <a:gd name="connsiteY0" fmla="*/ 352582 h 1826460"/>
                      <a:gd name="connsiteX1" fmla="*/ 352582 w 2509838"/>
                      <a:gd name="connsiteY1" fmla="*/ 0 h 1826460"/>
                      <a:gd name="connsiteX2" fmla="*/ 2144556 w 2509838"/>
                      <a:gd name="connsiteY2" fmla="*/ 0 h 1826460"/>
                      <a:gd name="connsiteX3" fmla="*/ 2497138 w 2509838"/>
                      <a:gd name="connsiteY3" fmla="*/ 352582 h 1826460"/>
                      <a:gd name="connsiteX4" fmla="*/ 2509838 w 2509838"/>
                      <a:gd name="connsiteY4" fmla="*/ 1826460 h 1826460"/>
                      <a:gd name="connsiteX5" fmla="*/ 1471456 w 2509838"/>
                      <a:gd name="connsiteY5" fmla="*/ 1086842 h 1826460"/>
                      <a:gd name="connsiteX6" fmla="*/ 352582 w 2509838"/>
                      <a:gd name="connsiteY6" fmla="*/ 1086842 h 1826460"/>
                      <a:gd name="connsiteX7" fmla="*/ 0 w 2509838"/>
                      <a:gd name="connsiteY7" fmla="*/ 734260 h 1826460"/>
                      <a:gd name="connsiteX8" fmla="*/ 0 w 2509838"/>
                      <a:gd name="connsiteY8" fmla="*/ 352582 h 1826460"/>
                      <a:gd name="connsiteX0" fmla="*/ 0 w 2509838"/>
                      <a:gd name="connsiteY0" fmla="*/ 352582 h 1826460"/>
                      <a:gd name="connsiteX1" fmla="*/ 352582 w 2509838"/>
                      <a:gd name="connsiteY1" fmla="*/ 0 h 1826460"/>
                      <a:gd name="connsiteX2" fmla="*/ 2144556 w 2509838"/>
                      <a:gd name="connsiteY2" fmla="*/ 0 h 1826460"/>
                      <a:gd name="connsiteX3" fmla="*/ 2497138 w 2509838"/>
                      <a:gd name="connsiteY3" fmla="*/ 352582 h 1826460"/>
                      <a:gd name="connsiteX4" fmla="*/ 2509838 w 2509838"/>
                      <a:gd name="connsiteY4" fmla="*/ 1826460 h 1826460"/>
                      <a:gd name="connsiteX5" fmla="*/ 1471456 w 2509838"/>
                      <a:gd name="connsiteY5" fmla="*/ 1086842 h 1826460"/>
                      <a:gd name="connsiteX6" fmla="*/ 352582 w 2509838"/>
                      <a:gd name="connsiteY6" fmla="*/ 1086842 h 1826460"/>
                      <a:gd name="connsiteX7" fmla="*/ 0 w 2509838"/>
                      <a:gd name="connsiteY7" fmla="*/ 734260 h 1826460"/>
                      <a:gd name="connsiteX8" fmla="*/ 0 w 2509838"/>
                      <a:gd name="connsiteY8" fmla="*/ 352582 h 1826460"/>
                      <a:gd name="connsiteX0" fmla="*/ 0 w 2502694"/>
                      <a:gd name="connsiteY0" fmla="*/ 352582 h 1821697"/>
                      <a:gd name="connsiteX1" fmla="*/ 352582 w 2502694"/>
                      <a:gd name="connsiteY1" fmla="*/ 0 h 1821697"/>
                      <a:gd name="connsiteX2" fmla="*/ 2144556 w 2502694"/>
                      <a:gd name="connsiteY2" fmla="*/ 0 h 1821697"/>
                      <a:gd name="connsiteX3" fmla="*/ 2497138 w 2502694"/>
                      <a:gd name="connsiteY3" fmla="*/ 352582 h 1821697"/>
                      <a:gd name="connsiteX4" fmla="*/ 2502694 w 2502694"/>
                      <a:gd name="connsiteY4" fmla="*/ 1821697 h 1821697"/>
                      <a:gd name="connsiteX5" fmla="*/ 1471456 w 2502694"/>
                      <a:gd name="connsiteY5" fmla="*/ 1086842 h 1821697"/>
                      <a:gd name="connsiteX6" fmla="*/ 352582 w 2502694"/>
                      <a:gd name="connsiteY6" fmla="*/ 1086842 h 1821697"/>
                      <a:gd name="connsiteX7" fmla="*/ 0 w 2502694"/>
                      <a:gd name="connsiteY7" fmla="*/ 734260 h 1821697"/>
                      <a:gd name="connsiteX8" fmla="*/ 0 w 2502694"/>
                      <a:gd name="connsiteY8" fmla="*/ 352582 h 1821697"/>
                      <a:gd name="connsiteX0" fmla="*/ 0 w 2497932"/>
                      <a:gd name="connsiteY0" fmla="*/ 352582 h 1807410"/>
                      <a:gd name="connsiteX1" fmla="*/ 352582 w 2497932"/>
                      <a:gd name="connsiteY1" fmla="*/ 0 h 1807410"/>
                      <a:gd name="connsiteX2" fmla="*/ 2144556 w 2497932"/>
                      <a:gd name="connsiteY2" fmla="*/ 0 h 1807410"/>
                      <a:gd name="connsiteX3" fmla="*/ 2497138 w 2497932"/>
                      <a:gd name="connsiteY3" fmla="*/ 352582 h 1807410"/>
                      <a:gd name="connsiteX4" fmla="*/ 2497932 w 2497932"/>
                      <a:gd name="connsiteY4" fmla="*/ 1807410 h 1807410"/>
                      <a:gd name="connsiteX5" fmla="*/ 1471456 w 2497932"/>
                      <a:gd name="connsiteY5" fmla="*/ 1086842 h 1807410"/>
                      <a:gd name="connsiteX6" fmla="*/ 352582 w 2497932"/>
                      <a:gd name="connsiteY6" fmla="*/ 1086842 h 1807410"/>
                      <a:gd name="connsiteX7" fmla="*/ 0 w 2497932"/>
                      <a:gd name="connsiteY7" fmla="*/ 734260 h 1807410"/>
                      <a:gd name="connsiteX8" fmla="*/ 0 w 2497932"/>
                      <a:gd name="connsiteY8" fmla="*/ 352582 h 18074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97932" h="1807410">
                        <a:moveTo>
                          <a:pt x="0" y="352582"/>
                        </a:moveTo>
                        <a:cubicBezTo>
                          <a:pt x="0" y="157856"/>
                          <a:pt x="157856" y="0"/>
                          <a:pt x="352582" y="0"/>
                        </a:cubicBezTo>
                        <a:lnTo>
                          <a:pt x="2144556" y="0"/>
                        </a:lnTo>
                        <a:cubicBezTo>
                          <a:pt x="2339282" y="0"/>
                          <a:pt x="2497138" y="157856"/>
                          <a:pt x="2497138" y="352582"/>
                        </a:cubicBezTo>
                        <a:cubicBezTo>
                          <a:pt x="2497138" y="479808"/>
                          <a:pt x="2497932" y="1680184"/>
                          <a:pt x="2497932" y="1807410"/>
                        </a:cubicBezTo>
                        <a:cubicBezTo>
                          <a:pt x="2288382" y="1398886"/>
                          <a:pt x="1863032" y="1086842"/>
                          <a:pt x="1471456" y="1086842"/>
                        </a:cubicBezTo>
                        <a:lnTo>
                          <a:pt x="352582" y="1086842"/>
                        </a:lnTo>
                        <a:cubicBezTo>
                          <a:pt x="157856" y="1086842"/>
                          <a:pt x="0" y="928986"/>
                          <a:pt x="0" y="734260"/>
                        </a:cubicBezTo>
                        <a:lnTo>
                          <a:pt x="0" y="352582"/>
                        </a:lnTo>
                        <a:close/>
                      </a:path>
                    </a:pathLst>
                  </a:custGeom>
                  <a:solidFill>
                    <a:srgbClr val="009999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1313444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zh-CN" altLang="en-US" sz="26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cs typeface="+mn-cs"/>
                    </a:endParaRPr>
                  </a:p>
                </p:txBody>
              </p:sp>
            </p:grpSp>
          </p:grpSp>
          <p:sp>
            <p:nvSpPr>
              <p:cNvPr id="72" name="椭圆 71"/>
              <p:cNvSpPr/>
              <p:nvPr/>
            </p:nvSpPr>
            <p:spPr>
              <a:xfrm>
                <a:off x="4001696" y="3902246"/>
                <a:ext cx="1140606" cy="1140606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>
                <a:softEdge rad="368300"/>
              </a:effectLst>
              <a:scene3d>
                <a:camera prst="isometricOffAxis1Top"/>
                <a:lightRig rig="threePt" dir="t"/>
              </a:scene3d>
            </p:spPr>
            <p:txBody>
              <a:bodyPr rtlCol="0" anchor="ctr"/>
              <a:lstStyle/>
              <a:p>
                <a:pPr marL="0" marR="0" lvl="0" indent="0" algn="ctr" defTabSz="13134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grpSp>
          <p:nvGrpSpPr>
            <p:cNvPr id="59" name="组合 58"/>
            <p:cNvGrpSpPr/>
            <p:nvPr/>
          </p:nvGrpSpPr>
          <p:grpSpPr>
            <a:xfrm flipH="1">
              <a:off x="2955001" y="1650354"/>
              <a:ext cx="1657327" cy="585015"/>
              <a:chOff x="2771800" y="1650354"/>
              <a:chExt cx="1657327" cy="585015"/>
            </a:xfrm>
          </p:grpSpPr>
          <p:sp>
            <p:nvSpPr>
              <p:cNvPr id="68" name="TextBox 67"/>
              <p:cNvSpPr txBox="1"/>
              <p:nvPr/>
            </p:nvSpPr>
            <p:spPr>
              <a:xfrm>
                <a:off x="2771800" y="1715166"/>
                <a:ext cx="762770" cy="481535"/>
              </a:xfrm>
              <a:prstGeom prst="rect">
                <a:avLst/>
              </a:prstGeom>
              <a:noFill/>
            </p:spPr>
            <p:txBody>
              <a:bodyPr wrap="square" rtlCol="0" anchor="ctr" anchorCtr="1">
                <a:spAutoFit/>
              </a:bodyPr>
              <a:lstStyle/>
              <a:p>
                <a:pPr marL="0" marR="0" lvl="0" indent="0" algn="ctr" defTabSz="13134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4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  <a:t>01</a:t>
                </a:r>
                <a:endParaRPr kumimoji="0" lang="zh-CN" altLang="en-US" sz="2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</a:endParaRPr>
              </a:p>
            </p:txBody>
          </p:sp>
          <p:sp>
            <p:nvSpPr>
              <p:cNvPr id="69" name="矩形 68"/>
              <p:cNvSpPr/>
              <p:nvPr/>
            </p:nvSpPr>
            <p:spPr>
              <a:xfrm>
                <a:off x="3348950" y="1650354"/>
                <a:ext cx="1080177" cy="28264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13134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  <a:t>请输入标题</a:t>
                </a:r>
              </a:p>
            </p:txBody>
          </p:sp>
          <p:sp>
            <p:nvSpPr>
              <p:cNvPr id="70" name="矩形 69"/>
              <p:cNvSpPr/>
              <p:nvPr/>
            </p:nvSpPr>
            <p:spPr>
              <a:xfrm>
                <a:off x="3371567" y="1963197"/>
                <a:ext cx="1034943" cy="27217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13134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  <a:t>请输入文本请输入文本</a:t>
                </a:r>
                <a:endParaRPr kumimoji="0" lang="en-US" altLang="zh-CN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</a:endParaRPr>
              </a:p>
              <a:p>
                <a:pPr marL="0" marR="0" lvl="0" indent="0" algn="ctr" defTabSz="13134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  <a:t>请输入文本请输入文本</a:t>
                </a:r>
              </a:p>
            </p:txBody>
          </p:sp>
        </p:grpSp>
        <p:grpSp>
          <p:nvGrpSpPr>
            <p:cNvPr id="60" name="组合 59"/>
            <p:cNvGrpSpPr/>
            <p:nvPr/>
          </p:nvGrpSpPr>
          <p:grpSpPr>
            <a:xfrm>
              <a:off x="4499992" y="1075232"/>
              <a:ext cx="1657326" cy="585015"/>
              <a:chOff x="2771800" y="1650354"/>
              <a:chExt cx="1657326" cy="585015"/>
            </a:xfrm>
          </p:grpSpPr>
          <p:sp>
            <p:nvSpPr>
              <p:cNvPr id="65" name="TextBox 64"/>
              <p:cNvSpPr txBox="1"/>
              <p:nvPr/>
            </p:nvSpPr>
            <p:spPr>
              <a:xfrm>
                <a:off x="2771800" y="1715166"/>
                <a:ext cx="762770" cy="481535"/>
              </a:xfrm>
              <a:prstGeom prst="rect">
                <a:avLst/>
              </a:prstGeom>
              <a:noFill/>
            </p:spPr>
            <p:txBody>
              <a:bodyPr wrap="square" rtlCol="0" anchor="ctr" anchorCtr="1">
                <a:spAutoFit/>
              </a:bodyPr>
              <a:lstStyle/>
              <a:p>
                <a:pPr marL="0" marR="0" lvl="0" indent="0" algn="ctr" defTabSz="13134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4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  <a:t>02</a:t>
                </a:r>
                <a:endParaRPr kumimoji="0" lang="zh-CN" altLang="en-US" sz="2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</a:endParaRPr>
              </a:p>
            </p:txBody>
          </p:sp>
          <p:sp>
            <p:nvSpPr>
              <p:cNvPr id="66" name="矩形 65"/>
              <p:cNvSpPr/>
              <p:nvPr/>
            </p:nvSpPr>
            <p:spPr>
              <a:xfrm>
                <a:off x="3348949" y="1650354"/>
                <a:ext cx="1080177" cy="28264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13134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  <a:t>请输入标题</a:t>
                </a:r>
              </a:p>
            </p:txBody>
          </p:sp>
          <p:sp>
            <p:nvSpPr>
              <p:cNvPr id="67" name="矩形 66"/>
              <p:cNvSpPr/>
              <p:nvPr/>
            </p:nvSpPr>
            <p:spPr>
              <a:xfrm>
                <a:off x="3371565" y="1963197"/>
                <a:ext cx="1034943" cy="27217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13134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  <a:t>请输入文本请输入文本</a:t>
                </a:r>
                <a:endParaRPr kumimoji="0" lang="en-US" altLang="zh-CN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</a:endParaRPr>
              </a:p>
              <a:p>
                <a:pPr marL="0" marR="0" lvl="0" indent="0" algn="ctr" defTabSz="13134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  <a:t>请输入文本请输入文本</a:t>
                </a:r>
              </a:p>
            </p:txBody>
          </p:sp>
        </p:grpSp>
        <p:grpSp>
          <p:nvGrpSpPr>
            <p:cNvPr id="61" name="组合 60"/>
            <p:cNvGrpSpPr/>
            <p:nvPr/>
          </p:nvGrpSpPr>
          <p:grpSpPr>
            <a:xfrm>
              <a:off x="4499992" y="1982371"/>
              <a:ext cx="1657326" cy="585015"/>
              <a:chOff x="2771800" y="1650354"/>
              <a:chExt cx="1657326" cy="585015"/>
            </a:xfrm>
          </p:grpSpPr>
          <p:sp>
            <p:nvSpPr>
              <p:cNvPr id="62" name="TextBox 61"/>
              <p:cNvSpPr txBox="1"/>
              <p:nvPr/>
            </p:nvSpPr>
            <p:spPr>
              <a:xfrm>
                <a:off x="2771800" y="1715166"/>
                <a:ext cx="762770" cy="481535"/>
              </a:xfrm>
              <a:prstGeom prst="rect">
                <a:avLst/>
              </a:prstGeom>
              <a:noFill/>
            </p:spPr>
            <p:txBody>
              <a:bodyPr wrap="square" rtlCol="0" anchor="ctr" anchorCtr="1">
                <a:spAutoFit/>
              </a:bodyPr>
              <a:lstStyle/>
              <a:p>
                <a:pPr marL="0" marR="0" lvl="0" indent="0" algn="ctr" defTabSz="13134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4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  <a:t>03</a:t>
                </a:r>
                <a:endParaRPr kumimoji="0" lang="zh-CN" altLang="en-US" sz="23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</a:endParaRPr>
              </a:p>
            </p:txBody>
          </p:sp>
          <p:sp>
            <p:nvSpPr>
              <p:cNvPr id="63" name="矩形 62"/>
              <p:cNvSpPr/>
              <p:nvPr/>
            </p:nvSpPr>
            <p:spPr>
              <a:xfrm>
                <a:off x="3348949" y="1650354"/>
                <a:ext cx="1080177" cy="28264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13134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1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  <a:t>请输入标题</a:t>
                </a:r>
              </a:p>
            </p:txBody>
          </p:sp>
          <p:sp>
            <p:nvSpPr>
              <p:cNvPr id="64" name="矩形 63"/>
              <p:cNvSpPr/>
              <p:nvPr/>
            </p:nvSpPr>
            <p:spPr>
              <a:xfrm>
                <a:off x="3371565" y="1963197"/>
                <a:ext cx="1034943" cy="27217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13134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  <a:t>请输入文本请输入文本</a:t>
                </a:r>
                <a:endParaRPr kumimoji="0" lang="en-US" altLang="zh-CN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</a:endParaRPr>
              </a:p>
              <a:p>
                <a:pPr marL="0" marR="0" lvl="0" indent="0" algn="ctr" defTabSz="13134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  <a:t>请输入文本请输入文本</a:t>
                </a:r>
              </a:p>
            </p:txBody>
          </p:sp>
        </p:grpSp>
      </p:grpSp>
      <p:grpSp>
        <p:nvGrpSpPr>
          <p:cNvPr id="83" name="组合 82"/>
          <p:cNvGrpSpPr/>
          <p:nvPr/>
        </p:nvGrpSpPr>
        <p:grpSpPr>
          <a:xfrm>
            <a:off x="5030263" y="4240275"/>
            <a:ext cx="1274692" cy="2525822"/>
            <a:chOff x="-1309687" y="3215859"/>
            <a:chExt cx="355600" cy="679450"/>
          </a:xfrm>
        </p:grpSpPr>
        <p:sp>
          <p:nvSpPr>
            <p:cNvPr id="84" name="Freeform 215"/>
            <p:cNvSpPr>
              <a:spLocks/>
            </p:cNvSpPr>
            <p:nvPr/>
          </p:nvSpPr>
          <p:spPr bwMode="auto">
            <a:xfrm>
              <a:off x="-1200150" y="3220622"/>
              <a:ext cx="63500" cy="127000"/>
            </a:xfrm>
            <a:custGeom>
              <a:avLst/>
              <a:gdLst>
                <a:gd name="T0" fmla="*/ 4 w 17"/>
                <a:gd name="T1" fmla="*/ 21 h 34"/>
                <a:gd name="T2" fmla="*/ 4 w 17"/>
                <a:gd name="T3" fmla="*/ 16 h 34"/>
                <a:gd name="T4" fmla="*/ 3 w 17"/>
                <a:gd name="T5" fmla="*/ 15 h 34"/>
                <a:gd name="T6" fmla="*/ 2 w 17"/>
                <a:gd name="T7" fmla="*/ 10 h 34"/>
                <a:gd name="T8" fmla="*/ 3 w 17"/>
                <a:gd name="T9" fmla="*/ 10 h 34"/>
                <a:gd name="T10" fmla="*/ 3 w 17"/>
                <a:gd name="T11" fmla="*/ 4 h 34"/>
                <a:gd name="T12" fmla="*/ 10 w 17"/>
                <a:gd name="T13" fmla="*/ 0 h 34"/>
                <a:gd name="T14" fmla="*/ 17 w 17"/>
                <a:gd name="T15" fmla="*/ 5 h 34"/>
                <a:gd name="T16" fmla="*/ 17 w 17"/>
                <a:gd name="T17" fmla="*/ 9 h 34"/>
                <a:gd name="T18" fmla="*/ 17 w 17"/>
                <a:gd name="T19" fmla="*/ 11 h 34"/>
                <a:gd name="T20" fmla="*/ 17 w 17"/>
                <a:gd name="T21" fmla="*/ 13 h 34"/>
                <a:gd name="T22" fmla="*/ 16 w 17"/>
                <a:gd name="T23" fmla="*/ 18 h 34"/>
                <a:gd name="T24" fmla="*/ 14 w 17"/>
                <a:gd name="T25" fmla="*/ 22 h 34"/>
                <a:gd name="T26" fmla="*/ 15 w 17"/>
                <a:gd name="T27" fmla="*/ 27 h 34"/>
                <a:gd name="T28" fmla="*/ 13 w 17"/>
                <a:gd name="T29" fmla="*/ 34 h 34"/>
                <a:gd name="T30" fmla="*/ 4 w 17"/>
                <a:gd name="T31" fmla="*/ 2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" h="34">
                  <a:moveTo>
                    <a:pt x="4" y="21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3" y="16"/>
                    <a:pt x="3" y="15"/>
                  </a:cubicBezTo>
                  <a:cubicBezTo>
                    <a:pt x="2" y="15"/>
                    <a:pt x="0" y="11"/>
                    <a:pt x="2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3" y="10"/>
                    <a:pt x="2" y="5"/>
                    <a:pt x="3" y="4"/>
                  </a:cubicBezTo>
                  <a:cubicBezTo>
                    <a:pt x="4" y="3"/>
                    <a:pt x="7" y="0"/>
                    <a:pt x="10" y="0"/>
                  </a:cubicBezTo>
                  <a:cubicBezTo>
                    <a:pt x="13" y="0"/>
                    <a:pt x="16" y="3"/>
                    <a:pt x="17" y="5"/>
                  </a:cubicBezTo>
                  <a:cubicBezTo>
                    <a:pt x="17" y="6"/>
                    <a:pt x="17" y="9"/>
                    <a:pt x="17" y="9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2"/>
                    <a:pt x="17" y="13"/>
                  </a:cubicBezTo>
                  <a:cubicBezTo>
                    <a:pt x="17" y="15"/>
                    <a:pt x="17" y="17"/>
                    <a:pt x="16" y="18"/>
                  </a:cubicBezTo>
                  <a:cubicBezTo>
                    <a:pt x="16" y="19"/>
                    <a:pt x="14" y="22"/>
                    <a:pt x="14" y="22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3" y="34"/>
                    <a:pt x="13" y="34"/>
                    <a:pt x="13" y="34"/>
                  </a:cubicBezTo>
                  <a:lnTo>
                    <a:pt x="4" y="21"/>
                  </a:ln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60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85" name="Freeform 216"/>
            <p:cNvSpPr>
              <a:spLocks/>
            </p:cNvSpPr>
            <p:nvPr/>
          </p:nvSpPr>
          <p:spPr bwMode="auto">
            <a:xfrm>
              <a:off x="-1193800" y="3273009"/>
              <a:ext cx="11113" cy="14288"/>
            </a:xfrm>
            <a:custGeom>
              <a:avLst/>
              <a:gdLst>
                <a:gd name="T0" fmla="*/ 0 w 3"/>
                <a:gd name="T1" fmla="*/ 0 h 4"/>
                <a:gd name="T2" fmla="*/ 1 w 3"/>
                <a:gd name="T3" fmla="*/ 3 h 4"/>
                <a:gd name="T4" fmla="*/ 2 w 3"/>
                <a:gd name="T5" fmla="*/ 4 h 4"/>
                <a:gd name="T6" fmla="*/ 3 w 3"/>
                <a:gd name="T7" fmla="*/ 0 h 4"/>
                <a:gd name="T8" fmla="*/ 0 w 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0" y="0"/>
                    <a:pt x="1" y="2"/>
                    <a:pt x="1" y="3"/>
                  </a:cubicBezTo>
                  <a:cubicBezTo>
                    <a:pt x="1" y="4"/>
                    <a:pt x="2" y="4"/>
                    <a:pt x="2" y="4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60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86" name="Freeform 217"/>
            <p:cNvSpPr>
              <a:spLocks/>
            </p:cNvSpPr>
            <p:nvPr/>
          </p:nvSpPr>
          <p:spPr bwMode="auto">
            <a:xfrm>
              <a:off x="-1189037" y="3273009"/>
              <a:ext cx="44450" cy="74613"/>
            </a:xfrm>
            <a:custGeom>
              <a:avLst/>
              <a:gdLst>
                <a:gd name="T0" fmla="*/ 10 w 12"/>
                <a:gd name="T1" fmla="*/ 20 h 20"/>
                <a:gd name="T2" fmla="*/ 12 w 12"/>
                <a:gd name="T3" fmla="*/ 13 h 20"/>
                <a:gd name="T4" fmla="*/ 11 w 12"/>
                <a:gd name="T5" fmla="*/ 8 h 20"/>
                <a:gd name="T6" fmla="*/ 11 w 12"/>
                <a:gd name="T7" fmla="*/ 8 h 20"/>
                <a:gd name="T8" fmla="*/ 6 w 12"/>
                <a:gd name="T9" fmla="*/ 7 h 20"/>
                <a:gd name="T10" fmla="*/ 1 w 12"/>
                <a:gd name="T11" fmla="*/ 0 h 20"/>
                <a:gd name="T12" fmla="*/ 0 w 12"/>
                <a:gd name="T13" fmla="*/ 2 h 20"/>
                <a:gd name="T14" fmla="*/ 1 w 12"/>
                <a:gd name="T15" fmla="*/ 2 h 20"/>
                <a:gd name="T16" fmla="*/ 1 w 12"/>
                <a:gd name="T17" fmla="*/ 7 h 20"/>
                <a:gd name="T18" fmla="*/ 10 w 12"/>
                <a:gd name="T1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20">
                  <a:moveTo>
                    <a:pt x="10" y="20"/>
                  </a:moveTo>
                  <a:cubicBezTo>
                    <a:pt x="12" y="13"/>
                    <a:pt x="12" y="13"/>
                    <a:pt x="12" y="13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9" y="8"/>
                    <a:pt x="7" y="7"/>
                    <a:pt x="6" y="7"/>
                  </a:cubicBezTo>
                  <a:cubicBezTo>
                    <a:pt x="5" y="7"/>
                    <a:pt x="1" y="0"/>
                    <a:pt x="1" y="0"/>
                  </a:cubicBezTo>
                  <a:cubicBezTo>
                    <a:pt x="1" y="0"/>
                    <a:pt x="1" y="1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7"/>
                    <a:pt x="1" y="7"/>
                    <a:pt x="1" y="7"/>
                  </a:cubicBezTo>
                  <a:lnTo>
                    <a:pt x="10" y="20"/>
                  </a:lnTo>
                  <a:close/>
                </a:path>
              </a:pathLst>
            </a:custGeom>
            <a:solidFill>
              <a:srgbClr val="D69B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60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87" name="Freeform 218"/>
            <p:cNvSpPr>
              <a:spLocks/>
            </p:cNvSpPr>
            <p:nvPr/>
          </p:nvSpPr>
          <p:spPr bwMode="auto">
            <a:xfrm>
              <a:off x="-1241425" y="3358734"/>
              <a:ext cx="193675" cy="217488"/>
            </a:xfrm>
            <a:custGeom>
              <a:avLst/>
              <a:gdLst>
                <a:gd name="T0" fmla="*/ 0 w 52"/>
                <a:gd name="T1" fmla="*/ 58 h 58"/>
                <a:gd name="T2" fmla="*/ 36 w 52"/>
                <a:gd name="T3" fmla="*/ 49 h 58"/>
                <a:gd name="T4" fmla="*/ 47 w 52"/>
                <a:gd name="T5" fmla="*/ 52 h 58"/>
                <a:gd name="T6" fmla="*/ 52 w 52"/>
                <a:gd name="T7" fmla="*/ 41 h 58"/>
                <a:gd name="T8" fmla="*/ 42 w 52"/>
                <a:gd name="T9" fmla="*/ 14 h 58"/>
                <a:gd name="T10" fmla="*/ 29 w 52"/>
                <a:gd name="T11" fmla="*/ 0 h 58"/>
                <a:gd name="T12" fmla="*/ 13 w 52"/>
                <a:gd name="T13" fmla="*/ 27 h 58"/>
                <a:gd name="T14" fmla="*/ 0 w 52"/>
                <a:gd name="T15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58">
                  <a:moveTo>
                    <a:pt x="0" y="58"/>
                  </a:moveTo>
                  <a:cubicBezTo>
                    <a:pt x="36" y="49"/>
                    <a:pt x="36" y="49"/>
                    <a:pt x="36" y="49"/>
                  </a:cubicBezTo>
                  <a:cubicBezTo>
                    <a:pt x="36" y="49"/>
                    <a:pt x="45" y="53"/>
                    <a:pt x="47" y="52"/>
                  </a:cubicBezTo>
                  <a:cubicBezTo>
                    <a:pt x="49" y="52"/>
                    <a:pt x="52" y="41"/>
                    <a:pt x="52" y="41"/>
                  </a:cubicBezTo>
                  <a:cubicBezTo>
                    <a:pt x="52" y="41"/>
                    <a:pt x="43" y="17"/>
                    <a:pt x="42" y="14"/>
                  </a:cubicBezTo>
                  <a:cubicBezTo>
                    <a:pt x="40" y="10"/>
                    <a:pt x="29" y="0"/>
                    <a:pt x="29" y="0"/>
                  </a:cubicBezTo>
                  <a:cubicBezTo>
                    <a:pt x="13" y="27"/>
                    <a:pt x="13" y="27"/>
                    <a:pt x="13" y="27"/>
                  </a:cubicBezTo>
                  <a:lnTo>
                    <a:pt x="0" y="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60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88" name="Freeform 219"/>
            <p:cNvSpPr>
              <a:spLocks/>
            </p:cNvSpPr>
            <p:nvPr/>
          </p:nvSpPr>
          <p:spPr bwMode="auto">
            <a:xfrm>
              <a:off x="-1182687" y="3812759"/>
              <a:ext cx="98425" cy="52388"/>
            </a:xfrm>
            <a:custGeom>
              <a:avLst/>
              <a:gdLst>
                <a:gd name="T0" fmla="*/ 2 w 26"/>
                <a:gd name="T1" fmla="*/ 9 h 14"/>
                <a:gd name="T2" fmla="*/ 8 w 26"/>
                <a:gd name="T3" fmla="*/ 10 h 14"/>
                <a:gd name="T4" fmla="*/ 15 w 26"/>
                <a:gd name="T5" fmla="*/ 13 h 14"/>
                <a:gd name="T6" fmla="*/ 26 w 26"/>
                <a:gd name="T7" fmla="*/ 13 h 14"/>
                <a:gd name="T8" fmla="*/ 19 w 26"/>
                <a:gd name="T9" fmla="*/ 9 h 14"/>
                <a:gd name="T10" fmla="*/ 14 w 26"/>
                <a:gd name="T11" fmla="*/ 3 h 14"/>
                <a:gd name="T12" fmla="*/ 10 w 26"/>
                <a:gd name="T13" fmla="*/ 0 h 14"/>
                <a:gd name="T14" fmla="*/ 3 w 26"/>
                <a:gd name="T15" fmla="*/ 1 h 14"/>
                <a:gd name="T16" fmla="*/ 2 w 26"/>
                <a:gd name="T17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4">
                  <a:moveTo>
                    <a:pt x="2" y="9"/>
                  </a:moveTo>
                  <a:cubicBezTo>
                    <a:pt x="2" y="9"/>
                    <a:pt x="6" y="11"/>
                    <a:pt x="8" y="10"/>
                  </a:cubicBezTo>
                  <a:cubicBezTo>
                    <a:pt x="9" y="10"/>
                    <a:pt x="13" y="13"/>
                    <a:pt x="15" y="13"/>
                  </a:cubicBezTo>
                  <a:cubicBezTo>
                    <a:pt x="16" y="14"/>
                    <a:pt x="25" y="14"/>
                    <a:pt x="26" y="13"/>
                  </a:cubicBezTo>
                  <a:cubicBezTo>
                    <a:pt x="26" y="13"/>
                    <a:pt x="25" y="11"/>
                    <a:pt x="19" y="9"/>
                  </a:cubicBezTo>
                  <a:cubicBezTo>
                    <a:pt x="19" y="9"/>
                    <a:pt x="14" y="4"/>
                    <a:pt x="14" y="3"/>
                  </a:cubicBezTo>
                  <a:cubicBezTo>
                    <a:pt x="13" y="1"/>
                    <a:pt x="10" y="0"/>
                    <a:pt x="10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0" y="6"/>
                    <a:pt x="2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60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89" name="Freeform 220"/>
            <p:cNvSpPr>
              <a:spLocks/>
            </p:cNvSpPr>
            <p:nvPr/>
          </p:nvSpPr>
          <p:spPr bwMode="auto">
            <a:xfrm>
              <a:off x="-1227137" y="3850859"/>
              <a:ext cx="52388" cy="44450"/>
            </a:xfrm>
            <a:custGeom>
              <a:avLst/>
              <a:gdLst>
                <a:gd name="T0" fmla="*/ 3 w 14"/>
                <a:gd name="T1" fmla="*/ 10 h 12"/>
                <a:gd name="T2" fmla="*/ 10 w 14"/>
                <a:gd name="T3" fmla="*/ 12 h 12"/>
                <a:gd name="T4" fmla="*/ 13 w 14"/>
                <a:gd name="T5" fmla="*/ 6 h 12"/>
                <a:gd name="T6" fmla="*/ 11 w 14"/>
                <a:gd name="T7" fmla="*/ 0 h 12"/>
                <a:gd name="T8" fmla="*/ 6 w 14"/>
                <a:gd name="T9" fmla="*/ 0 h 12"/>
                <a:gd name="T10" fmla="*/ 2 w 14"/>
                <a:gd name="T11" fmla="*/ 6 h 12"/>
                <a:gd name="T12" fmla="*/ 3 w 14"/>
                <a:gd name="T13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3" y="10"/>
                  </a:moveTo>
                  <a:cubicBezTo>
                    <a:pt x="3" y="10"/>
                    <a:pt x="9" y="12"/>
                    <a:pt x="10" y="12"/>
                  </a:cubicBezTo>
                  <a:cubicBezTo>
                    <a:pt x="11" y="11"/>
                    <a:pt x="14" y="8"/>
                    <a:pt x="13" y="6"/>
                  </a:cubicBezTo>
                  <a:cubicBezTo>
                    <a:pt x="12" y="3"/>
                    <a:pt x="11" y="0"/>
                    <a:pt x="1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2" y="2"/>
                    <a:pt x="2" y="6"/>
                  </a:cubicBezTo>
                  <a:cubicBezTo>
                    <a:pt x="2" y="6"/>
                    <a:pt x="0" y="9"/>
                    <a:pt x="3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60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90" name="Freeform 221"/>
            <p:cNvSpPr>
              <a:spLocks/>
            </p:cNvSpPr>
            <p:nvPr/>
          </p:nvSpPr>
          <p:spPr bwMode="auto">
            <a:xfrm>
              <a:off x="-1177925" y="3501609"/>
              <a:ext cx="82550" cy="333375"/>
            </a:xfrm>
            <a:custGeom>
              <a:avLst/>
              <a:gdLst>
                <a:gd name="T0" fmla="*/ 7 w 22"/>
                <a:gd name="T1" fmla="*/ 87 h 89"/>
                <a:gd name="T2" fmla="*/ 15 w 22"/>
                <a:gd name="T3" fmla="*/ 83 h 89"/>
                <a:gd name="T4" fmla="*/ 15 w 22"/>
                <a:gd name="T5" fmla="*/ 72 h 89"/>
                <a:gd name="T6" fmla="*/ 21 w 22"/>
                <a:gd name="T7" fmla="*/ 51 h 89"/>
                <a:gd name="T8" fmla="*/ 21 w 22"/>
                <a:gd name="T9" fmla="*/ 5 h 89"/>
                <a:gd name="T10" fmla="*/ 22 w 22"/>
                <a:gd name="T11" fmla="*/ 0 h 89"/>
                <a:gd name="T12" fmla="*/ 12 w 22"/>
                <a:gd name="T13" fmla="*/ 3 h 89"/>
                <a:gd name="T14" fmla="*/ 3 w 22"/>
                <a:gd name="T15" fmla="*/ 28 h 89"/>
                <a:gd name="T16" fmla="*/ 5 w 22"/>
                <a:gd name="T17" fmla="*/ 46 h 89"/>
                <a:gd name="T18" fmla="*/ 4 w 22"/>
                <a:gd name="T19" fmla="*/ 49 h 89"/>
                <a:gd name="T20" fmla="*/ 4 w 22"/>
                <a:gd name="T21" fmla="*/ 75 h 89"/>
                <a:gd name="T22" fmla="*/ 3 w 22"/>
                <a:gd name="T23" fmla="*/ 77 h 89"/>
                <a:gd name="T24" fmla="*/ 0 w 22"/>
                <a:gd name="T25" fmla="*/ 86 h 89"/>
                <a:gd name="T26" fmla="*/ 1 w 22"/>
                <a:gd name="T27" fmla="*/ 87 h 89"/>
                <a:gd name="T28" fmla="*/ 7 w 22"/>
                <a:gd name="T29" fmla="*/ 8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" h="89">
                  <a:moveTo>
                    <a:pt x="7" y="87"/>
                  </a:moveTo>
                  <a:cubicBezTo>
                    <a:pt x="9" y="87"/>
                    <a:pt x="13" y="86"/>
                    <a:pt x="15" y="83"/>
                  </a:cubicBezTo>
                  <a:cubicBezTo>
                    <a:pt x="15" y="83"/>
                    <a:pt x="14" y="75"/>
                    <a:pt x="15" y="72"/>
                  </a:cubicBezTo>
                  <a:cubicBezTo>
                    <a:pt x="15" y="70"/>
                    <a:pt x="20" y="54"/>
                    <a:pt x="21" y="51"/>
                  </a:cubicBezTo>
                  <a:cubicBezTo>
                    <a:pt x="22" y="49"/>
                    <a:pt x="22" y="11"/>
                    <a:pt x="21" y="5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5" y="44"/>
                    <a:pt x="5" y="46"/>
                  </a:cubicBezTo>
                  <a:cubicBezTo>
                    <a:pt x="5" y="46"/>
                    <a:pt x="4" y="48"/>
                    <a:pt x="4" y="49"/>
                  </a:cubicBezTo>
                  <a:cubicBezTo>
                    <a:pt x="4" y="49"/>
                    <a:pt x="5" y="74"/>
                    <a:pt x="4" y="75"/>
                  </a:cubicBezTo>
                  <a:cubicBezTo>
                    <a:pt x="4" y="75"/>
                    <a:pt x="4" y="76"/>
                    <a:pt x="3" y="77"/>
                  </a:cubicBezTo>
                  <a:cubicBezTo>
                    <a:pt x="3" y="77"/>
                    <a:pt x="0" y="83"/>
                    <a:pt x="0" y="86"/>
                  </a:cubicBezTo>
                  <a:cubicBezTo>
                    <a:pt x="0" y="86"/>
                    <a:pt x="1" y="87"/>
                    <a:pt x="1" y="87"/>
                  </a:cubicBezTo>
                  <a:cubicBezTo>
                    <a:pt x="3" y="89"/>
                    <a:pt x="5" y="87"/>
                    <a:pt x="7" y="87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60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91" name="Freeform 222"/>
            <p:cNvSpPr>
              <a:spLocks/>
            </p:cNvSpPr>
            <p:nvPr/>
          </p:nvSpPr>
          <p:spPr bwMode="auto">
            <a:xfrm>
              <a:off x="-1177925" y="3501609"/>
              <a:ext cx="82550" cy="333375"/>
            </a:xfrm>
            <a:custGeom>
              <a:avLst/>
              <a:gdLst>
                <a:gd name="T0" fmla="*/ 12 w 22"/>
                <a:gd name="T1" fmla="*/ 3 h 89"/>
                <a:gd name="T2" fmla="*/ 3 w 22"/>
                <a:gd name="T3" fmla="*/ 28 h 89"/>
                <a:gd name="T4" fmla="*/ 5 w 22"/>
                <a:gd name="T5" fmla="*/ 46 h 89"/>
                <a:gd name="T6" fmla="*/ 4 w 22"/>
                <a:gd name="T7" fmla="*/ 49 h 89"/>
                <a:gd name="T8" fmla="*/ 4 w 22"/>
                <a:gd name="T9" fmla="*/ 75 h 89"/>
                <a:gd name="T10" fmla="*/ 3 w 22"/>
                <a:gd name="T11" fmla="*/ 77 h 89"/>
                <a:gd name="T12" fmla="*/ 0 w 22"/>
                <a:gd name="T13" fmla="*/ 86 h 89"/>
                <a:gd name="T14" fmla="*/ 1 w 22"/>
                <a:gd name="T15" fmla="*/ 87 h 89"/>
                <a:gd name="T16" fmla="*/ 7 w 22"/>
                <a:gd name="T17" fmla="*/ 87 h 89"/>
                <a:gd name="T18" fmla="*/ 8 w 22"/>
                <a:gd name="T19" fmla="*/ 87 h 89"/>
                <a:gd name="T20" fmla="*/ 11 w 22"/>
                <a:gd name="T21" fmla="*/ 80 h 89"/>
                <a:gd name="T22" fmla="*/ 14 w 22"/>
                <a:gd name="T23" fmla="*/ 72 h 89"/>
                <a:gd name="T24" fmla="*/ 18 w 22"/>
                <a:gd name="T25" fmla="*/ 57 h 89"/>
                <a:gd name="T26" fmla="*/ 11 w 22"/>
                <a:gd name="T27" fmla="*/ 68 h 89"/>
                <a:gd name="T28" fmla="*/ 18 w 22"/>
                <a:gd name="T29" fmla="*/ 53 h 89"/>
                <a:gd name="T30" fmla="*/ 11 w 22"/>
                <a:gd name="T31" fmla="*/ 62 h 89"/>
                <a:gd name="T32" fmla="*/ 9 w 22"/>
                <a:gd name="T33" fmla="*/ 58 h 89"/>
                <a:gd name="T34" fmla="*/ 16 w 22"/>
                <a:gd name="T35" fmla="*/ 44 h 89"/>
                <a:gd name="T36" fmla="*/ 8 w 22"/>
                <a:gd name="T37" fmla="*/ 54 h 89"/>
                <a:gd name="T38" fmla="*/ 9 w 22"/>
                <a:gd name="T39" fmla="*/ 45 h 89"/>
                <a:gd name="T40" fmla="*/ 12 w 22"/>
                <a:gd name="T41" fmla="*/ 37 h 89"/>
                <a:gd name="T42" fmla="*/ 8 w 22"/>
                <a:gd name="T43" fmla="*/ 37 h 89"/>
                <a:gd name="T44" fmla="*/ 12 w 22"/>
                <a:gd name="T45" fmla="*/ 28 h 89"/>
                <a:gd name="T46" fmla="*/ 21 w 22"/>
                <a:gd name="T47" fmla="*/ 9 h 89"/>
                <a:gd name="T48" fmla="*/ 21 w 22"/>
                <a:gd name="T49" fmla="*/ 5 h 89"/>
                <a:gd name="T50" fmla="*/ 22 w 22"/>
                <a:gd name="T51" fmla="*/ 0 h 89"/>
                <a:gd name="T52" fmla="*/ 12 w 22"/>
                <a:gd name="T53" fmla="*/ 3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" h="89">
                  <a:moveTo>
                    <a:pt x="12" y="3"/>
                  </a:move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5" y="44"/>
                    <a:pt x="5" y="46"/>
                  </a:cubicBezTo>
                  <a:cubicBezTo>
                    <a:pt x="5" y="46"/>
                    <a:pt x="4" y="48"/>
                    <a:pt x="4" y="49"/>
                  </a:cubicBezTo>
                  <a:cubicBezTo>
                    <a:pt x="4" y="49"/>
                    <a:pt x="5" y="74"/>
                    <a:pt x="4" y="75"/>
                  </a:cubicBezTo>
                  <a:cubicBezTo>
                    <a:pt x="4" y="75"/>
                    <a:pt x="4" y="76"/>
                    <a:pt x="3" y="77"/>
                  </a:cubicBezTo>
                  <a:cubicBezTo>
                    <a:pt x="3" y="77"/>
                    <a:pt x="0" y="83"/>
                    <a:pt x="0" y="86"/>
                  </a:cubicBezTo>
                  <a:cubicBezTo>
                    <a:pt x="0" y="86"/>
                    <a:pt x="1" y="87"/>
                    <a:pt x="1" y="87"/>
                  </a:cubicBezTo>
                  <a:cubicBezTo>
                    <a:pt x="3" y="89"/>
                    <a:pt x="5" y="87"/>
                    <a:pt x="7" y="87"/>
                  </a:cubicBezTo>
                  <a:cubicBezTo>
                    <a:pt x="7" y="87"/>
                    <a:pt x="7" y="87"/>
                    <a:pt x="8" y="87"/>
                  </a:cubicBezTo>
                  <a:cubicBezTo>
                    <a:pt x="9" y="84"/>
                    <a:pt x="10" y="81"/>
                    <a:pt x="11" y="80"/>
                  </a:cubicBezTo>
                  <a:cubicBezTo>
                    <a:pt x="13" y="78"/>
                    <a:pt x="14" y="74"/>
                    <a:pt x="14" y="72"/>
                  </a:cubicBezTo>
                  <a:cubicBezTo>
                    <a:pt x="13" y="70"/>
                    <a:pt x="18" y="57"/>
                    <a:pt x="18" y="57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1" y="62"/>
                    <a:pt x="8" y="61"/>
                    <a:pt x="9" y="58"/>
                  </a:cubicBezTo>
                  <a:cubicBezTo>
                    <a:pt x="10" y="56"/>
                    <a:pt x="14" y="49"/>
                    <a:pt x="16" y="44"/>
                  </a:cubicBezTo>
                  <a:cubicBezTo>
                    <a:pt x="13" y="49"/>
                    <a:pt x="8" y="54"/>
                    <a:pt x="8" y="54"/>
                  </a:cubicBezTo>
                  <a:cubicBezTo>
                    <a:pt x="8" y="54"/>
                    <a:pt x="9" y="46"/>
                    <a:pt x="9" y="45"/>
                  </a:cubicBezTo>
                  <a:cubicBezTo>
                    <a:pt x="9" y="45"/>
                    <a:pt x="12" y="37"/>
                    <a:pt x="12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13" y="31"/>
                    <a:pt x="12" y="28"/>
                  </a:cubicBezTo>
                  <a:cubicBezTo>
                    <a:pt x="12" y="27"/>
                    <a:pt x="18" y="16"/>
                    <a:pt x="21" y="9"/>
                  </a:cubicBezTo>
                  <a:cubicBezTo>
                    <a:pt x="21" y="7"/>
                    <a:pt x="21" y="6"/>
                    <a:pt x="21" y="5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12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60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92" name="Freeform 223"/>
            <p:cNvSpPr>
              <a:spLocks/>
            </p:cNvSpPr>
            <p:nvPr/>
          </p:nvSpPr>
          <p:spPr bwMode="auto">
            <a:xfrm>
              <a:off x="-1114425" y="3647659"/>
              <a:ext cx="11113" cy="15875"/>
            </a:xfrm>
            <a:custGeom>
              <a:avLst/>
              <a:gdLst>
                <a:gd name="T0" fmla="*/ 0 w 3"/>
                <a:gd name="T1" fmla="*/ 4 h 4"/>
                <a:gd name="T2" fmla="*/ 2 w 3"/>
                <a:gd name="T3" fmla="*/ 0 h 4"/>
                <a:gd name="T4" fmla="*/ 0 w 3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4">
                  <a:moveTo>
                    <a:pt x="0" y="4"/>
                  </a:moveTo>
                  <a:cubicBezTo>
                    <a:pt x="1" y="3"/>
                    <a:pt x="1" y="0"/>
                    <a:pt x="2" y="0"/>
                  </a:cubicBezTo>
                  <a:cubicBezTo>
                    <a:pt x="2" y="0"/>
                    <a:pt x="3" y="1"/>
                    <a:pt x="0" y="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60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93" name="Freeform 224"/>
            <p:cNvSpPr>
              <a:spLocks/>
            </p:cNvSpPr>
            <p:nvPr/>
          </p:nvSpPr>
          <p:spPr bwMode="auto">
            <a:xfrm>
              <a:off x="-1230312" y="3498434"/>
              <a:ext cx="119063" cy="371475"/>
            </a:xfrm>
            <a:custGeom>
              <a:avLst/>
              <a:gdLst>
                <a:gd name="T0" fmla="*/ 8 w 32"/>
                <a:gd name="T1" fmla="*/ 98 h 99"/>
                <a:gd name="T2" fmla="*/ 16 w 32"/>
                <a:gd name="T3" fmla="*/ 95 h 99"/>
                <a:gd name="T4" fmla="*/ 14 w 32"/>
                <a:gd name="T5" fmla="*/ 89 h 99"/>
                <a:gd name="T6" fmla="*/ 13 w 32"/>
                <a:gd name="T7" fmla="*/ 82 h 99"/>
                <a:gd name="T8" fmla="*/ 17 w 32"/>
                <a:gd name="T9" fmla="*/ 58 h 99"/>
                <a:gd name="T10" fmla="*/ 19 w 32"/>
                <a:gd name="T11" fmla="*/ 44 h 99"/>
                <a:gd name="T12" fmla="*/ 25 w 32"/>
                <a:gd name="T13" fmla="*/ 27 h 99"/>
                <a:gd name="T14" fmla="*/ 32 w 32"/>
                <a:gd name="T15" fmla="*/ 8 h 99"/>
                <a:gd name="T16" fmla="*/ 30 w 32"/>
                <a:gd name="T17" fmla="*/ 1 h 99"/>
                <a:gd name="T18" fmla="*/ 5 w 32"/>
                <a:gd name="T19" fmla="*/ 0 h 99"/>
                <a:gd name="T20" fmla="*/ 2 w 32"/>
                <a:gd name="T21" fmla="*/ 20 h 99"/>
                <a:gd name="T22" fmla="*/ 4 w 32"/>
                <a:gd name="T23" fmla="*/ 33 h 99"/>
                <a:gd name="T24" fmla="*/ 4 w 32"/>
                <a:gd name="T25" fmla="*/ 49 h 99"/>
                <a:gd name="T26" fmla="*/ 0 w 32"/>
                <a:gd name="T27" fmla="*/ 86 h 99"/>
                <a:gd name="T28" fmla="*/ 2 w 32"/>
                <a:gd name="T29" fmla="*/ 91 h 99"/>
                <a:gd name="T30" fmla="*/ 1 w 32"/>
                <a:gd name="T31" fmla="*/ 94 h 99"/>
                <a:gd name="T32" fmla="*/ 8 w 32"/>
                <a:gd name="T33" fmla="*/ 9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99">
                  <a:moveTo>
                    <a:pt x="8" y="98"/>
                  </a:moveTo>
                  <a:cubicBezTo>
                    <a:pt x="10" y="99"/>
                    <a:pt x="15" y="97"/>
                    <a:pt x="16" y="95"/>
                  </a:cubicBezTo>
                  <a:cubicBezTo>
                    <a:pt x="17" y="94"/>
                    <a:pt x="17" y="91"/>
                    <a:pt x="14" y="89"/>
                  </a:cubicBezTo>
                  <a:cubicBezTo>
                    <a:pt x="12" y="87"/>
                    <a:pt x="13" y="82"/>
                    <a:pt x="13" y="82"/>
                  </a:cubicBezTo>
                  <a:cubicBezTo>
                    <a:pt x="12" y="82"/>
                    <a:pt x="17" y="61"/>
                    <a:pt x="17" y="58"/>
                  </a:cubicBezTo>
                  <a:cubicBezTo>
                    <a:pt x="16" y="55"/>
                    <a:pt x="19" y="46"/>
                    <a:pt x="19" y="44"/>
                  </a:cubicBezTo>
                  <a:cubicBezTo>
                    <a:pt x="19" y="43"/>
                    <a:pt x="24" y="29"/>
                    <a:pt x="25" y="27"/>
                  </a:cubicBezTo>
                  <a:cubicBezTo>
                    <a:pt x="26" y="26"/>
                    <a:pt x="31" y="11"/>
                    <a:pt x="32" y="8"/>
                  </a:cubicBezTo>
                  <a:cubicBezTo>
                    <a:pt x="32" y="4"/>
                    <a:pt x="30" y="1"/>
                    <a:pt x="30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1" y="15"/>
                    <a:pt x="2" y="20"/>
                  </a:cubicBezTo>
                  <a:cubicBezTo>
                    <a:pt x="4" y="24"/>
                    <a:pt x="4" y="31"/>
                    <a:pt x="4" y="33"/>
                  </a:cubicBezTo>
                  <a:cubicBezTo>
                    <a:pt x="3" y="35"/>
                    <a:pt x="4" y="43"/>
                    <a:pt x="4" y="49"/>
                  </a:cubicBezTo>
                  <a:cubicBezTo>
                    <a:pt x="3" y="55"/>
                    <a:pt x="0" y="84"/>
                    <a:pt x="0" y="86"/>
                  </a:cubicBezTo>
                  <a:cubicBezTo>
                    <a:pt x="1" y="88"/>
                    <a:pt x="2" y="91"/>
                    <a:pt x="2" y="91"/>
                  </a:cubicBezTo>
                  <a:cubicBezTo>
                    <a:pt x="1" y="94"/>
                    <a:pt x="1" y="94"/>
                    <a:pt x="1" y="94"/>
                  </a:cubicBezTo>
                  <a:cubicBezTo>
                    <a:pt x="1" y="94"/>
                    <a:pt x="3" y="96"/>
                    <a:pt x="8" y="98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60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94" name="Freeform 225"/>
            <p:cNvSpPr>
              <a:spLocks/>
            </p:cNvSpPr>
            <p:nvPr/>
          </p:nvSpPr>
          <p:spPr bwMode="auto">
            <a:xfrm>
              <a:off x="-1223962" y="3482559"/>
              <a:ext cx="128588" cy="38100"/>
            </a:xfrm>
            <a:custGeom>
              <a:avLst/>
              <a:gdLst>
                <a:gd name="T0" fmla="*/ 0 w 34"/>
                <a:gd name="T1" fmla="*/ 10 h 10"/>
                <a:gd name="T2" fmla="*/ 12 w 34"/>
                <a:gd name="T3" fmla="*/ 10 h 10"/>
                <a:gd name="T4" fmla="*/ 26 w 34"/>
                <a:gd name="T5" fmla="*/ 9 h 10"/>
                <a:gd name="T6" fmla="*/ 34 w 34"/>
                <a:gd name="T7" fmla="*/ 7 h 10"/>
                <a:gd name="T8" fmla="*/ 32 w 34"/>
                <a:gd name="T9" fmla="*/ 0 h 10"/>
                <a:gd name="T10" fmla="*/ 27 w 34"/>
                <a:gd name="T11" fmla="*/ 4 h 10"/>
                <a:gd name="T12" fmla="*/ 4 w 34"/>
                <a:gd name="T13" fmla="*/ 2 h 10"/>
                <a:gd name="T14" fmla="*/ 0 w 34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10">
                  <a:moveTo>
                    <a:pt x="0" y="10"/>
                  </a:moveTo>
                  <a:cubicBezTo>
                    <a:pt x="0" y="10"/>
                    <a:pt x="11" y="9"/>
                    <a:pt x="12" y="10"/>
                  </a:cubicBezTo>
                  <a:cubicBezTo>
                    <a:pt x="14" y="10"/>
                    <a:pt x="26" y="9"/>
                    <a:pt x="26" y="9"/>
                  </a:cubicBezTo>
                  <a:cubicBezTo>
                    <a:pt x="26" y="9"/>
                    <a:pt x="32" y="8"/>
                    <a:pt x="34" y="7"/>
                  </a:cubicBezTo>
                  <a:cubicBezTo>
                    <a:pt x="34" y="7"/>
                    <a:pt x="34" y="1"/>
                    <a:pt x="32" y="0"/>
                  </a:cubicBezTo>
                  <a:cubicBezTo>
                    <a:pt x="32" y="0"/>
                    <a:pt x="30" y="3"/>
                    <a:pt x="27" y="4"/>
                  </a:cubicBezTo>
                  <a:cubicBezTo>
                    <a:pt x="27" y="4"/>
                    <a:pt x="6" y="3"/>
                    <a:pt x="4" y="2"/>
                  </a:cubicBezTo>
                  <a:cubicBezTo>
                    <a:pt x="4" y="2"/>
                    <a:pt x="2" y="3"/>
                    <a:pt x="0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60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95" name="Freeform 226"/>
            <p:cNvSpPr>
              <a:spLocks/>
            </p:cNvSpPr>
            <p:nvPr/>
          </p:nvSpPr>
          <p:spPr bwMode="auto">
            <a:xfrm>
              <a:off x="-1009650" y="3257134"/>
              <a:ext cx="55563" cy="57150"/>
            </a:xfrm>
            <a:custGeom>
              <a:avLst/>
              <a:gdLst>
                <a:gd name="T0" fmla="*/ 4 w 15"/>
                <a:gd name="T1" fmla="*/ 15 h 15"/>
                <a:gd name="T2" fmla="*/ 10 w 15"/>
                <a:gd name="T3" fmla="*/ 12 h 15"/>
                <a:gd name="T4" fmla="*/ 13 w 15"/>
                <a:gd name="T5" fmla="*/ 3 h 15"/>
                <a:gd name="T6" fmla="*/ 14 w 15"/>
                <a:gd name="T7" fmla="*/ 1 h 15"/>
                <a:gd name="T8" fmla="*/ 11 w 15"/>
                <a:gd name="T9" fmla="*/ 1 h 15"/>
                <a:gd name="T10" fmla="*/ 8 w 15"/>
                <a:gd name="T11" fmla="*/ 3 h 15"/>
                <a:gd name="T12" fmla="*/ 4 w 15"/>
                <a:gd name="T13" fmla="*/ 6 h 15"/>
                <a:gd name="T14" fmla="*/ 4 w 15"/>
                <a:gd name="T15" fmla="*/ 2 h 15"/>
                <a:gd name="T16" fmla="*/ 2 w 15"/>
                <a:gd name="T17" fmla="*/ 5 h 15"/>
                <a:gd name="T18" fmla="*/ 1 w 15"/>
                <a:gd name="T19" fmla="*/ 8 h 15"/>
                <a:gd name="T20" fmla="*/ 1 w 15"/>
                <a:gd name="T21" fmla="*/ 10 h 15"/>
                <a:gd name="T22" fmla="*/ 4 w 15"/>
                <a:gd name="T2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15">
                  <a:moveTo>
                    <a:pt x="4" y="15"/>
                  </a:moveTo>
                  <a:cubicBezTo>
                    <a:pt x="4" y="15"/>
                    <a:pt x="8" y="14"/>
                    <a:pt x="10" y="12"/>
                  </a:cubicBezTo>
                  <a:cubicBezTo>
                    <a:pt x="10" y="12"/>
                    <a:pt x="14" y="5"/>
                    <a:pt x="13" y="3"/>
                  </a:cubicBezTo>
                  <a:cubicBezTo>
                    <a:pt x="13" y="3"/>
                    <a:pt x="15" y="1"/>
                    <a:pt x="14" y="1"/>
                  </a:cubicBezTo>
                  <a:cubicBezTo>
                    <a:pt x="14" y="1"/>
                    <a:pt x="12" y="0"/>
                    <a:pt x="11" y="1"/>
                  </a:cubicBezTo>
                  <a:cubicBezTo>
                    <a:pt x="11" y="1"/>
                    <a:pt x="10" y="0"/>
                    <a:pt x="8" y="3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6" y="3"/>
                    <a:pt x="4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0" y="5"/>
                    <a:pt x="1" y="8"/>
                  </a:cubicBezTo>
                  <a:cubicBezTo>
                    <a:pt x="2" y="10"/>
                    <a:pt x="1" y="10"/>
                    <a:pt x="1" y="10"/>
                  </a:cubicBezTo>
                  <a:cubicBezTo>
                    <a:pt x="1" y="10"/>
                    <a:pt x="3" y="15"/>
                    <a:pt x="4" y="15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60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96" name="Freeform 227"/>
            <p:cNvSpPr>
              <a:spLocks/>
            </p:cNvSpPr>
            <p:nvPr/>
          </p:nvSpPr>
          <p:spPr bwMode="auto">
            <a:xfrm>
              <a:off x="-1230312" y="3498434"/>
              <a:ext cx="58738" cy="366713"/>
            </a:xfrm>
            <a:custGeom>
              <a:avLst/>
              <a:gdLst>
                <a:gd name="T0" fmla="*/ 5 w 16"/>
                <a:gd name="T1" fmla="*/ 0 h 98"/>
                <a:gd name="T2" fmla="*/ 2 w 16"/>
                <a:gd name="T3" fmla="*/ 20 h 98"/>
                <a:gd name="T4" fmla="*/ 4 w 16"/>
                <a:gd name="T5" fmla="*/ 33 h 98"/>
                <a:gd name="T6" fmla="*/ 4 w 16"/>
                <a:gd name="T7" fmla="*/ 49 h 98"/>
                <a:gd name="T8" fmla="*/ 0 w 16"/>
                <a:gd name="T9" fmla="*/ 86 h 98"/>
                <a:gd name="T10" fmla="*/ 2 w 16"/>
                <a:gd name="T11" fmla="*/ 91 h 98"/>
                <a:gd name="T12" fmla="*/ 1 w 16"/>
                <a:gd name="T13" fmla="*/ 94 h 98"/>
                <a:gd name="T14" fmla="*/ 8 w 16"/>
                <a:gd name="T15" fmla="*/ 98 h 98"/>
                <a:gd name="T16" fmla="*/ 11 w 16"/>
                <a:gd name="T17" fmla="*/ 98 h 98"/>
                <a:gd name="T18" fmla="*/ 11 w 16"/>
                <a:gd name="T19" fmla="*/ 94 h 98"/>
                <a:gd name="T20" fmla="*/ 6 w 16"/>
                <a:gd name="T21" fmla="*/ 92 h 98"/>
                <a:gd name="T22" fmla="*/ 11 w 16"/>
                <a:gd name="T23" fmla="*/ 89 h 98"/>
                <a:gd name="T24" fmla="*/ 11 w 16"/>
                <a:gd name="T25" fmla="*/ 73 h 98"/>
                <a:gd name="T26" fmla="*/ 13 w 16"/>
                <a:gd name="T27" fmla="*/ 79 h 98"/>
                <a:gd name="T28" fmla="*/ 13 w 16"/>
                <a:gd name="T29" fmla="*/ 78 h 98"/>
                <a:gd name="T30" fmla="*/ 14 w 16"/>
                <a:gd name="T31" fmla="*/ 59 h 98"/>
                <a:gd name="T32" fmla="*/ 13 w 16"/>
                <a:gd name="T33" fmla="*/ 50 h 98"/>
                <a:gd name="T34" fmla="*/ 13 w 16"/>
                <a:gd name="T35" fmla="*/ 58 h 98"/>
                <a:gd name="T36" fmla="*/ 11 w 16"/>
                <a:gd name="T37" fmla="*/ 65 h 98"/>
                <a:gd name="T38" fmla="*/ 11 w 16"/>
                <a:gd name="T39" fmla="*/ 42 h 98"/>
                <a:gd name="T40" fmla="*/ 16 w 16"/>
                <a:gd name="T41" fmla="*/ 40 h 98"/>
                <a:gd name="T42" fmla="*/ 11 w 16"/>
                <a:gd name="T43" fmla="*/ 33 h 98"/>
                <a:gd name="T44" fmla="*/ 14 w 16"/>
                <a:gd name="T45" fmla="*/ 21 h 98"/>
                <a:gd name="T46" fmla="*/ 10 w 16"/>
                <a:gd name="T47" fmla="*/ 19 h 98"/>
                <a:gd name="T48" fmla="*/ 15 w 16"/>
                <a:gd name="T49" fmla="*/ 1 h 98"/>
                <a:gd name="T50" fmla="*/ 5 w 16"/>
                <a:gd name="T5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" h="98">
                  <a:moveTo>
                    <a:pt x="5" y="0"/>
                  </a:moveTo>
                  <a:cubicBezTo>
                    <a:pt x="5" y="0"/>
                    <a:pt x="1" y="15"/>
                    <a:pt x="2" y="20"/>
                  </a:cubicBezTo>
                  <a:cubicBezTo>
                    <a:pt x="4" y="24"/>
                    <a:pt x="4" y="31"/>
                    <a:pt x="4" y="33"/>
                  </a:cubicBezTo>
                  <a:cubicBezTo>
                    <a:pt x="3" y="35"/>
                    <a:pt x="4" y="43"/>
                    <a:pt x="4" y="49"/>
                  </a:cubicBezTo>
                  <a:cubicBezTo>
                    <a:pt x="3" y="55"/>
                    <a:pt x="0" y="84"/>
                    <a:pt x="0" y="86"/>
                  </a:cubicBezTo>
                  <a:cubicBezTo>
                    <a:pt x="1" y="88"/>
                    <a:pt x="2" y="91"/>
                    <a:pt x="2" y="91"/>
                  </a:cubicBezTo>
                  <a:cubicBezTo>
                    <a:pt x="1" y="94"/>
                    <a:pt x="1" y="94"/>
                    <a:pt x="1" y="94"/>
                  </a:cubicBezTo>
                  <a:cubicBezTo>
                    <a:pt x="1" y="94"/>
                    <a:pt x="3" y="96"/>
                    <a:pt x="8" y="98"/>
                  </a:cubicBezTo>
                  <a:cubicBezTo>
                    <a:pt x="9" y="98"/>
                    <a:pt x="10" y="98"/>
                    <a:pt x="11" y="98"/>
                  </a:cubicBezTo>
                  <a:cubicBezTo>
                    <a:pt x="11" y="96"/>
                    <a:pt x="12" y="95"/>
                    <a:pt x="11" y="94"/>
                  </a:cubicBezTo>
                  <a:cubicBezTo>
                    <a:pt x="9" y="92"/>
                    <a:pt x="6" y="92"/>
                    <a:pt x="6" y="92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7" y="83"/>
                    <a:pt x="11" y="73"/>
                    <a:pt x="11" y="73"/>
                  </a:cubicBezTo>
                  <a:cubicBezTo>
                    <a:pt x="11" y="75"/>
                    <a:pt x="12" y="77"/>
                    <a:pt x="13" y="79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3" y="72"/>
                    <a:pt x="14" y="59"/>
                    <a:pt x="14" y="59"/>
                  </a:cubicBezTo>
                  <a:cubicBezTo>
                    <a:pt x="13" y="57"/>
                    <a:pt x="13" y="50"/>
                    <a:pt x="13" y="50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4" y="65"/>
                    <a:pt x="11" y="65"/>
                    <a:pt x="11" y="65"/>
                  </a:cubicBezTo>
                  <a:cubicBezTo>
                    <a:pt x="7" y="60"/>
                    <a:pt x="11" y="47"/>
                    <a:pt x="11" y="42"/>
                  </a:cubicBezTo>
                  <a:cubicBezTo>
                    <a:pt x="11" y="38"/>
                    <a:pt x="16" y="40"/>
                    <a:pt x="16" y="40"/>
                  </a:cubicBezTo>
                  <a:cubicBezTo>
                    <a:pt x="16" y="40"/>
                    <a:pt x="11" y="38"/>
                    <a:pt x="11" y="33"/>
                  </a:cubicBezTo>
                  <a:cubicBezTo>
                    <a:pt x="11" y="29"/>
                    <a:pt x="14" y="21"/>
                    <a:pt x="14" y="21"/>
                  </a:cubicBezTo>
                  <a:cubicBezTo>
                    <a:pt x="14" y="21"/>
                    <a:pt x="11" y="23"/>
                    <a:pt x="10" y="19"/>
                  </a:cubicBezTo>
                  <a:cubicBezTo>
                    <a:pt x="9" y="16"/>
                    <a:pt x="13" y="7"/>
                    <a:pt x="15" y="1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60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97" name="Freeform 228"/>
            <p:cNvSpPr>
              <a:spLocks/>
            </p:cNvSpPr>
            <p:nvPr/>
          </p:nvSpPr>
          <p:spPr bwMode="auto">
            <a:xfrm>
              <a:off x="-1189037" y="3501609"/>
              <a:ext cx="77788" cy="123825"/>
            </a:xfrm>
            <a:custGeom>
              <a:avLst/>
              <a:gdLst>
                <a:gd name="T0" fmla="*/ 1 w 21"/>
                <a:gd name="T1" fmla="*/ 0 h 33"/>
                <a:gd name="T2" fmla="*/ 0 w 21"/>
                <a:gd name="T3" fmla="*/ 5 h 33"/>
                <a:gd name="T4" fmla="*/ 12 w 21"/>
                <a:gd name="T5" fmla="*/ 8 h 33"/>
                <a:gd name="T6" fmla="*/ 14 w 21"/>
                <a:gd name="T7" fmla="*/ 20 h 33"/>
                <a:gd name="T8" fmla="*/ 10 w 21"/>
                <a:gd name="T9" fmla="*/ 24 h 33"/>
                <a:gd name="T10" fmla="*/ 11 w 21"/>
                <a:gd name="T11" fmla="*/ 33 h 33"/>
                <a:gd name="T12" fmla="*/ 14 w 21"/>
                <a:gd name="T13" fmla="*/ 26 h 33"/>
                <a:gd name="T14" fmla="*/ 21 w 21"/>
                <a:gd name="T15" fmla="*/ 7 h 33"/>
                <a:gd name="T16" fmla="*/ 19 w 21"/>
                <a:gd name="T17" fmla="*/ 0 h 33"/>
                <a:gd name="T18" fmla="*/ 1 w 21"/>
                <a:gd name="T1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33">
                  <a:moveTo>
                    <a:pt x="1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1" y="14"/>
                    <a:pt x="12" y="8"/>
                    <a:pt x="12" y="8"/>
                  </a:cubicBezTo>
                  <a:cubicBezTo>
                    <a:pt x="12" y="8"/>
                    <a:pt x="14" y="17"/>
                    <a:pt x="14" y="20"/>
                  </a:cubicBezTo>
                  <a:cubicBezTo>
                    <a:pt x="14" y="24"/>
                    <a:pt x="10" y="24"/>
                    <a:pt x="10" y="24"/>
                  </a:cubicBezTo>
                  <a:cubicBezTo>
                    <a:pt x="11" y="25"/>
                    <a:pt x="11" y="29"/>
                    <a:pt x="11" y="33"/>
                  </a:cubicBezTo>
                  <a:cubicBezTo>
                    <a:pt x="12" y="30"/>
                    <a:pt x="13" y="27"/>
                    <a:pt x="14" y="26"/>
                  </a:cubicBezTo>
                  <a:cubicBezTo>
                    <a:pt x="15" y="25"/>
                    <a:pt x="20" y="10"/>
                    <a:pt x="21" y="7"/>
                  </a:cubicBezTo>
                  <a:cubicBezTo>
                    <a:pt x="21" y="3"/>
                    <a:pt x="19" y="0"/>
                    <a:pt x="19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60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98" name="Freeform 229"/>
            <p:cNvSpPr>
              <a:spLocks/>
            </p:cNvSpPr>
            <p:nvPr/>
          </p:nvSpPr>
          <p:spPr bwMode="auto">
            <a:xfrm>
              <a:off x="-1125537" y="3498434"/>
              <a:ext cx="22225" cy="17463"/>
            </a:xfrm>
            <a:custGeom>
              <a:avLst/>
              <a:gdLst>
                <a:gd name="T0" fmla="*/ 5 w 6"/>
                <a:gd name="T1" fmla="*/ 0 h 5"/>
                <a:gd name="T2" fmla="*/ 4 w 6"/>
                <a:gd name="T3" fmla="*/ 4 h 5"/>
                <a:gd name="T4" fmla="*/ 0 w 6"/>
                <a:gd name="T5" fmla="*/ 5 h 5"/>
                <a:gd name="T6" fmla="*/ 0 w 6"/>
                <a:gd name="T7" fmla="*/ 1 h 5"/>
                <a:gd name="T8" fmla="*/ 5 w 6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5" y="0"/>
                  </a:moveTo>
                  <a:cubicBezTo>
                    <a:pt x="5" y="0"/>
                    <a:pt x="6" y="4"/>
                    <a:pt x="4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EFDB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60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99" name="Freeform 230"/>
            <p:cNvSpPr>
              <a:spLocks/>
            </p:cNvSpPr>
            <p:nvPr/>
          </p:nvSpPr>
          <p:spPr bwMode="auto">
            <a:xfrm>
              <a:off x="-1208087" y="3295234"/>
              <a:ext cx="112713" cy="206375"/>
            </a:xfrm>
            <a:custGeom>
              <a:avLst/>
              <a:gdLst>
                <a:gd name="T0" fmla="*/ 0 w 30"/>
                <a:gd name="T1" fmla="*/ 48 h 55"/>
                <a:gd name="T2" fmla="*/ 12 w 30"/>
                <a:gd name="T3" fmla="*/ 54 h 55"/>
                <a:gd name="T4" fmla="*/ 25 w 30"/>
                <a:gd name="T5" fmla="*/ 54 h 55"/>
                <a:gd name="T6" fmla="*/ 29 w 30"/>
                <a:gd name="T7" fmla="*/ 48 h 55"/>
                <a:gd name="T8" fmla="*/ 27 w 30"/>
                <a:gd name="T9" fmla="*/ 40 h 55"/>
                <a:gd name="T10" fmla="*/ 26 w 30"/>
                <a:gd name="T11" fmla="*/ 29 h 55"/>
                <a:gd name="T12" fmla="*/ 19 w 30"/>
                <a:gd name="T13" fmla="*/ 11 h 55"/>
                <a:gd name="T14" fmla="*/ 23 w 30"/>
                <a:gd name="T15" fmla="*/ 8 h 55"/>
                <a:gd name="T16" fmla="*/ 16 w 30"/>
                <a:gd name="T17" fmla="*/ 2 h 55"/>
                <a:gd name="T18" fmla="*/ 15 w 30"/>
                <a:gd name="T19" fmla="*/ 11 h 55"/>
                <a:gd name="T20" fmla="*/ 13 w 30"/>
                <a:gd name="T21" fmla="*/ 7 h 55"/>
                <a:gd name="T22" fmla="*/ 6 w 30"/>
                <a:gd name="T23" fmla="*/ 0 h 55"/>
                <a:gd name="T24" fmla="*/ 4 w 30"/>
                <a:gd name="T25" fmla="*/ 2 h 55"/>
                <a:gd name="T26" fmla="*/ 9 w 30"/>
                <a:gd name="T27" fmla="*/ 12 h 55"/>
                <a:gd name="T28" fmla="*/ 5 w 30"/>
                <a:gd name="T29" fmla="*/ 18 h 55"/>
                <a:gd name="T30" fmla="*/ 0 w 30"/>
                <a:gd name="T31" fmla="*/ 4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" h="55">
                  <a:moveTo>
                    <a:pt x="0" y="48"/>
                  </a:moveTo>
                  <a:cubicBezTo>
                    <a:pt x="0" y="48"/>
                    <a:pt x="10" y="54"/>
                    <a:pt x="12" y="54"/>
                  </a:cubicBezTo>
                  <a:cubicBezTo>
                    <a:pt x="13" y="55"/>
                    <a:pt x="25" y="54"/>
                    <a:pt x="25" y="54"/>
                  </a:cubicBezTo>
                  <a:cubicBezTo>
                    <a:pt x="25" y="54"/>
                    <a:pt x="28" y="49"/>
                    <a:pt x="29" y="48"/>
                  </a:cubicBezTo>
                  <a:cubicBezTo>
                    <a:pt x="30" y="47"/>
                    <a:pt x="28" y="43"/>
                    <a:pt x="27" y="40"/>
                  </a:cubicBezTo>
                  <a:cubicBezTo>
                    <a:pt x="26" y="37"/>
                    <a:pt x="27" y="31"/>
                    <a:pt x="26" y="29"/>
                  </a:cubicBezTo>
                  <a:cubicBezTo>
                    <a:pt x="26" y="27"/>
                    <a:pt x="28" y="17"/>
                    <a:pt x="19" y="11"/>
                  </a:cubicBezTo>
                  <a:cubicBezTo>
                    <a:pt x="19" y="11"/>
                    <a:pt x="22" y="8"/>
                    <a:pt x="23" y="8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10"/>
                    <a:pt x="15" y="11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7" y="0"/>
                    <a:pt x="6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5" y="16"/>
                    <a:pt x="5" y="18"/>
                  </a:cubicBezTo>
                  <a:cubicBezTo>
                    <a:pt x="6" y="20"/>
                    <a:pt x="0" y="48"/>
                    <a:pt x="0" y="48"/>
                  </a:cubicBezTo>
                  <a:close/>
                </a:path>
              </a:pathLst>
            </a:custGeom>
            <a:solidFill>
              <a:srgbClr val="F5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60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00" name="Freeform 231"/>
            <p:cNvSpPr>
              <a:spLocks/>
            </p:cNvSpPr>
            <p:nvPr/>
          </p:nvSpPr>
          <p:spPr bwMode="auto">
            <a:xfrm>
              <a:off x="-1208087" y="3322222"/>
              <a:ext cx="74613" cy="176213"/>
            </a:xfrm>
            <a:custGeom>
              <a:avLst/>
              <a:gdLst>
                <a:gd name="T0" fmla="*/ 8 w 20"/>
                <a:gd name="T1" fmla="*/ 6 h 47"/>
                <a:gd name="T2" fmla="*/ 5 w 20"/>
                <a:gd name="T3" fmla="*/ 12 h 47"/>
                <a:gd name="T4" fmla="*/ 0 w 20"/>
                <a:gd name="T5" fmla="*/ 41 h 47"/>
                <a:gd name="T6" fmla="*/ 12 w 20"/>
                <a:gd name="T7" fmla="*/ 47 h 47"/>
                <a:gd name="T8" fmla="*/ 14 w 20"/>
                <a:gd name="T9" fmla="*/ 47 h 47"/>
                <a:gd name="T10" fmla="*/ 10 w 20"/>
                <a:gd name="T11" fmla="*/ 43 h 47"/>
                <a:gd name="T12" fmla="*/ 9 w 20"/>
                <a:gd name="T13" fmla="*/ 39 h 47"/>
                <a:gd name="T14" fmla="*/ 13 w 20"/>
                <a:gd name="T15" fmla="*/ 42 h 47"/>
                <a:gd name="T16" fmla="*/ 10 w 20"/>
                <a:gd name="T17" fmla="*/ 38 h 47"/>
                <a:gd name="T18" fmla="*/ 19 w 20"/>
                <a:gd name="T19" fmla="*/ 47 h 47"/>
                <a:gd name="T20" fmla="*/ 20 w 20"/>
                <a:gd name="T21" fmla="*/ 47 h 47"/>
                <a:gd name="T22" fmla="*/ 10 w 20"/>
                <a:gd name="T23" fmla="*/ 35 h 47"/>
                <a:gd name="T24" fmla="*/ 12 w 20"/>
                <a:gd name="T25" fmla="*/ 33 h 47"/>
                <a:gd name="T26" fmla="*/ 13 w 20"/>
                <a:gd name="T27" fmla="*/ 31 h 47"/>
                <a:gd name="T28" fmla="*/ 19 w 20"/>
                <a:gd name="T29" fmla="*/ 35 h 47"/>
                <a:gd name="T30" fmla="*/ 13 w 20"/>
                <a:gd name="T31" fmla="*/ 28 h 47"/>
                <a:gd name="T32" fmla="*/ 13 w 20"/>
                <a:gd name="T33" fmla="*/ 26 h 47"/>
                <a:gd name="T34" fmla="*/ 19 w 20"/>
                <a:gd name="T35" fmla="*/ 29 h 47"/>
                <a:gd name="T36" fmla="*/ 13 w 20"/>
                <a:gd name="T37" fmla="*/ 23 h 47"/>
                <a:gd name="T38" fmla="*/ 10 w 20"/>
                <a:gd name="T39" fmla="*/ 20 h 47"/>
                <a:gd name="T40" fmla="*/ 16 w 20"/>
                <a:gd name="T41" fmla="*/ 20 h 47"/>
                <a:gd name="T42" fmla="*/ 10 w 20"/>
                <a:gd name="T43" fmla="*/ 15 h 47"/>
                <a:gd name="T44" fmla="*/ 9 w 20"/>
                <a:gd name="T45" fmla="*/ 8 h 47"/>
                <a:gd name="T46" fmla="*/ 13 w 20"/>
                <a:gd name="T47" fmla="*/ 0 h 47"/>
                <a:gd name="T48" fmla="*/ 8 w 20"/>
                <a:gd name="T49" fmla="*/ 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47">
                  <a:moveTo>
                    <a:pt x="8" y="6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5" y="16"/>
                    <a:pt x="0" y="41"/>
                    <a:pt x="0" y="41"/>
                  </a:cubicBezTo>
                  <a:cubicBezTo>
                    <a:pt x="0" y="41"/>
                    <a:pt x="10" y="47"/>
                    <a:pt x="12" y="47"/>
                  </a:cubicBezTo>
                  <a:cubicBezTo>
                    <a:pt x="12" y="47"/>
                    <a:pt x="13" y="47"/>
                    <a:pt x="14" y="47"/>
                  </a:cubicBezTo>
                  <a:cubicBezTo>
                    <a:pt x="12" y="45"/>
                    <a:pt x="10" y="43"/>
                    <a:pt x="10" y="43"/>
                  </a:cubicBezTo>
                  <a:cubicBezTo>
                    <a:pt x="9" y="42"/>
                    <a:pt x="9" y="39"/>
                    <a:pt x="9" y="39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5" y="41"/>
                    <a:pt x="19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18" y="44"/>
                    <a:pt x="15" y="39"/>
                    <a:pt x="10" y="35"/>
                  </a:cubicBezTo>
                  <a:cubicBezTo>
                    <a:pt x="10" y="35"/>
                    <a:pt x="9" y="32"/>
                    <a:pt x="12" y="33"/>
                  </a:cubicBezTo>
                  <a:cubicBezTo>
                    <a:pt x="12" y="33"/>
                    <a:pt x="11" y="31"/>
                    <a:pt x="13" y="31"/>
                  </a:cubicBezTo>
                  <a:cubicBezTo>
                    <a:pt x="15" y="31"/>
                    <a:pt x="19" y="35"/>
                    <a:pt x="19" y="35"/>
                  </a:cubicBezTo>
                  <a:cubicBezTo>
                    <a:pt x="19" y="35"/>
                    <a:pt x="16" y="29"/>
                    <a:pt x="13" y="28"/>
                  </a:cubicBezTo>
                  <a:cubicBezTo>
                    <a:pt x="13" y="28"/>
                    <a:pt x="11" y="26"/>
                    <a:pt x="13" y="26"/>
                  </a:cubicBezTo>
                  <a:cubicBezTo>
                    <a:pt x="15" y="27"/>
                    <a:pt x="19" y="29"/>
                    <a:pt x="19" y="29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3" y="18"/>
                    <a:pt x="16" y="20"/>
                  </a:cubicBezTo>
                  <a:cubicBezTo>
                    <a:pt x="16" y="20"/>
                    <a:pt x="11" y="17"/>
                    <a:pt x="10" y="15"/>
                  </a:cubicBezTo>
                  <a:cubicBezTo>
                    <a:pt x="10" y="13"/>
                    <a:pt x="9" y="8"/>
                    <a:pt x="9" y="8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8" y="6"/>
                  </a:ln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60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01" name="Freeform 232"/>
            <p:cNvSpPr>
              <a:spLocks/>
            </p:cNvSpPr>
            <p:nvPr/>
          </p:nvSpPr>
          <p:spPr bwMode="auto">
            <a:xfrm>
              <a:off x="-1268412" y="3303172"/>
              <a:ext cx="109538" cy="292100"/>
            </a:xfrm>
            <a:custGeom>
              <a:avLst/>
              <a:gdLst>
                <a:gd name="T0" fmla="*/ 10 w 29"/>
                <a:gd name="T1" fmla="*/ 76 h 78"/>
                <a:gd name="T2" fmla="*/ 18 w 29"/>
                <a:gd name="T3" fmla="*/ 50 h 78"/>
                <a:gd name="T4" fmla="*/ 26 w 29"/>
                <a:gd name="T5" fmla="*/ 34 h 78"/>
                <a:gd name="T6" fmla="*/ 26 w 29"/>
                <a:gd name="T7" fmla="*/ 12 h 78"/>
                <a:gd name="T8" fmla="*/ 20 w 29"/>
                <a:gd name="T9" fmla="*/ 0 h 78"/>
                <a:gd name="T10" fmla="*/ 16 w 29"/>
                <a:gd name="T11" fmla="*/ 2 h 78"/>
                <a:gd name="T12" fmla="*/ 5 w 29"/>
                <a:gd name="T13" fmla="*/ 5 h 78"/>
                <a:gd name="T14" fmla="*/ 7 w 29"/>
                <a:gd name="T15" fmla="*/ 21 h 78"/>
                <a:gd name="T16" fmla="*/ 6 w 29"/>
                <a:gd name="T17" fmla="*/ 30 h 78"/>
                <a:gd name="T18" fmla="*/ 5 w 29"/>
                <a:gd name="T19" fmla="*/ 44 h 78"/>
                <a:gd name="T20" fmla="*/ 1 w 29"/>
                <a:gd name="T21" fmla="*/ 53 h 78"/>
                <a:gd name="T22" fmla="*/ 3 w 29"/>
                <a:gd name="T23" fmla="*/ 55 h 78"/>
                <a:gd name="T24" fmla="*/ 0 w 29"/>
                <a:gd name="T25" fmla="*/ 75 h 78"/>
                <a:gd name="T26" fmla="*/ 10 w 29"/>
                <a:gd name="T27" fmla="*/ 7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78">
                  <a:moveTo>
                    <a:pt x="10" y="76"/>
                  </a:moveTo>
                  <a:cubicBezTo>
                    <a:pt x="10" y="76"/>
                    <a:pt x="15" y="55"/>
                    <a:pt x="18" y="50"/>
                  </a:cubicBezTo>
                  <a:cubicBezTo>
                    <a:pt x="21" y="45"/>
                    <a:pt x="25" y="39"/>
                    <a:pt x="26" y="34"/>
                  </a:cubicBezTo>
                  <a:cubicBezTo>
                    <a:pt x="27" y="29"/>
                    <a:pt x="29" y="19"/>
                    <a:pt x="26" y="12"/>
                  </a:cubicBezTo>
                  <a:cubicBezTo>
                    <a:pt x="26" y="12"/>
                    <a:pt x="23" y="3"/>
                    <a:pt x="20" y="0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6" y="3"/>
                    <a:pt x="5" y="5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41"/>
                    <a:pt x="5" y="44"/>
                  </a:cubicBezTo>
                  <a:cubicBezTo>
                    <a:pt x="5" y="47"/>
                    <a:pt x="1" y="53"/>
                    <a:pt x="1" y="53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75"/>
                    <a:pt x="7" y="78"/>
                    <a:pt x="10" y="76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60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02" name="Freeform 233"/>
            <p:cNvSpPr>
              <a:spLocks/>
            </p:cNvSpPr>
            <p:nvPr/>
          </p:nvSpPr>
          <p:spPr bwMode="auto">
            <a:xfrm>
              <a:off x="-1246187" y="3426997"/>
              <a:ext cx="74613" cy="74613"/>
            </a:xfrm>
            <a:custGeom>
              <a:avLst/>
              <a:gdLst>
                <a:gd name="T0" fmla="*/ 1 w 20"/>
                <a:gd name="T1" fmla="*/ 1 h 20"/>
                <a:gd name="T2" fmla="*/ 11 w 20"/>
                <a:gd name="T3" fmla="*/ 9 h 20"/>
                <a:gd name="T4" fmla="*/ 14 w 20"/>
                <a:gd name="T5" fmla="*/ 7 h 20"/>
                <a:gd name="T6" fmla="*/ 13 w 20"/>
                <a:gd name="T7" fmla="*/ 0 h 20"/>
                <a:gd name="T8" fmla="*/ 15 w 20"/>
                <a:gd name="T9" fmla="*/ 5 h 20"/>
                <a:gd name="T10" fmla="*/ 16 w 20"/>
                <a:gd name="T11" fmla="*/ 3 h 20"/>
                <a:gd name="T12" fmla="*/ 16 w 20"/>
                <a:gd name="T13" fmla="*/ 0 h 20"/>
                <a:gd name="T14" fmla="*/ 17 w 20"/>
                <a:gd name="T15" fmla="*/ 0 h 20"/>
                <a:gd name="T16" fmla="*/ 20 w 20"/>
                <a:gd name="T17" fmla="*/ 3 h 20"/>
                <a:gd name="T18" fmla="*/ 19 w 20"/>
                <a:gd name="T19" fmla="*/ 20 h 20"/>
                <a:gd name="T20" fmla="*/ 13 w 20"/>
                <a:gd name="T21" fmla="*/ 20 h 20"/>
                <a:gd name="T22" fmla="*/ 0 w 20"/>
                <a:gd name="T23" fmla="*/ 14 h 20"/>
                <a:gd name="T24" fmla="*/ 1 w 20"/>
                <a:gd name="T25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0">
                  <a:moveTo>
                    <a:pt x="1" y="1"/>
                  </a:moveTo>
                  <a:cubicBezTo>
                    <a:pt x="1" y="1"/>
                    <a:pt x="9" y="9"/>
                    <a:pt x="11" y="9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3" y="3"/>
                    <a:pt x="13" y="0"/>
                  </a:cubicBezTo>
                  <a:cubicBezTo>
                    <a:pt x="13" y="0"/>
                    <a:pt x="15" y="5"/>
                    <a:pt x="15" y="5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1"/>
                    <a:pt x="16" y="0"/>
                  </a:cubicBezTo>
                  <a:cubicBezTo>
                    <a:pt x="16" y="0"/>
                    <a:pt x="17" y="1"/>
                    <a:pt x="17" y="0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" y="9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60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03" name="Freeform 234"/>
            <p:cNvSpPr>
              <a:spLocks/>
            </p:cNvSpPr>
            <p:nvPr/>
          </p:nvSpPr>
          <p:spPr bwMode="auto">
            <a:xfrm>
              <a:off x="-1204912" y="3487322"/>
              <a:ext cx="63500" cy="44450"/>
            </a:xfrm>
            <a:custGeom>
              <a:avLst/>
              <a:gdLst>
                <a:gd name="T0" fmla="*/ 0 w 17"/>
                <a:gd name="T1" fmla="*/ 4 h 12"/>
                <a:gd name="T2" fmla="*/ 4 w 17"/>
                <a:gd name="T3" fmla="*/ 7 h 12"/>
                <a:gd name="T4" fmla="*/ 7 w 17"/>
                <a:gd name="T5" fmla="*/ 9 h 12"/>
                <a:gd name="T6" fmla="*/ 12 w 17"/>
                <a:gd name="T7" fmla="*/ 11 h 12"/>
                <a:gd name="T8" fmla="*/ 15 w 17"/>
                <a:gd name="T9" fmla="*/ 11 h 12"/>
                <a:gd name="T10" fmla="*/ 12 w 17"/>
                <a:gd name="T11" fmla="*/ 7 h 12"/>
                <a:gd name="T12" fmla="*/ 16 w 17"/>
                <a:gd name="T13" fmla="*/ 8 h 12"/>
                <a:gd name="T14" fmla="*/ 14 w 17"/>
                <a:gd name="T15" fmla="*/ 4 h 12"/>
                <a:gd name="T16" fmla="*/ 9 w 17"/>
                <a:gd name="T17" fmla="*/ 2 h 12"/>
                <a:gd name="T18" fmla="*/ 14 w 17"/>
                <a:gd name="T19" fmla="*/ 3 h 12"/>
                <a:gd name="T20" fmla="*/ 16 w 17"/>
                <a:gd name="T21" fmla="*/ 3 h 12"/>
                <a:gd name="T22" fmla="*/ 12 w 17"/>
                <a:gd name="T23" fmla="*/ 1 h 12"/>
                <a:gd name="T24" fmla="*/ 4 w 17"/>
                <a:gd name="T25" fmla="*/ 0 h 12"/>
                <a:gd name="T26" fmla="*/ 0 w 17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2">
                  <a:moveTo>
                    <a:pt x="0" y="4"/>
                  </a:moveTo>
                  <a:cubicBezTo>
                    <a:pt x="0" y="4"/>
                    <a:pt x="2" y="5"/>
                    <a:pt x="4" y="7"/>
                  </a:cubicBezTo>
                  <a:cubicBezTo>
                    <a:pt x="6" y="8"/>
                    <a:pt x="7" y="9"/>
                    <a:pt x="7" y="9"/>
                  </a:cubicBezTo>
                  <a:cubicBezTo>
                    <a:pt x="7" y="9"/>
                    <a:pt x="11" y="12"/>
                    <a:pt x="12" y="11"/>
                  </a:cubicBezTo>
                  <a:cubicBezTo>
                    <a:pt x="12" y="11"/>
                    <a:pt x="15" y="11"/>
                    <a:pt x="15" y="11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4" y="10"/>
                    <a:pt x="16" y="8"/>
                  </a:cubicBezTo>
                  <a:cubicBezTo>
                    <a:pt x="16" y="8"/>
                    <a:pt x="15" y="5"/>
                    <a:pt x="14" y="4"/>
                  </a:cubicBezTo>
                  <a:cubicBezTo>
                    <a:pt x="12" y="4"/>
                    <a:pt x="9" y="2"/>
                    <a:pt x="9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5" y="4"/>
                    <a:pt x="16" y="3"/>
                  </a:cubicBezTo>
                  <a:cubicBezTo>
                    <a:pt x="17" y="3"/>
                    <a:pt x="12" y="1"/>
                    <a:pt x="12" y="1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60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04" name="Freeform 235"/>
            <p:cNvSpPr>
              <a:spLocks/>
            </p:cNvSpPr>
            <p:nvPr/>
          </p:nvSpPr>
          <p:spPr bwMode="auto">
            <a:xfrm>
              <a:off x="-1147762" y="3295234"/>
              <a:ext cx="160338" cy="266700"/>
            </a:xfrm>
            <a:custGeom>
              <a:avLst/>
              <a:gdLst>
                <a:gd name="T0" fmla="*/ 18 w 43"/>
                <a:gd name="T1" fmla="*/ 71 h 71"/>
                <a:gd name="T2" fmla="*/ 22 w 43"/>
                <a:gd name="T3" fmla="*/ 53 h 71"/>
                <a:gd name="T4" fmla="*/ 15 w 43"/>
                <a:gd name="T5" fmla="*/ 38 h 71"/>
                <a:gd name="T6" fmla="*/ 6 w 43"/>
                <a:gd name="T7" fmla="*/ 16 h 71"/>
                <a:gd name="T8" fmla="*/ 3 w 43"/>
                <a:gd name="T9" fmla="*/ 11 h 71"/>
                <a:gd name="T10" fmla="*/ 7 w 43"/>
                <a:gd name="T11" fmla="*/ 8 h 71"/>
                <a:gd name="T12" fmla="*/ 0 w 43"/>
                <a:gd name="T13" fmla="*/ 2 h 71"/>
                <a:gd name="T14" fmla="*/ 10 w 43"/>
                <a:gd name="T15" fmla="*/ 5 h 71"/>
                <a:gd name="T16" fmla="*/ 13 w 43"/>
                <a:gd name="T17" fmla="*/ 9 h 71"/>
                <a:gd name="T18" fmla="*/ 18 w 43"/>
                <a:gd name="T19" fmla="*/ 10 h 71"/>
                <a:gd name="T20" fmla="*/ 21 w 43"/>
                <a:gd name="T21" fmla="*/ 11 h 71"/>
                <a:gd name="T22" fmla="*/ 25 w 43"/>
                <a:gd name="T23" fmla="*/ 8 h 71"/>
                <a:gd name="T24" fmla="*/ 30 w 43"/>
                <a:gd name="T25" fmla="*/ 5 h 71"/>
                <a:gd name="T26" fmla="*/ 34 w 43"/>
                <a:gd name="T27" fmla="*/ 4 h 71"/>
                <a:gd name="T28" fmla="*/ 39 w 43"/>
                <a:gd name="T29" fmla="*/ 0 h 71"/>
                <a:gd name="T30" fmla="*/ 43 w 43"/>
                <a:gd name="T31" fmla="*/ 7 h 71"/>
                <a:gd name="T32" fmla="*/ 36 w 43"/>
                <a:gd name="T33" fmla="*/ 13 h 71"/>
                <a:gd name="T34" fmla="*/ 27 w 43"/>
                <a:gd name="T35" fmla="*/ 19 h 71"/>
                <a:gd name="T36" fmla="*/ 22 w 43"/>
                <a:gd name="T37" fmla="*/ 21 h 71"/>
                <a:gd name="T38" fmla="*/ 17 w 43"/>
                <a:gd name="T39" fmla="*/ 21 h 71"/>
                <a:gd name="T40" fmla="*/ 22 w 43"/>
                <a:gd name="T41" fmla="*/ 35 h 71"/>
                <a:gd name="T42" fmla="*/ 28 w 43"/>
                <a:gd name="T43" fmla="*/ 60 h 71"/>
                <a:gd name="T44" fmla="*/ 18 w 43"/>
                <a:gd name="T4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3" h="71">
                  <a:moveTo>
                    <a:pt x="18" y="71"/>
                  </a:moveTo>
                  <a:cubicBezTo>
                    <a:pt x="18" y="71"/>
                    <a:pt x="24" y="57"/>
                    <a:pt x="22" y="53"/>
                  </a:cubicBezTo>
                  <a:cubicBezTo>
                    <a:pt x="20" y="49"/>
                    <a:pt x="15" y="39"/>
                    <a:pt x="15" y="38"/>
                  </a:cubicBezTo>
                  <a:cubicBezTo>
                    <a:pt x="14" y="38"/>
                    <a:pt x="8" y="20"/>
                    <a:pt x="6" y="16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4" y="8"/>
                    <a:pt x="7" y="8"/>
                  </a:cubicBezTo>
                  <a:cubicBezTo>
                    <a:pt x="7" y="8"/>
                    <a:pt x="2" y="5"/>
                    <a:pt x="0" y="2"/>
                  </a:cubicBezTo>
                  <a:cubicBezTo>
                    <a:pt x="0" y="2"/>
                    <a:pt x="7" y="2"/>
                    <a:pt x="10" y="5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7" y="9"/>
                    <a:pt x="18" y="10"/>
                  </a:cubicBezTo>
                  <a:cubicBezTo>
                    <a:pt x="18" y="10"/>
                    <a:pt x="20" y="10"/>
                    <a:pt x="21" y="11"/>
                  </a:cubicBezTo>
                  <a:cubicBezTo>
                    <a:pt x="21" y="11"/>
                    <a:pt x="23" y="8"/>
                    <a:pt x="25" y="8"/>
                  </a:cubicBezTo>
                  <a:cubicBezTo>
                    <a:pt x="27" y="7"/>
                    <a:pt x="30" y="6"/>
                    <a:pt x="30" y="5"/>
                  </a:cubicBezTo>
                  <a:cubicBezTo>
                    <a:pt x="31" y="5"/>
                    <a:pt x="33" y="4"/>
                    <a:pt x="34" y="4"/>
                  </a:cubicBezTo>
                  <a:cubicBezTo>
                    <a:pt x="35" y="3"/>
                    <a:pt x="36" y="1"/>
                    <a:pt x="39" y="0"/>
                  </a:cubicBezTo>
                  <a:cubicBezTo>
                    <a:pt x="39" y="0"/>
                    <a:pt x="43" y="4"/>
                    <a:pt x="43" y="7"/>
                  </a:cubicBezTo>
                  <a:cubicBezTo>
                    <a:pt x="43" y="9"/>
                    <a:pt x="37" y="13"/>
                    <a:pt x="36" y="13"/>
                  </a:cubicBezTo>
                  <a:cubicBezTo>
                    <a:pt x="35" y="14"/>
                    <a:pt x="27" y="19"/>
                    <a:pt x="27" y="19"/>
                  </a:cubicBezTo>
                  <a:cubicBezTo>
                    <a:pt x="27" y="19"/>
                    <a:pt x="23" y="20"/>
                    <a:pt x="22" y="21"/>
                  </a:cubicBezTo>
                  <a:cubicBezTo>
                    <a:pt x="20" y="21"/>
                    <a:pt x="17" y="21"/>
                    <a:pt x="17" y="21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5"/>
                    <a:pt x="28" y="56"/>
                    <a:pt x="28" y="60"/>
                  </a:cubicBezTo>
                  <a:cubicBezTo>
                    <a:pt x="28" y="64"/>
                    <a:pt x="25" y="70"/>
                    <a:pt x="18" y="71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60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05" name="Freeform 236"/>
            <p:cNvSpPr>
              <a:spLocks/>
            </p:cNvSpPr>
            <p:nvPr/>
          </p:nvSpPr>
          <p:spPr bwMode="auto">
            <a:xfrm>
              <a:off x="-1114425" y="3314284"/>
              <a:ext cx="127000" cy="198438"/>
            </a:xfrm>
            <a:custGeom>
              <a:avLst/>
              <a:gdLst>
                <a:gd name="T0" fmla="*/ 22 w 34"/>
                <a:gd name="T1" fmla="*/ 10 h 53"/>
                <a:gd name="T2" fmla="*/ 26 w 34"/>
                <a:gd name="T3" fmla="*/ 4 h 53"/>
                <a:gd name="T4" fmla="*/ 23 w 34"/>
                <a:gd name="T5" fmla="*/ 6 h 53"/>
                <a:gd name="T6" fmla="*/ 23 w 34"/>
                <a:gd name="T7" fmla="*/ 0 h 53"/>
                <a:gd name="T8" fmla="*/ 21 w 34"/>
                <a:gd name="T9" fmla="*/ 0 h 53"/>
                <a:gd name="T10" fmla="*/ 19 w 34"/>
                <a:gd name="T11" fmla="*/ 1 h 53"/>
                <a:gd name="T12" fmla="*/ 21 w 34"/>
                <a:gd name="T13" fmla="*/ 5 h 53"/>
                <a:gd name="T14" fmla="*/ 13 w 34"/>
                <a:gd name="T15" fmla="*/ 14 h 53"/>
                <a:gd name="T16" fmla="*/ 16 w 34"/>
                <a:gd name="T17" fmla="*/ 5 h 53"/>
                <a:gd name="T18" fmla="*/ 8 w 34"/>
                <a:gd name="T19" fmla="*/ 14 h 53"/>
                <a:gd name="T20" fmla="*/ 8 w 34"/>
                <a:gd name="T21" fmla="*/ 13 h 53"/>
                <a:gd name="T22" fmla="*/ 11 w 34"/>
                <a:gd name="T23" fmla="*/ 9 h 53"/>
                <a:gd name="T24" fmla="*/ 6 w 34"/>
                <a:gd name="T25" fmla="*/ 12 h 53"/>
                <a:gd name="T26" fmla="*/ 10 w 34"/>
                <a:gd name="T27" fmla="*/ 7 h 53"/>
                <a:gd name="T28" fmla="*/ 6 w 34"/>
                <a:gd name="T29" fmla="*/ 11 h 53"/>
                <a:gd name="T30" fmla="*/ 8 w 34"/>
                <a:gd name="T31" fmla="*/ 5 h 53"/>
                <a:gd name="T32" fmla="*/ 7 w 34"/>
                <a:gd name="T33" fmla="*/ 4 h 53"/>
                <a:gd name="T34" fmla="*/ 5 w 34"/>
                <a:gd name="T35" fmla="*/ 12 h 53"/>
                <a:gd name="T36" fmla="*/ 2 w 34"/>
                <a:gd name="T37" fmla="*/ 16 h 53"/>
                <a:gd name="T38" fmla="*/ 3 w 34"/>
                <a:gd name="T39" fmla="*/ 8 h 53"/>
                <a:gd name="T40" fmla="*/ 1 w 34"/>
                <a:gd name="T41" fmla="*/ 14 h 53"/>
                <a:gd name="T42" fmla="*/ 0 w 34"/>
                <a:gd name="T43" fmla="*/ 17 h 53"/>
                <a:gd name="T44" fmla="*/ 4 w 34"/>
                <a:gd name="T45" fmla="*/ 28 h 53"/>
                <a:gd name="T46" fmla="*/ 10 w 34"/>
                <a:gd name="T47" fmla="*/ 38 h 53"/>
                <a:gd name="T48" fmla="*/ 13 w 34"/>
                <a:gd name="T49" fmla="*/ 44 h 53"/>
                <a:gd name="T50" fmla="*/ 18 w 34"/>
                <a:gd name="T51" fmla="*/ 53 h 53"/>
                <a:gd name="T52" fmla="*/ 19 w 34"/>
                <a:gd name="T53" fmla="*/ 52 h 53"/>
                <a:gd name="T54" fmla="*/ 13 w 34"/>
                <a:gd name="T55" fmla="*/ 30 h 53"/>
                <a:gd name="T56" fmla="*/ 8 w 34"/>
                <a:gd name="T57" fmla="*/ 16 h 53"/>
                <a:gd name="T58" fmla="*/ 13 w 34"/>
                <a:gd name="T59" fmla="*/ 16 h 53"/>
                <a:gd name="T60" fmla="*/ 18 w 34"/>
                <a:gd name="T61" fmla="*/ 14 h 53"/>
                <a:gd name="T62" fmla="*/ 27 w 34"/>
                <a:gd name="T63" fmla="*/ 8 h 53"/>
                <a:gd name="T64" fmla="*/ 34 w 34"/>
                <a:gd name="T65" fmla="*/ 2 h 53"/>
                <a:gd name="T66" fmla="*/ 34 w 34"/>
                <a:gd name="T67" fmla="*/ 1 h 53"/>
                <a:gd name="T68" fmla="*/ 28 w 34"/>
                <a:gd name="T69" fmla="*/ 5 h 53"/>
                <a:gd name="T70" fmla="*/ 22 w 34"/>
                <a:gd name="T71" fmla="*/ 1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4" h="53">
                  <a:moveTo>
                    <a:pt x="22" y="10"/>
                  </a:moveTo>
                  <a:cubicBezTo>
                    <a:pt x="22" y="10"/>
                    <a:pt x="26" y="5"/>
                    <a:pt x="26" y="4"/>
                  </a:cubicBezTo>
                  <a:cubicBezTo>
                    <a:pt x="26" y="4"/>
                    <a:pt x="24" y="6"/>
                    <a:pt x="23" y="6"/>
                  </a:cubicBezTo>
                  <a:cubicBezTo>
                    <a:pt x="23" y="6"/>
                    <a:pt x="24" y="2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21" y="0"/>
                    <a:pt x="20" y="1"/>
                    <a:pt x="19" y="1"/>
                  </a:cubicBezTo>
                  <a:cubicBezTo>
                    <a:pt x="21" y="2"/>
                    <a:pt x="22" y="3"/>
                    <a:pt x="21" y="5"/>
                  </a:cubicBezTo>
                  <a:cubicBezTo>
                    <a:pt x="20" y="8"/>
                    <a:pt x="24" y="10"/>
                    <a:pt x="13" y="14"/>
                  </a:cubicBezTo>
                  <a:cubicBezTo>
                    <a:pt x="13" y="14"/>
                    <a:pt x="18" y="11"/>
                    <a:pt x="16" y="5"/>
                  </a:cubicBezTo>
                  <a:cubicBezTo>
                    <a:pt x="16" y="5"/>
                    <a:pt x="16" y="12"/>
                    <a:pt x="8" y="14"/>
                  </a:cubicBezTo>
                  <a:cubicBezTo>
                    <a:pt x="8" y="14"/>
                    <a:pt x="7" y="13"/>
                    <a:pt x="8" y="13"/>
                  </a:cubicBezTo>
                  <a:cubicBezTo>
                    <a:pt x="8" y="12"/>
                    <a:pt x="11" y="10"/>
                    <a:pt x="11" y="9"/>
                  </a:cubicBezTo>
                  <a:cubicBezTo>
                    <a:pt x="11" y="9"/>
                    <a:pt x="8" y="12"/>
                    <a:pt x="6" y="12"/>
                  </a:cubicBezTo>
                  <a:cubicBezTo>
                    <a:pt x="6" y="12"/>
                    <a:pt x="10" y="9"/>
                    <a:pt x="10" y="7"/>
                  </a:cubicBezTo>
                  <a:cubicBezTo>
                    <a:pt x="10" y="7"/>
                    <a:pt x="8" y="10"/>
                    <a:pt x="6" y="11"/>
                  </a:cubicBezTo>
                  <a:cubicBezTo>
                    <a:pt x="6" y="11"/>
                    <a:pt x="8" y="10"/>
                    <a:pt x="8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6"/>
                    <a:pt x="8" y="9"/>
                    <a:pt x="5" y="12"/>
                  </a:cubicBezTo>
                  <a:cubicBezTo>
                    <a:pt x="5" y="12"/>
                    <a:pt x="3" y="11"/>
                    <a:pt x="2" y="16"/>
                  </a:cubicBezTo>
                  <a:cubicBezTo>
                    <a:pt x="2" y="16"/>
                    <a:pt x="3" y="11"/>
                    <a:pt x="3" y="8"/>
                  </a:cubicBezTo>
                  <a:cubicBezTo>
                    <a:pt x="3" y="8"/>
                    <a:pt x="2" y="10"/>
                    <a:pt x="1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21"/>
                    <a:pt x="3" y="25"/>
                    <a:pt x="4" y="2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17" y="45"/>
                    <a:pt x="13" y="30"/>
                    <a:pt x="13" y="3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11" y="16"/>
                    <a:pt x="13" y="16"/>
                  </a:cubicBezTo>
                  <a:cubicBezTo>
                    <a:pt x="14" y="15"/>
                    <a:pt x="18" y="14"/>
                    <a:pt x="18" y="14"/>
                  </a:cubicBezTo>
                  <a:cubicBezTo>
                    <a:pt x="18" y="14"/>
                    <a:pt x="26" y="9"/>
                    <a:pt x="27" y="8"/>
                  </a:cubicBezTo>
                  <a:cubicBezTo>
                    <a:pt x="28" y="8"/>
                    <a:pt x="34" y="4"/>
                    <a:pt x="34" y="2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2" y="2"/>
                    <a:pt x="28" y="4"/>
                    <a:pt x="28" y="5"/>
                  </a:cubicBezTo>
                  <a:cubicBezTo>
                    <a:pt x="27" y="6"/>
                    <a:pt x="23" y="9"/>
                    <a:pt x="22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60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06" name="Freeform 237"/>
            <p:cNvSpPr>
              <a:spLocks/>
            </p:cNvSpPr>
            <p:nvPr/>
          </p:nvSpPr>
          <p:spPr bwMode="auto">
            <a:xfrm>
              <a:off x="-1249362" y="3306347"/>
              <a:ext cx="82550" cy="139700"/>
            </a:xfrm>
            <a:custGeom>
              <a:avLst/>
              <a:gdLst>
                <a:gd name="T0" fmla="*/ 0 w 22"/>
                <a:gd name="T1" fmla="*/ 4 h 37"/>
                <a:gd name="T2" fmla="*/ 2 w 22"/>
                <a:gd name="T3" fmla="*/ 20 h 37"/>
                <a:gd name="T4" fmla="*/ 1 w 22"/>
                <a:gd name="T5" fmla="*/ 29 h 37"/>
                <a:gd name="T6" fmla="*/ 1 w 22"/>
                <a:gd name="T7" fmla="*/ 35 h 37"/>
                <a:gd name="T8" fmla="*/ 4 w 22"/>
                <a:gd name="T9" fmla="*/ 37 h 37"/>
                <a:gd name="T10" fmla="*/ 4 w 22"/>
                <a:gd name="T11" fmla="*/ 26 h 37"/>
                <a:gd name="T12" fmla="*/ 5 w 22"/>
                <a:gd name="T13" fmla="*/ 21 h 37"/>
                <a:gd name="T14" fmla="*/ 11 w 22"/>
                <a:gd name="T15" fmla="*/ 11 h 37"/>
                <a:gd name="T16" fmla="*/ 6 w 22"/>
                <a:gd name="T17" fmla="*/ 17 h 37"/>
                <a:gd name="T18" fmla="*/ 3 w 22"/>
                <a:gd name="T19" fmla="*/ 4 h 37"/>
                <a:gd name="T20" fmla="*/ 12 w 22"/>
                <a:gd name="T21" fmla="*/ 2 h 37"/>
                <a:gd name="T22" fmla="*/ 14 w 22"/>
                <a:gd name="T23" fmla="*/ 5 h 37"/>
                <a:gd name="T24" fmla="*/ 16 w 22"/>
                <a:gd name="T25" fmla="*/ 6 h 37"/>
                <a:gd name="T26" fmla="*/ 14 w 22"/>
                <a:gd name="T27" fmla="*/ 7 h 37"/>
                <a:gd name="T28" fmla="*/ 20 w 22"/>
                <a:gd name="T29" fmla="*/ 29 h 37"/>
                <a:gd name="T30" fmla="*/ 18 w 22"/>
                <a:gd name="T31" fmla="*/ 34 h 37"/>
                <a:gd name="T32" fmla="*/ 20 w 22"/>
                <a:gd name="T33" fmla="*/ 36 h 37"/>
                <a:gd name="T34" fmla="*/ 21 w 22"/>
                <a:gd name="T35" fmla="*/ 33 h 37"/>
                <a:gd name="T36" fmla="*/ 22 w 22"/>
                <a:gd name="T37" fmla="*/ 31 h 37"/>
                <a:gd name="T38" fmla="*/ 15 w 22"/>
                <a:gd name="T39" fmla="*/ 8 h 37"/>
                <a:gd name="T40" fmla="*/ 17 w 22"/>
                <a:gd name="T41" fmla="*/ 6 h 37"/>
                <a:gd name="T42" fmla="*/ 13 w 22"/>
                <a:gd name="T43" fmla="*/ 4 h 37"/>
                <a:gd name="T44" fmla="*/ 12 w 22"/>
                <a:gd name="T45" fmla="*/ 0 h 37"/>
                <a:gd name="T46" fmla="*/ 11 w 22"/>
                <a:gd name="T47" fmla="*/ 1 h 37"/>
                <a:gd name="T48" fmla="*/ 0 w 22"/>
                <a:gd name="T49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37">
                  <a:moveTo>
                    <a:pt x="0" y="4"/>
                  </a:moveTo>
                  <a:cubicBezTo>
                    <a:pt x="2" y="20"/>
                    <a:pt x="2" y="20"/>
                    <a:pt x="2" y="20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32"/>
                    <a:pt x="1" y="35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6"/>
                    <a:pt x="5" y="22"/>
                    <a:pt x="5" y="21"/>
                  </a:cubicBezTo>
                  <a:cubicBezTo>
                    <a:pt x="6" y="19"/>
                    <a:pt x="11" y="11"/>
                    <a:pt x="11" y="11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8" y="9"/>
                    <a:pt x="3" y="4"/>
                    <a:pt x="3" y="4"/>
                  </a:cubicBezTo>
                  <a:cubicBezTo>
                    <a:pt x="4" y="2"/>
                    <a:pt x="12" y="2"/>
                    <a:pt x="12" y="2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20" y="28"/>
                    <a:pt x="20" y="29"/>
                  </a:cubicBezTo>
                  <a:cubicBezTo>
                    <a:pt x="20" y="30"/>
                    <a:pt x="18" y="34"/>
                    <a:pt x="18" y="34"/>
                  </a:cubicBezTo>
                  <a:cubicBezTo>
                    <a:pt x="18" y="34"/>
                    <a:pt x="19" y="35"/>
                    <a:pt x="20" y="36"/>
                  </a:cubicBezTo>
                  <a:cubicBezTo>
                    <a:pt x="21" y="35"/>
                    <a:pt x="21" y="34"/>
                    <a:pt x="21" y="33"/>
                  </a:cubicBezTo>
                  <a:cubicBezTo>
                    <a:pt x="21" y="32"/>
                    <a:pt x="21" y="31"/>
                    <a:pt x="22" y="31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" y="2"/>
                    <a:pt x="0" y="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60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07" name="Freeform 238"/>
            <p:cNvSpPr>
              <a:spLocks/>
            </p:cNvSpPr>
            <p:nvPr/>
          </p:nvSpPr>
          <p:spPr bwMode="auto">
            <a:xfrm>
              <a:off x="-1268412" y="3474622"/>
              <a:ext cx="63500" cy="120650"/>
            </a:xfrm>
            <a:custGeom>
              <a:avLst/>
              <a:gdLst>
                <a:gd name="T0" fmla="*/ 10 w 17"/>
                <a:gd name="T1" fmla="*/ 30 h 32"/>
                <a:gd name="T2" fmla="*/ 17 w 17"/>
                <a:gd name="T3" fmla="*/ 6 h 32"/>
                <a:gd name="T4" fmla="*/ 15 w 17"/>
                <a:gd name="T5" fmla="*/ 7 h 32"/>
                <a:gd name="T6" fmla="*/ 10 w 17"/>
                <a:gd name="T7" fmla="*/ 19 h 32"/>
                <a:gd name="T8" fmla="*/ 6 w 17"/>
                <a:gd name="T9" fmla="*/ 27 h 32"/>
                <a:gd name="T10" fmla="*/ 5 w 17"/>
                <a:gd name="T11" fmla="*/ 22 h 32"/>
                <a:gd name="T12" fmla="*/ 6 w 17"/>
                <a:gd name="T13" fmla="*/ 7 h 32"/>
                <a:gd name="T14" fmla="*/ 6 w 17"/>
                <a:gd name="T15" fmla="*/ 2 h 32"/>
                <a:gd name="T16" fmla="*/ 5 w 17"/>
                <a:gd name="T17" fmla="*/ 0 h 32"/>
                <a:gd name="T18" fmla="*/ 1 w 17"/>
                <a:gd name="T19" fmla="*/ 7 h 32"/>
                <a:gd name="T20" fmla="*/ 3 w 17"/>
                <a:gd name="T21" fmla="*/ 9 h 32"/>
                <a:gd name="T22" fmla="*/ 0 w 17"/>
                <a:gd name="T23" fmla="*/ 29 h 32"/>
                <a:gd name="T24" fmla="*/ 10 w 17"/>
                <a:gd name="T25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32">
                  <a:moveTo>
                    <a:pt x="10" y="30"/>
                  </a:moveTo>
                  <a:cubicBezTo>
                    <a:pt x="10" y="30"/>
                    <a:pt x="14" y="14"/>
                    <a:pt x="17" y="6"/>
                  </a:cubicBezTo>
                  <a:cubicBezTo>
                    <a:pt x="16" y="7"/>
                    <a:pt x="15" y="7"/>
                    <a:pt x="15" y="7"/>
                  </a:cubicBezTo>
                  <a:cubicBezTo>
                    <a:pt x="15" y="7"/>
                    <a:pt x="10" y="16"/>
                    <a:pt x="10" y="19"/>
                  </a:cubicBezTo>
                  <a:cubicBezTo>
                    <a:pt x="9" y="22"/>
                    <a:pt x="6" y="27"/>
                    <a:pt x="6" y="27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7" y="9"/>
                    <a:pt x="6" y="7"/>
                  </a:cubicBezTo>
                  <a:cubicBezTo>
                    <a:pt x="6" y="6"/>
                    <a:pt x="6" y="2"/>
                    <a:pt x="6" y="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3"/>
                    <a:pt x="1" y="7"/>
                    <a:pt x="1" y="7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7" y="32"/>
                    <a:pt x="10" y="3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60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08" name="Freeform 239"/>
            <p:cNvSpPr>
              <a:spLocks/>
            </p:cNvSpPr>
            <p:nvPr/>
          </p:nvSpPr>
          <p:spPr bwMode="auto">
            <a:xfrm>
              <a:off x="-1309687" y="3317459"/>
              <a:ext cx="123825" cy="195263"/>
            </a:xfrm>
            <a:custGeom>
              <a:avLst/>
              <a:gdLst>
                <a:gd name="T0" fmla="*/ 20 w 33"/>
                <a:gd name="T1" fmla="*/ 24 h 52"/>
                <a:gd name="T2" fmla="*/ 21 w 33"/>
                <a:gd name="T3" fmla="*/ 6 h 52"/>
                <a:gd name="T4" fmla="*/ 16 w 33"/>
                <a:gd name="T5" fmla="*/ 1 h 52"/>
                <a:gd name="T6" fmla="*/ 13 w 33"/>
                <a:gd name="T7" fmla="*/ 9 h 52"/>
                <a:gd name="T8" fmla="*/ 2 w 33"/>
                <a:gd name="T9" fmla="*/ 29 h 52"/>
                <a:gd name="T10" fmla="*/ 11 w 33"/>
                <a:gd name="T11" fmla="*/ 42 h 52"/>
                <a:gd name="T12" fmla="*/ 27 w 33"/>
                <a:gd name="T13" fmla="*/ 52 h 52"/>
                <a:gd name="T14" fmla="*/ 32 w 33"/>
                <a:gd name="T15" fmla="*/ 44 h 52"/>
                <a:gd name="T16" fmla="*/ 27 w 33"/>
                <a:gd name="T17" fmla="*/ 40 h 52"/>
                <a:gd name="T18" fmla="*/ 17 w 33"/>
                <a:gd name="T19" fmla="*/ 29 h 52"/>
                <a:gd name="T20" fmla="*/ 17 w 33"/>
                <a:gd name="T21" fmla="*/ 26 h 52"/>
                <a:gd name="T22" fmla="*/ 20 w 33"/>
                <a:gd name="T23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52">
                  <a:moveTo>
                    <a:pt x="20" y="24"/>
                  </a:moveTo>
                  <a:cubicBezTo>
                    <a:pt x="20" y="24"/>
                    <a:pt x="25" y="12"/>
                    <a:pt x="21" y="6"/>
                  </a:cubicBezTo>
                  <a:cubicBezTo>
                    <a:pt x="18" y="0"/>
                    <a:pt x="16" y="1"/>
                    <a:pt x="16" y="1"/>
                  </a:cubicBezTo>
                  <a:cubicBezTo>
                    <a:pt x="16" y="1"/>
                    <a:pt x="13" y="8"/>
                    <a:pt x="13" y="9"/>
                  </a:cubicBezTo>
                  <a:cubicBezTo>
                    <a:pt x="12" y="9"/>
                    <a:pt x="0" y="23"/>
                    <a:pt x="2" y="29"/>
                  </a:cubicBezTo>
                  <a:cubicBezTo>
                    <a:pt x="2" y="29"/>
                    <a:pt x="7" y="40"/>
                    <a:pt x="11" y="42"/>
                  </a:cubicBezTo>
                  <a:cubicBezTo>
                    <a:pt x="15" y="44"/>
                    <a:pt x="23" y="51"/>
                    <a:pt x="27" y="52"/>
                  </a:cubicBezTo>
                  <a:cubicBezTo>
                    <a:pt x="27" y="52"/>
                    <a:pt x="33" y="48"/>
                    <a:pt x="32" y="44"/>
                  </a:cubicBezTo>
                  <a:cubicBezTo>
                    <a:pt x="32" y="44"/>
                    <a:pt x="30" y="43"/>
                    <a:pt x="27" y="40"/>
                  </a:cubicBezTo>
                  <a:cubicBezTo>
                    <a:pt x="24" y="37"/>
                    <a:pt x="18" y="31"/>
                    <a:pt x="17" y="29"/>
                  </a:cubicBezTo>
                  <a:cubicBezTo>
                    <a:pt x="15" y="28"/>
                    <a:pt x="15" y="28"/>
                    <a:pt x="17" y="26"/>
                  </a:cubicBezTo>
                  <a:cubicBezTo>
                    <a:pt x="20" y="24"/>
                    <a:pt x="20" y="24"/>
                    <a:pt x="20" y="24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60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09" name="Freeform 240"/>
            <p:cNvSpPr>
              <a:spLocks/>
            </p:cNvSpPr>
            <p:nvPr/>
          </p:nvSpPr>
          <p:spPr bwMode="auto">
            <a:xfrm>
              <a:off x="-1309687" y="3322222"/>
              <a:ext cx="115888" cy="190500"/>
            </a:xfrm>
            <a:custGeom>
              <a:avLst/>
              <a:gdLst>
                <a:gd name="T0" fmla="*/ 24 w 31"/>
                <a:gd name="T1" fmla="*/ 45 h 51"/>
                <a:gd name="T2" fmla="*/ 21 w 31"/>
                <a:gd name="T3" fmla="*/ 42 h 51"/>
                <a:gd name="T4" fmla="*/ 19 w 31"/>
                <a:gd name="T5" fmla="*/ 37 h 51"/>
                <a:gd name="T6" fmla="*/ 13 w 31"/>
                <a:gd name="T7" fmla="*/ 34 h 51"/>
                <a:gd name="T8" fmla="*/ 7 w 31"/>
                <a:gd name="T9" fmla="*/ 30 h 51"/>
                <a:gd name="T10" fmla="*/ 8 w 31"/>
                <a:gd name="T11" fmla="*/ 31 h 51"/>
                <a:gd name="T12" fmla="*/ 14 w 31"/>
                <a:gd name="T13" fmla="*/ 30 h 51"/>
                <a:gd name="T14" fmla="*/ 6 w 31"/>
                <a:gd name="T15" fmla="*/ 28 h 51"/>
                <a:gd name="T16" fmla="*/ 7 w 31"/>
                <a:gd name="T17" fmla="*/ 27 h 51"/>
                <a:gd name="T18" fmla="*/ 4 w 31"/>
                <a:gd name="T19" fmla="*/ 26 h 51"/>
                <a:gd name="T20" fmla="*/ 15 w 31"/>
                <a:gd name="T21" fmla="*/ 25 h 51"/>
                <a:gd name="T22" fmla="*/ 5 w 31"/>
                <a:gd name="T23" fmla="*/ 22 h 51"/>
                <a:gd name="T24" fmla="*/ 7 w 31"/>
                <a:gd name="T25" fmla="*/ 20 h 51"/>
                <a:gd name="T26" fmla="*/ 7 w 31"/>
                <a:gd name="T27" fmla="*/ 18 h 51"/>
                <a:gd name="T28" fmla="*/ 10 w 31"/>
                <a:gd name="T29" fmla="*/ 18 h 51"/>
                <a:gd name="T30" fmla="*/ 8 w 31"/>
                <a:gd name="T31" fmla="*/ 17 h 51"/>
                <a:gd name="T32" fmla="*/ 16 w 31"/>
                <a:gd name="T33" fmla="*/ 15 h 51"/>
                <a:gd name="T34" fmla="*/ 12 w 31"/>
                <a:gd name="T35" fmla="*/ 12 h 51"/>
                <a:gd name="T36" fmla="*/ 17 w 31"/>
                <a:gd name="T37" fmla="*/ 13 h 51"/>
                <a:gd name="T38" fmla="*/ 14 w 31"/>
                <a:gd name="T39" fmla="*/ 10 h 51"/>
                <a:gd name="T40" fmla="*/ 15 w 31"/>
                <a:gd name="T41" fmla="*/ 7 h 51"/>
                <a:gd name="T42" fmla="*/ 18 w 31"/>
                <a:gd name="T43" fmla="*/ 3 h 51"/>
                <a:gd name="T44" fmla="*/ 17 w 31"/>
                <a:gd name="T45" fmla="*/ 0 h 51"/>
                <a:gd name="T46" fmla="*/ 16 w 31"/>
                <a:gd name="T47" fmla="*/ 0 h 51"/>
                <a:gd name="T48" fmla="*/ 13 w 31"/>
                <a:gd name="T49" fmla="*/ 8 h 51"/>
                <a:gd name="T50" fmla="*/ 2 w 31"/>
                <a:gd name="T51" fmla="*/ 28 h 51"/>
                <a:gd name="T52" fmla="*/ 11 w 31"/>
                <a:gd name="T53" fmla="*/ 41 h 51"/>
                <a:gd name="T54" fmla="*/ 27 w 31"/>
                <a:gd name="T55" fmla="*/ 51 h 51"/>
                <a:gd name="T56" fmla="*/ 31 w 31"/>
                <a:gd name="T57" fmla="*/ 47 h 51"/>
                <a:gd name="T58" fmla="*/ 24 w 31"/>
                <a:gd name="T59" fmla="*/ 4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" h="51">
                  <a:moveTo>
                    <a:pt x="24" y="45"/>
                  </a:moveTo>
                  <a:cubicBezTo>
                    <a:pt x="24" y="45"/>
                    <a:pt x="21" y="43"/>
                    <a:pt x="21" y="42"/>
                  </a:cubicBezTo>
                  <a:cubicBezTo>
                    <a:pt x="20" y="42"/>
                    <a:pt x="19" y="37"/>
                    <a:pt x="19" y="37"/>
                  </a:cubicBezTo>
                  <a:cubicBezTo>
                    <a:pt x="19" y="37"/>
                    <a:pt x="15" y="34"/>
                    <a:pt x="13" y="34"/>
                  </a:cubicBezTo>
                  <a:cubicBezTo>
                    <a:pt x="10" y="35"/>
                    <a:pt x="4" y="29"/>
                    <a:pt x="7" y="30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11" y="32"/>
                    <a:pt x="14" y="30"/>
                    <a:pt x="14" y="30"/>
                  </a:cubicBezTo>
                  <a:cubicBezTo>
                    <a:pt x="14" y="30"/>
                    <a:pt x="7" y="29"/>
                    <a:pt x="6" y="28"/>
                  </a:cubicBezTo>
                  <a:cubicBezTo>
                    <a:pt x="5" y="28"/>
                    <a:pt x="7" y="27"/>
                    <a:pt x="7" y="27"/>
                  </a:cubicBezTo>
                  <a:cubicBezTo>
                    <a:pt x="6" y="27"/>
                    <a:pt x="4" y="26"/>
                    <a:pt x="4" y="26"/>
                  </a:cubicBezTo>
                  <a:cubicBezTo>
                    <a:pt x="6" y="23"/>
                    <a:pt x="15" y="25"/>
                    <a:pt x="15" y="25"/>
                  </a:cubicBezTo>
                  <a:cubicBezTo>
                    <a:pt x="14" y="23"/>
                    <a:pt x="7" y="22"/>
                    <a:pt x="5" y="22"/>
                  </a:cubicBezTo>
                  <a:cubicBezTo>
                    <a:pt x="6" y="21"/>
                    <a:pt x="8" y="20"/>
                    <a:pt x="7" y="20"/>
                  </a:cubicBezTo>
                  <a:cubicBezTo>
                    <a:pt x="6" y="20"/>
                    <a:pt x="7" y="18"/>
                    <a:pt x="7" y="18"/>
                  </a:cubicBezTo>
                  <a:cubicBezTo>
                    <a:pt x="8" y="17"/>
                    <a:pt x="10" y="18"/>
                    <a:pt x="10" y="18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6"/>
                    <a:pt x="16" y="15"/>
                    <a:pt x="16" y="15"/>
                  </a:cubicBezTo>
                  <a:cubicBezTo>
                    <a:pt x="15" y="14"/>
                    <a:pt x="12" y="12"/>
                    <a:pt x="12" y="12"/>
                  </a:cubicBezTo>
                  <a:cubicBezTo>
                    <a:pt x="14" y="11"/>
                    <a:pt x="17" y="13"/>
                    <a:pt x="17" y="13"/>
                  </a:cubicBezTo>
                  <a:cubicBezTo>
                    <a:pt x="17" y="13"/>
                    <a:pt x="14" y="10"/>
                    <a:pt x="14" y="10"/>
                  </a:cubicBezTo>
                  <a:cubicBezTo>
                    <a:pt x="14" y="10"/>
                    <a:pt x="15" y="8"/>
                    <a:pt x="15" y="7"/>
                  </a:cubicBezTo>
                  <a:cubicBezTo>
                    <a:pt x="15" y="5"/>
                    <a:pt x="18" y="3"/>
                    <a:pt x="18" y="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3" y="7"/>
                    <a:pt x="13" y="8"/>
                  </a:cubicBezTo>
                  <a:cubicBezTo>
                    <a:pt x="12" y="8"/>
                    <a:pt x="0" y="22"/>
                    <a:pt x="2" y="28"/>
                  </a:cubicBezTo>
                  <a:cubicBezTo>
                    <a:pt x="2" y="28"/>
                    <a:pt x="7" y="39"/>
                    <a:pt x="11" y="41"/>
                  </a:cubicBezTo>
                  <a:cubicBezTo>
                    <a:pt x="15" y="43"/>
                    <a:pt x="23" y="50"/>
                    <a:pt x="27" y="51"/>
                  </a:cubicBezTo>
                  <a:cubicBezTo>
                    <a:pt x="27" y="51"/>
                    <a:pt x="29" y="49"/>
                    <a:pt x="31" y="47"/>
                  </a:cubicBezTo>
                  <a:cubicBezTo>
                    <a:pt x="29" y="46"/>
                    <a:pt x="24" y="45"/>
                    <a:pt x="24" y="4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60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10" name="Freeform 241"/>
            <p:cNvSpPr>
              <a:spLocks noEditPoints="1"/>
            </p:cNvSpPr>
            <p:nvPr/>
          </p:nvSpPr>
          <p:spPr bwMode="auto">
            <a:xfrm>
              <a:off x="-1200150" y="3220622"/>
              <a:ext cx="66675" cy="85725"/>
            </a:xfrm>
            <a:custGeom>
              <a:avLst/>
              <a:gdLst>
                <a:gd name="T0" fmla="*/ 17 w 18"/>
                <a:gd name="T1" fmla="*/ 14 h 23"/>
                <a:gd name="T2" fmla="*/ 17 w 18"/>
                <a:gd name="T3" fmla="*/ 13 h 23"/>
                <a:gd name="T4" fmla="*/ 17 w 18"/>
                <a:gd name="T5" fmla="*/ 13 h 23"/>
                <a:gd name="T6" fmla="*/ 17 w 18"/>
                <a:gd name="T7" fmla="*/ 11 h 23"/>
                <a:gd name="T8" fmla="*/ 17 w 18"/>
                <a:gd name="T9" fmla="*/ 11 h 23"/>
                <a:gd name="T10" fmla="*/ 17 w 18"/>
                <a:gd name="T11" fmla="*/ 11 h 23"/>
                <a:gd name="T12" fmla="*/ 17 w 18"/>
                <a:gd name="T13" fmla="*/ 11 h 23"/>
                <a:gd name="T14" fmla="*/ 17 w 18"/>
                <a:gd name="T15" fmla="*/ 11 h 23"/>
                <a:gd name="T16" fmla="*/ 17 w 18"/>
                <a:gd name="T17" fmla="*/ 10 h 23"/>
                <a:gd name="T18" fmla="*/ 17 w 18"/>
                <a:gd name="T19" fmla="*/ 10 h 23"/>
                <a:gd name="T20" fmla="*/ 17 w 18"/>
                <a:gd name="T21" fmla="*/ 10 h 23"/>
                <a:gd name="T22" fmla="*/ 17 w 18"/>
                <a:gd name="T23" fmla="*/ 10 h 23"/>
                <a:gd name="T24" fmla="*/ 17 w 18"/>
                <a:gd name="T25" fmla="*/ 10 h 23"/>
                <a:gd name="T26" fmla="*/ 17 w 18"/>
                <a:gd name="T27" fmla="*/ 10 h 23"/>
                <a:gd name="T28" fmla="*/ 17 w 18"/>
                <a:gd name="T29" fmla="*/ 9 h 23"/>
                <a:gd name="T30" fmla="*/ 17 w 18"/>
                <a:gd name="T31" fmla="*/ 5 h 23"/>
                <a:gd name="T32" fmla="*/ 13 w 18"/>
                <a:gd name="T33" fmla="*/ 1 h 23"/>
                <a:gd name="T34" fmla="*/ 12 w 18"/>
                <a:gd name="T35" fmla="*/ 5 h 23"/>
                <a:gd name="T36" fmla="*/ 8 w 18"/>
                <a:gd name="T37" fmla="*/ 0 h 23"/>
                <a:gd name="T38" fmla="*/ 3 w 18"/>
                <a:gd name="T39" fmla="*/ 4 h 23"/>
                <a:gd name="T40" fmla="*/ 3 w 18"/>
                <a:gd name="T41" fmla="*/ 10 h 23"/>
                <a:gd name="T42" fmla="*/ 2 w 18"/>
                <a:gd name="T43" fmla="*/ 10 h 23"/>
                <a:gd name="T44" fmla="*/ 3 w 18"/>
                <a:gd name="T45" fmla="*/ 15 h 23"/>
                <a:gd name="T46" fmla="*/ 4 w 18"/>
                <a:gd name="T47" fmla="*/ 16 h 23"/>
                <a:gd name="T48" fmla="*/ 8 w 18"/>
                <a:gd name="T49" fmla="*/ 22 h 23"/>
                <a:gd name="T50" fmla="*/ 13 w 18"/>
                <a:gd name="T51" fmla="*/ 23 h 23"/>
                <a:gd name="T52" fmla="*/ 14 w 18"/>
                <a:gd name="T53" fmla="*/ 22 h 23"/>
                <a:gd name="T54" fmla="*/ 14 w 18"/>
                <a:gd name="T55" fmla="*/ 22 h 23"/>
                <a:gd name="T56" fmla="*/ 16 w 18"/>
                <a:gd name="T57" fmla="*/ 18 h 23"/>
                <a:gd name="T58" fmla="*/ 17 w 18"/>
                <a:gd name="T59" fmla="*/ 14 h 23"/>
                <a:gd name="T60" fmla="*/ 10 w 18"/>
                <a:gd name="T61" fmla="*/ 21 h 23"/>
                <a:gd name="T62" fmla="*/ 8 w 18"/>
                <a:gd name="T63" fmla="*/ 16 h 23"/>
                <a:gd name="T64" fmla="*/ 9 w 18"/>
                <a:gd name="T65" fmla="*/ 15 h 23"/>
                <a:gd name="T66" fmla="*/ 8 w 18"/>
                <a:gd name="T67" fmla="*/ 15 h 23"/>
                <a:gd name="T68" fmla="*/ 6 w 18"/>
                <a:gd name="T69" fmla="*/ 12 h 23"/>
                <a:gd name="T70" fmla="*/ 7 w 18"/>
                <a:gd name="T71" fmla="*/ 12 h 23"/>
                <a:gd name="T72" fmla="*/ 8 w 18"/>
                <a:gd name="T73" fmla="*/ 9 h 23"/>
                <a:gd name="T74" fmla="*/ 8 w 18"/>
                <a:gd name="T75" fmla="*/ 8 h 23"/>
                <a:gd name="T76" fmla="*/ 12 w 18"/>
                <a:gd name="T77" fmla="*/ 6 h 23"/>
                <a:gd name="T78" fmla="*/ 16 w 18"/>
                <a:gd name="T79" fmla="*/ 9 h 23"/>
                <a:gd name="T80" fmla="*/ 16 w 18"/>
                <a:gd name="T81" fmla="*/ 10 h 23"/>
                <a:gd name="T82" fmla="*/ 17 w 18"/>
                <a:gd name="T83" fmla="*/ 14 h 23"/>
                <a:gd name="T84" fmla="*/ 14 w 18"/>
                <a:gd name="T85" fmla="*/ 21 h 23"/>
                <a:gd name="T86" fmla="*/ 10 w 18"/>
                <a:gd name="T87" fmla="*/ 2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" h="23">
                  <a:moveTo>
                    <a:pt x="17" y="14"/>
                  </a:move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2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9"/>
                    <a:pt x="17" y="9"/>
                  </a:cubicBezTo>
                  <a:cubicBezTo>
                    <a:pt x="17" y="9"/>
                    <a:pt x="17" y="6"/>
                    <a:pt x="17" y="5"/>
                  </a:cubicBezTo>
                  <a:cubicBezTo>
                    <a:pt x="17" y="4"/>
                    <a:pt x="15" y="2"/>
                    <a:pt x="13" y="1"/>
                  </a:cubicBezTo>
                  <a:cubicBezTo>
                    <a:pt x="13" y="2"/>
                    <a:pt x="12" y="4"/>
                    <a:pt x="12" y="5"/>
                  </a:cubicBezTo>
                  <a:cubicBezTo>
                    <a:pt x="11" y="4"/>
                    <a:pt x="8" y="2"/>
                    <a:pt x="8" y="0"/>
                  </a:cubicBezTo>
                  <a:cubicBezTo>
                    <a:pt x="6" y="1"/>
                    <a:pt x="4" y="3"/>
                    <a:pt x="3" y="4"/>
                  </a:cubicBezTo>
                  <a:cubicBezTo>
                    <a:pt x="2" y="5"/>
                    <a:pt x="3" y="10"/>
                    <a:pt x="3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1"/>
                    <a:pt x="2" y="15"/>
                    <a:pt x="3" y="15"/>
                  </a:cubicBezTo>
                  <a:cubicBezTo>
                    <a:pt x="3" y="16"/>
                    <a:pt x="4" y="16"/>
                    <a:pt x="4" y="16"/>
                  </a:cubicBezTo>
                  <a:cubicBezTo>
                    <a:pt x="4" y="16"/>
                    <a:pt x="7" y="21"/>
                    <a:pt x="8" y="22"/>
                  </a:cubicBezTo>
                  <a:cubicBezTo>
                    <a:pt x="9" y="23"/>
                    <a:pt x="13" y="22"/>
                    <a:pt x="13" y="23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6" y="19"/>
                    <a:pt x="16" y="18"/>
                  </a:cubicBezTo>
                  <a:cubicBezTo>
                    <a:pt x="17" y="18"/>
                    <a:pt x="18" y="16"/>
                    <a:pt x="17" y="14"/>
                  </a:cubicBezTo>
                  <a:close/>
                  <a:moveTo>
                    <a:pt x="10" y="21"/>
                  </a:moveTo>
                  <a:cubicBezTo>
                    <a:pt x="9" y="20"/>
                    <a:pt x="8" y="16"/>
                    <a:pt x="8" y="16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7" y="14"/>
                    <a:pt x="6" y="12"/>
                    <a:pt x="6" y="12"/>
                  </a:cubicBezTo>
                  <a:cubicBezTo>
                    <a:pt x="6" y="11"/>
                    <a:pt x="7" y="12"/>
                    <a:pt x="7" y="12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8" y="8"/>
                    <a:pt x="11" y="7"/>
                    <a:pt x="12" y="6"/>
                  </a:cubicBezTo>
                  <a:cubicBezTo>
                    <a:pt x="16" y="8"/>
                    <a:pt x="16" y="9"/>
                    <a:pt x="16" y="9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1"/>
                    <a:pt x="17" y="13"/>
                    <a:pt x="17" y="14"/>
                  </a:cubicBezTo>
                  <a:cubicBezTo>
                    <a:pt x="16" y="18"/>
                    <a:pt x="14" y="21"/>
                    <a:pt x="14" y="21"/>
                  </a:cubicBezTo>
                  <a:cubicBezTo>
                    <a:pt x="14" y="21"/>
                    <a:pt x="12" y="22"/>
                    <a:pt x="10" y="21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60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11" name="Freeform 242"/>
            <p:cNvSpPr>
              <a:spLocks/>
            </p:cNvSpPr>
            <p:nvPr/>
          </p:nvSpPr>
          <p:spPr bwMode="auto">
            <a:xfrm>
              <a:off x="-1196975" y="3215859"/>
              <a:ext cx="66675" cy="57150"/>
            </a:xfrm>
            <a:custGeom>
              <a:avLst/>
              <a:gdLst>
                <a:gd name="T0" fmla="*/ 2 w 18"/>
                <a:gd name="T1" fmla="*/ 11 h 15"/>
                <a:gd name="T2" fmla="*/ 3 w 18"/>
                <a:gd name="T3" fmla="*/ 15 h 15"/>
                <a:gd name="T4" fmla="*/ 4 w 18"/>
                <a:gd name="T5" fmla="*/ 15 h 15"/>
                <a:gd name="T6" fmla="*/ 4 w 18"/>
                <a:gd name="T7" fmla="*/ 12 h 15"/>
                <a:gd name="T8" fmla="*/ 7 w 18"/>
                <a:gd name="T9" fmla="*/ 8 h 15"/>
                <a:gd name="T10" fmla="*/ 12 w 18"/>
                <a:gd name="T11" fmla="*/ 7 h 15"/>
                <a:gd name="T12" fmla="*/ 16 w 18"/>
                <a:gd name="T13" fmla="*/ 9 h 15"/>
                <a:gd name="T14" fmla="*/ 16 w 18"/>
                <a:gd name="T15" fmla="*/ 11 h 15"/>
                <a:gd name="T16" fmla="*/ 17 w 18"/>
                <a:gd name="T17" fmla="*/ 10 h 15"/>
                <a:gd name="T18" fmla="*/ 17 w 18"/>
                <a:gd name="T19" fmla="*/ 5 h 15"/>
                <a:gd name="T20" fmla="*/ 11 w 18"/>
                <a:gd name="T21" fmla="*/ 0 h 15"/>
                <a:gd name="T22" fmla="*/ 9 w 18"/>
                <a:gd name="T23" fmla="*/ 0 h 15"/>
                <a:gd name="T24" fmla="*/ 7 w 18"/>
                <a:gd name="T25" fmla="*/ 0 h 15"/>
                <a:gd name="T26" fmla="*/ 0 w 18"/>
                <a:gd name="T27" fmla="*/ 5 h 15"/>
                <a:gd name="T28" fmla="*/ 0 w 18"/>
                <a:gd name="T29" fmla="*/ 11 h 15"/>
                <a:gd name="T30" fmla="*/ 2 w 18"/>
                <a:gd name="T31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" h="15">
                  <a:moveTo>
                    <a:pt x="2" y="11"/>
                  </a:moveTo>
                  <a:cubicBezTo>
                    <a:pt x="3" y="15"/>
                    <a:pt x="3" y="15"/>
                    <a:pt x="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6" y="9"/>
                    <a:pt x="7" y="8"/>
                  </a:cubicBezTo>
                  <a:cubicBezTo>
                    <a:pt x="7" y="8"/>
                    <a:pt x="10" y="7"/>
                    <a:pt x="12" y="7"/>
                  </a:cubicBezTo>
                  <a:cubicBezTo>
                    <a:pt x="12" y="7"/>
                    <a:pt x="15" y="9"/>
                    <a:pt x="16" y="9"/>
                  </a:cubicBezTo>
                  <a:cubicBezTo>
                    <a:pt x="16" y="9"/>
                    <a:pt x="16" y="11"/>
                    <a:pt x="16" y="11"/>
                  </a:cubicBezTo>
                  <a:cubicBezTo>
                    <a:pt x="16" y="11"/>
                    <a:pt x="16" y="11"/>
                    <a:pt x="17" y="10"/>
                  </a:cubicBezTo>
                  <a:cubicBezTo>
                    <a:pt x="18" y="9"/>
                    <a:pt x="17" y="6"/>
                    <a:pt x="17" y="5"/>
                  </a:cubicBezTo>
                  <a:cubicBezTo>
                    <a:pt x="17" y="4"/>
                    <a:pt x="13" y="0"/>
                    <a:pt x="11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5" y="0"/>
                    <a:pt x="0" y="4"/>
                    <a:pt x="0" y="5"/>
                  </a:cubicBezTo>
                  <a:cubicBezTo>
                    <a:pt x="0" y="6"/>
                    <a:pt x="0" y="6"/>
                    <a:pt x="0" y="11"/>
                  </a:cubicBezTo>
                  <a:lnTo>
                    <a:pt x="2" y="11"/>
                  </a:ln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600">
                <a:solidFill>
                  <a:prstClr val="black"/>
                </a:solidFill>
                <a:latin typeface="微软雅黑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31561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2304653" y="1933901"/>
            <a:ext cx="7178115" cy="5050776"/>
            <a:chOff x="2040099" y="838365"/>
            <a:chExt cx="5063802" cy="3435757"/>
          </a:xfrm>
        </p:grpSpPr>
        <p:pic>
          <p:nvPicPr>
            <p:cNvPr id="43" name="Picture 3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7" r="7205" b="57679"/>
            <a:stretch/>
          </p:blipFill>
          <p:spPr bwMode="auto">
            <a:xfrm rot="20700000" flipH="1" flipV="1">
              <a:off x="2148538" y="4173118"/>
              <a:ext cx="1116000" cy="590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4" name="Picture 3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7" r="7205" b="57679"/>
            <a:stretch/>
          </p:blipFill>
          <p:spPr bwMode="auto">
            <a:xfrm rot="900000" flipV="1">
              <a:off x="5889926" y="3107375"/>
              <a:ext cx="1116000" cy="590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5" name="组合 44"/>
            <p:cNvGrpSpPr/>
            <p:nvPr/>
          </p:nvGrpSpPr>
          <p:grpSpPr>
            <a:xfrm>
              <a:off x="2040099" y="838365"/>
              <a:ext cx="1173225" cy="1290548"/>
              <a:chOff x="1979712" y="1310109"/>
              <a:chExt cx="1440160" cy="1584176"/>
            </a:xfrm>
          </p:grpSpPr>
          <p:sp>
            <p:nvSpPr>
              <p:cNvPr id="80" name="梯形 79"/>
              <p:cNvSpPr/>
              <p:nvPr/>
            </p:nvSpPr>
            <p:spPr>
              <a:xfrm rot="5400000">
                <a:off x="1763688" y="1526133"/>
                <a:ext cx="1584176" cy="1152128"/>
              </a:xfrm>
              <a:prstGeom prst="trapezoid">
                <a:avLst/>
              </a:prstGeom>
              <a:solidFill>
                <a:srgbClr val="DD6551"/>
              </a:solidFill>
              <a:ln w="25400" cap="flat" cmpd="sng" algn="ctr">
                <a:noFill/>
                <a:prstDash val="solid"/>
              </a:ln>
              <a:effectLst/>
              <a:scene3d>
                <a:camera prst="perspectiveFront">
                  <a:rot lat="20699999" lon="0" rev="0"/>
                </a:camera>
                <a:lightRig rig="threePt" dir="t"/>
              </a:scene3d>
              <a:sp3d z="635000" extrusionH="514350">
                <a:extrusionClr>
                  <a:srgbClr val="D93C2B"/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13134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Franklin Gothic Book"/>
                  <a:ea typeface="微软雅黑"/>
                  <a:cs typeface="+mn-cs"/>
                </a:endParaRPr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2051720" y="1402791"/>
                <a:ext cx="1368152" cy="1207889"/>
              </a:xfrm>
              <a:prstGeom prst="rect">
                <a:avLst/>
              </a:prstGeom>
              <a:noFill/>
              <a:scene3d>
                <a:camera prst="orthographicFront">
                  <a:rot lat="21004596" lon="2093122" rev="52821"/>
                </a:camera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13134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  <a:ea typeface="微软雅黑"/>
                  </a:rPr>
                  <a:t>0</a:t>
                </a:r>
                <a:r>
                  <a:rPr kumimoji="0" lang="en-US" altLang="zh-CN" sz="6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  <a:ea typeface="微软雅黑"/>
                  </a:rPr>
                  <a:t>1</a:t>
                </a:r>
                <a:endParaRPr kumimoji="0" lang="zh-CN" altLang="en-US" sz="6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Franklin Gothic Book"/>
                  <a:ea typeface="微软雅黑"/>
                </a:endParaRPr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2977333" y="990269"/>
              <a:ext cx="3227715" cy="986739"/>
              <a:chOff x="2986172" y="1026230"/>
              <a:chExt cx="3962092" cy="1211244"/>
            </a:xfrm>
          </p:grpSpPr>
          <p:pic>
            <p:nvPicPr>
              <p:cNvPr id="78" name="Picture 3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67" r="7205" b="57679"/>
              <a:stretch/>
            </p:blipFill>
            <p:spPr bwMode="auto">
              <a:xfrm flipH="1">
                <a:off x="2986317" y="1026230"/>
                <a:ext cx="3961947" cy="852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79" name="Picture 3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67" r="7205" b="57679"/>
              <a:stretch/>
            </p:blipFill>
            <p:spPr bwMode="auto">
              <a:xfrm flipH="1" flipV="1">
                <a:off x="2986172" y="2152236"/>
                <a:ext cx="3961947" cy="852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47" name="燕尾形 46"/>
            <p:cNvSpPr/>
            <p:nvPr/>
          </p:nvSpPr>
          <p:spPr>
            <a:xfrm>
              <a:off x="3406287" y="1390693"/>
              <a:ext cx="183200" cy="183200"/>
            </a:xfrm>
            <a:prstGeom prst="chevron">
              <a:avLst>
                <a:gd name="adj" fmla="val 79675"/>
              </a:avLst>
            </a:prstGeom>
            <a:solidFill>
              <a:srgbClr val="F9685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3134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/>
                <a:ea typeface="微软雅黑"/>
                <a:cs typeface="+mn-cs"/>
              </a:endParaRPr>
            </a:p>
          </p:txBody>
        </p:sp>
        <p:grpSp>
          <p:nvGrpSpPr>
            <p:cNvPr id="48" name="组合 47"/>
            <p:cNvGrpSpPr/>
            <p:nvPr/>
          </p:nvGrpSpPr>
          <p:grpSpPr>
            <a:xfrm>
              <a:off x="5507055" y="1344151"/>
              <a:ext cx="298097" cy="276284"/>
              <a:chOff x="568819" y="1152232"/>
              <a:chExt cx="365920" cy="339145"/>
            </a:xfrm>
            <a:effectLst>
              <a:reflection blurRad="6350" stA="50000" endA="300" endPos="55000" dir="5400000" sy="-100000" algn="bl" rotWithShape="0"/>
            </a:effectLst>
          </p:grpSpPr>
          <p:sp>
            <p:nvSpPr>
              <p:cNvPr id="76" name="Freeform 37"/>
              <p:cNvSpPr>
                <a:spLocks/>
              </p:cNvSpPr>
              <p:nvPr/>
            </p:nvSpPr>
            <p:spPr bwMode="auto">
              <a:xfrm>
                <a:off x="568819" y="1152232"/>
                <a:ext cx="228859" cy="247346"/>
              </a:xfrm>
              <a:custGeom>
                <a:avLst/>
                <a:gdLst>
                  <a:gd name="T0" fmla="*/ 152 w 152"/>
                  <a:gd name="T1" fmla="*/ 28 h 164"/>
                  <a:gd name="T2" fmla="*/ 152 w 152"/>
                  <a:gd name="T3" fmla="*/ 28 h 164"/>
                  <a:gd name="T4" fmla="*/ 124 w 152"/>
                  <a:gd name="T5" fmla="*/ 0 h 164"/>
                  <a:gd name="T6" fmla="*/ 28 w 152"/>
                  <a:gd name="T7" fmla="*/ 0 h 164"/>
                  <a:gd name="T8" fmla="*/ 0 w 152"/>
                  <a:gd name="T9" fmla="*/ 28 h 164"/>
                  <a:gd name="T10" fmla="*/ 0 w 152"/>
                  <a:gd name="T11" fmla="*/ 91 h 164"/>
                  <a:gd name="T12" fmla="*/ 28 w 152"/>
                  <a:gd name="T13" fmla="*/ 119 h 164"/>
                  <a:gd name="T14" fmla="*/ 30 w 152"/>
                  <a:gd name="T15" fmla="*/ 119 h 164"/>
                  <a:gd name="T16" fmla="*/ 30 w 152"/>
                  <a:gd name="T17" fmla="*/ 164 h 164"/>
                  <a:gd name="T18" fmla="*/ 61 w 152"/>
                  <a:gd name="T19" fmla="*/ 134 h 164"/>
                  <a:gd name="T20" fmla="*/ 61 w 152"/>
                  <a:gd name="T21" fmla="*/ 58 h 164"/>
                  <a:gd name="T22" fmla="*/ 91 w 152"/>
                  <a:gd name="T23" fmla="*/ 28 h 164"/>
                  <a:gd name="T24" fmla="*/ 152 w 152"/>
                  <a:gd name="T25" fmla="*/ 28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2" h="164">
                    <a:moveTo>
                      <a:pt x="152" y="28"/>
                    </a:moveTo>
                    <a:cubicBezTo>
                      <a:pt x="152" y="28"/>
                      <a:pt x="152" y="28"/>
                      <a:pt x="152" y="28"/>
                    </a:cubicBezTo>
                    <a:cubicBezTo>
                      <a:pt x="152" y="12"/>
                      <a:pt x="140" y="0"/>
                      <a:pt x="12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12" y="0"/>
                      <a:pt x="0" y="12"/>
                      <a:pt x="0" y="28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106"/>
                      <a:pt x="12" y="119"/>
                      <a:pt x="28" y="119"/>
                    </a:cubicBezTo>
                    <a:cubicBezTo>
                      <a:pt x="30" y="119"/>
                      <a:pt x="30" y="119"/>
                      <a:pt x="30" y="119"/>
                    </a:cubicBezTo>
                    <a:cubicBezTo>
                      <a:pt x="30" y="164"/>
                      <a:pt x="30" y="164"/>
                      <a:pt x="30" y="164"/>
                    </a:cubicBezTo>
                    <a:cubicBezTo>
                      <a:pt x="61" y="134"/>
                      <a:pt x="61" y="134"/>
                      <a:pt x="61" y="134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1" y="41"/>
                      <a:pt x="74" y="28"/>
                      <a:pt x="91" y="28"/>
                    </a:cubicBezTo>
                    <a:lnTo>
                      <a:pt x="152" y="28"/>
                    </a:lnTo>
                    <a:close/>
                  </a:path>
                </a:pathLst>
              </a:custGeom>
              <a:solidFill>
                <a:srgbClr val="F96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3134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Franklin Gothic Book"/>
                  <a:ea typeface="微软雅黑"/>
                </a:endParaRPr>
              </a:p>
            </p:txBody>
          </p:sp>
          <p:sp>
            <p:nvSpPr>
              <p:cNvPr id="77" name="Freeform 38"/>
              <p:cNvSpPr>
                <a:spLocks noEditPoints="1"/>
              </p:cNvSpPr>
              <p:nvPr/>
            </p:nvSpPr>
            <p:spPr bwMode="auto">
              <a:xfrm>
                <a:off x="683568" y="1217256"/>
                <a:ext cx="251171" cy="274121"/>
              </a:xfrm>
              <a:custGeom>
                <a:avLst/>
                <a:gdLst>
                  <a:gd name="T0" fmla="*/ 137 w 167"/>
                  <a:gd name="T1" fmla="*/ 0 h 182"/>
                  <a:gd name="T2" fmla="*/ 30 w 167"/>
                  <a:gd name="T3" fmla="*/ 0 h 182"/>
                  <a:gd name="T4" fmla="*/ 0 w 167"/>
                  <a:gd name="T5" fmla="*/ 30 h 182"/>
                  <a:gd name="T6" fmla="*/ 0 w 167"/>
                  <a:gd name="T7" fmla="*/ 106 h 182"/>
                  <a:gd name="T8" fmla="*/ 30 w 167"/>
                  <a:gd name="T9" fmla="*/ 136 h 182"/>
                  <a:gd name="T10" fmla="*/ 61 w 167"/>
                  <a:gd name="T11" fmla="*/ 136 h 182"/>
                  <a:gd name="T12" fmla="*/ 61 w 167"/>
                  <a:gd name="T13" fmla="*/ 182 h 182"/>
                  <a:gd name="T14" fmla="*/ 106 w 167"/>
                  <a:gd name="T15" fmla="*/ 136 h 182"/>
                  <a:gd name="T16" fmla="*/ 137 w 167"/>
                  <a:gd name="T17" fmla="*/ 136 h 182"/>
                  <a:gd name="T18" fmla="*/ 167 w 167"/>
                  <a:gd name="T19" fmla="*/ 106 h 182"/>
                  <a:gd name="T20" fmla="*/ 167 w 167"/>
                  <a:gd name="T21" fmla="*/ 30 h 182"/>
                  <a:gd name="T22" fmla="*/ 137 w 167"/>
                  <a:gd name="T23" fmla="*/ 0 h 182"/>
                  <a:gd name="T24" fmla="*/ 30 w 167"/>
                  <a:gd name="T25" fmla="*/ 106 h 182"/>
                  <a:gd name="T26" fmla="*/ 30 w 167"/>
                  <a:gd name="T27" fmla="*/ 91 h 182"/>
                  <a:gd name="T28" fmla="*/ 91 w 167"/>
                  <a:gd name="T29" fmla="*/ 91 h 182"/>
                  <a:gd name="T30" fmla="*/ 91 w 167"/>
                  <a:gd name="T31" fmla="*/ 106 h 182"/>
                  <a:gd name="T32" fmla="*/ 30 w 167"/>
                  <a:gd name="T33" fmla="*/ 106 h 182"/>
                  <a:gd name="T34" fmla="*/ 137 w 167"/>
                  <a:gd name="T35" fmla="*/ 76 h 182"/>
                  <a:gd name="T36" fmla="*/ 30 w 167"/>
                  <a:gd name="T37" fmla="*/ 76 h 182"/>
                  <a:gd name="T38" fmla="*/ 30 w 167"/>
                  <a:gd name="T39" fmla="*/ 60 h 182"/>
                  <a:gd name="T40" fmla="*/ 137 w 167"/>
                  <a:gd name="T41" fmla="*/ 60 h 182"/>
                  <a:gd name="T42" fmla="*/ 137 w 167"/>
                  <a:gd name="T43" fmla="*/ 76 h 182"/>
                  <a:gd name="T44" fmla="*/ 137 w 167"/>
                  <a:gd name="T45" fmla="*/ 45 h 182"/>
                  <a:gd name="T46" fmla="*/ 30 w 167"/>
                  <a:gd name="T47" fmla="*/ 45 h 182"/>
                  <a:gd name="T48" fmla="*/ 30 w 167"/>
                  <a:gd name="T49" fmla="*/ 30 h 182"/>
                  <a:gd name="T50" fmla="*/ 137 w 167"/>
                  <a:gd name="T51" fmla="*/ 30 h 182"/>
                  <a:gd name="T52" fmla="*/ 137 w 167"/>
                  <a:gd name="T53" fmla="*/ 45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67" h="182">
                    <a:moveTo>
                      <a:pt x="137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14" y="0"/>
                      <a:pt x="0" y="13"/>
                      <a:pt x="0" y="30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123"/>
                      <a:pt x="14" y="136"/>
                      <a:pt x="30" y="136"/>
                    </a:cubicBezTo>
                    <a:cubicBezTo>
                      <a:pt x="61" y="136"/>
                      <a:pt x="61" y="136"/>
                      <a:pt x="61" y="136"/>
                    </a:cubicBezTo>
                    <a:cubicBezTo>
                      <a:pt x="61" y="182"/>
                      <a:pt x="61" y="182"/>
                      <a:pt x="61" y="182"/>
                    </a:cubicBezTo>
                    <a:cubicBezTo>
                      <a:pt x="106" y="136"/>
                      <a:pt x="106" y="136"/>
                      <a:pt x="106" y="136"/>
                    </a:cubicBezTo>
                    <a:cubicBezTo>
                      <a:pt x="137" y="136"/>
                      <a:pt x="137" y="136"/>
                      <a:pt x="137" y="136"/>
                    </a:cubicBezTo>
                    <a:cubicBezTo>
                      <a:pt x="154" y="136"/>
                      <a:pt x="167" y="123"/>
                      <a:pt x="167" y="106"/>
                    </a:cubicBezTo>
                    <a:cubicBezTo>
                      <a:pt x="167" y="30"/>
                      <a:pt x="167" y="30"/>
                      <a:pt x="167" y="30"/>
                    </a:cubicBezTo>
                    <a:cubicBezTo>
                      <a:pt x="167" y="13"/>
                      <a:pt x="154" y="0"/>
                      <a:pt x="137" y="0"/>
                    </a:cubicBezTo>
                    <a:close/>
                    <a:moveTo>
                      <a:pt x="30" y="106"/>
                    </a:moveTo>
                    <a:cubicBezTo>
                      <a:pt x="30" y="91"/>
                      <a:pt x="30" y="91"/>
                      <a:pt x="30" y="91"/>
                    </a:cubicBezTo>
                    <a:cubicBezTo>
                      <a:pt x="91" y="91"/>
                      <a:pt x="91" y="91"/>
                      <a:pt x="91" y="91"/>
                    </a:cubicBezTo>
                    <a:cubicBezTo>
                      <a:pt x="91" y="106"/>
                      <a:pt x="91" y="106"/>
                      <a:pt x="91" y="106"/>
                    </a:cubicBezTo>
                    <a:lnTo>
                      <a:pt x="30" y="106"/>
                    </a:lnTo>
                    <a:close/>
                    <a:moveTo>
                      <a:pt x="137" y="76"/>
                    </a:moveTo>
                    <a:cubicBezTo>
                      <a:pt x="30" y="76"/>
                      <a:pt x="30" y="76"/>
                      <a:pt x="30" y="76"/>
                    </a:cubicBezTo>
                    <a:cubicBezTo>
                      <a:pt x="30" y="60"/>
                      <a:pt x="30" y="60"/>
                      <a:pt x="30" y="60"/>
                    </a:cubicBezTo>
                    <a:cubicBezTo>
                      <a:pt x="137" y="60"/>
                      <a:pt x="137" y="60"/>
                      <a:pt x="137" y="60"/>
                    </a:cubicBezTo>
                    <a:lnTo>
                      <a:pt x="137" y="76"/>
                    </a:lnTo>
                    <a:close/>
                    <a:moveTo>
                      <a:pt x="137" y="45"/>
                    </a:moveTo>
                    <a:cubicBezTo>
                      <a:pt x="30" y="45"/>
                      <a:pt x="30" y="45"/>
                      <a:pt x="30" y="45"/>
                    </a:cubicBezTo>
                    <a:cubicBezTo>
                      <a:pt x="30" y="30"/>
                      <a:pt x="30" y="30"/>
                      <a:pt x="30" y="30"/>
                    </a:cubicBezTo>
                    <a:cubicBezTo>
                      <a:pt x="137" y="30"/>
                      <a:pt x="137" y="30"/>
                      <a:pt x="137" y="30"/>
                    </a:cubicBezTo>
                    <a:lnTo>
                      <a:pt x="137" y="45"/>
                    </a:lnTo>
                    <a:close/>
                  </a:path>
                </a:pathLst>
              </a:custGeom>
              <a:solidFill>
                <a:srgbClr val="F96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3134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Franklin Gothic Book"/>
                  <a:ea typeface="微软雅黑"/>
                </a:endParaRPr>
              </a:p>
            </p:txBody>
          </p:sp>
        </p:grpSp>
        <p:sp>
          <p:nvSpPr>
            <p:cNvPr id="49" name="TextBox 48"/>
            <p:cNvSpPr txBox="1"/>
            <p:nvPr/>
          </p:nvSpPr>
          <p:spPr>
            <a:xfrm>
              <a:off x="3838793" y="1074067"/>
              <a:ext cx="1466531" cy="3140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3134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Franklin Gothic Book"/>
                  <a:ea typeface="微软雅黑"/>
                </a:rPr>
                <a:t>请输入标题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838793" y="1490409"/>
              <a:ext cx="1466531" cy="3559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3134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Franklin Gothic Book"/>
                  <a:ea typeface="微软雅黑"/>
                </a:rPr>
                <a:t>请输入文本请输入文本</a:t>
              </a:r>
              <a:endPara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Franklin Gothic Book"/>
                <a:ea typeface="微软雅黑"/>
              </a:endParaRPr>
            </a:p>
            <a:p>
              <a:pPr marL="0" marR="0" lvl="0" indent="0" algn="ctr" defTabSz="13134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Franklin Gothic Book"/>
                  <a:ea typeface="微软雅黑"/>
                </a:rPr>
                <a:t>请输入文本请输入文本</a:t>
              </a:r>
            </a:p>
          </p:txBody>
        </p:sp>
        <p:grpSp>
          <p:nvGrpSpPr>
            <p:cNvPr id="51" name="组合 50"/>
            <p:cNvGrpSpPr/>
            <p:nvPr/>
          </p:nvGrpSpPr>
          <p:grpSpPr>
            <a:xfrm flipH="1">
              <a:off x="5930676" y="1914370"/>
              <a:ext cx="1173225" cy="1290548"/>
              <a:chOff x="1979712" y="1310109"/>
              <a:chExt cx="1440160" cy="1584176"/>
            </a:xfrm>
          </p:grpSpPr>
          <p:sp>
            <p:nvSpPr>
              <p:cNvPr id="74" name="梯形 73"/>
              <p:cNvSpPr/>
              <p:nvPr/>
            </p:nvSpPr>
            <p:spPr>
              <a:xfrm rot="5400000">
                <a:off x="1763688" y="1526133"/>
                <a:ext cx="1584176" cy="1152128"/>
              </a:xfrm>
              <a:prstGeom prst="trapezoid">
                <a:avLst/>
              </a:prstGeom>
              <a:solidFill>
                <a:srgbClr val="E6AF00"/>
              </a:solidFill>
              <a:ln w="25400" cap="flat" cmpd="sng" algn="ctr">
                <a:noFill/>
                <a:prstDash val="solid"/>
              </a:ln>
              <a:effectLst/>
              <a:scene3d>
                <a:camera prst="perspectiveFront">
                  <a:rot lat="20699999" lon="0" rev="0"/>
                </a:camera>
                <a:lightRig rig="threePt" dir="t"/>
              </a:scene3d>
              <a:sp3d z="635000" extrusionH="514350">
                <a:extrusionClr>
                  <a:srgbClr val="D09E00"/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13134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Franklin Gothic Book"/>
                  <a:ea typeface="微软雅黑"/>
                  <a:cs typeface="+mn-cs"/>
                </a:endParaRP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2051720" y="1402791"/>
                <a:ext cx="1368152" cy="1207889"/>
              </a:xfrm>
              <a:prstGeom prst="rect">
                <a:avLst/>
              </a:prstGeom>
              <a:noFill/>
              <a:scene3d>
                <a:camera prst="orthographicFront">
                  <a:rot lat="604456" lon="2111470" rev="52845"/>
                </a:camera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13134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6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  <a:ea typeface="微软雅黑"/>
                  </a:rPr>
                  <a:t>0</a:t>
                </a:r>
                <a:r>
                  <a:rPr kumimoji="0" lang="en-US" altLang="zh-CN" sz="8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  <a:ea typeface="微软雅黑"/>
                  </a:rPr>
                  <a:t>2</a:t>
                </a:r>
                <a:endParaRPr kumimoji="0" lang="zh-CN" altLang="en-US" sz="8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Franklin Gothic Book"/>
                  <a:ea typeface="微软雅黑"/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flipH="1">
              <a:off x="2938952" y="2066274"/>
              <a:ext cx="3227715" cy="986739"/>
              <a:chOff x="2986172" y="1026230"/>
              <a:chExt cx="3962092" cy="1211244"/>
            </a:xfrm>
          </p:grpSpPr>
          <p:pic>
            <p:nvPicPr>
              <p:cNvPr id="72" name="Picture 3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67" r="7205" b="57679"/>
              <a:stretch/>
            </p:blipFill>
            <p:spPr bwMode="auto">
              <a:xfrm flipH="1">
                <a:off x="2986317" y="1026230"/>
                <a:ext cx="3961947" cy="852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73" name="Picture 3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67" r="7205" b="57679"/>
              <a:stretch/>
            </p:blipFill>
            <p:spPr bwMode="auto">
              <a:xfrm flipH="1" flipV="1">
                <a:off x="2986172" y="2152236"/>
                <a:ext cx="3961947" cy="852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53" name="燕尾形 52"/>
            <p:cNvSpPr/>
            <p:nvPr/>
          </p:nvSpPr>
          <p:spPr>
            <a:xfrm flipH="1">
              <a:off x="5564503" y="2455147"/>
              <a:ext cx="183200" cy="183200"/>
            </a:xfrm>
            <a:prstGeom prst="chevron">
              <a:avLst>
                <a:gd name="adj" fmla="val 79675"/>
              </a:avLst>
            </a:prstGeom>
            <a:solidFill>
              <a:srgbClr val="E5B51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3134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/>
                <a:ea typeface="微软雅黑"/>
                <a:cs typeface="+mn-cs"/>
              </a:endParaRPr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3838793" y="2174615"/>
              <a:ext cx="1466531" cy="772259"/>
              <a:chOff x="3584226" y="2174615"/>
              <a:chExt cx="1466531" cy="772259"/>
            </a:xfrm>
          </p:grpSpPr>
          <p:sp>
            <p:nvSpPr>
              <p:cNvPr id="70" name="TextBox 69"/>
              <p:cNvSpPr txBox="1"/>
              <p:nvPr/>
            </p:nvSpPr>
            <p:spPr>
              <a:xfrm flipH="1">
                <a:off x="3584226" y="2174615"/>
                <a:ext cx="1466531" cy="3140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13134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Franklin Gothic Book"/>
                    <a:ea typeface="微软雅黑"/>
                  </a:rPr>
                  <a:t>请输入标题</a:t>
                </a:r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 flipH="1">
                <a:off x="3584226" y="2590957"/>
                <a:ext cx="1466531" cy="3559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13134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Franklin Gothic Book"/>
                    <a:ea typeface="微软雅黑"/>
                  </a:rPr>
                  <a:t>请输入文本请输入文本</a:t>
                </a:r>
                <a:endPara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Franklin Gothic Book"/>
                  <a:ea typeface="微软雅黑"/>
                </a:endParaRPr>
              </a:p>
              <a:p>
                <a:pPr marL="0" marR="0" lvl="0" indent="0" algn="ctr" defTabSz="13134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Franklin Gothic Book"/>
                    <a:ea typeface="微软雅黑"/>
                  </a:rPr>
                  <a:t>请输入文本请输入文本</a:t>
                </a:r>
              </a:p>
            </p:txBody>
          </p:sp>
        </p:grpSp>
        <p:grpSp>
          <p:nvGrpSpPr>
            <p:cNvPr id="55" name="组合 54"/>
            <p:cNvGrpSpPr/>
            <p:nvPr/>
          </p:nvGrpSpPr>
          <p:grpSpPr>
            <a:xfrm>
              <a:off x="2040099" y="2983574"/>
              <a:ext cx="1173225" cy="1290548"/>
              <a:chOff x="1979712" y="1310109"/>
              <a:chExt cx="1440160" cy="1584176"/>
            </a:xfrm>
          </p:grpSpPr>
          <p:sp>
            <p:nvSpPr>
              <p:cNvPr id="68" name="梯形 67"/>
              <p:cNvSpPr/>
              <p:nvPr/>
            </p:nvSpPr>
            <p:spPr>
              <a:xfrm rot="5400000">
                <a:off x="1763688" y="1526133"/>
                <a:ext cx="1584176" cy="1152128"/>
              </a:xfrm>
              <a:prstGeom prst="trapezoid">
                <a:avLst/>
              </a:prstGeom>
              <a:solidFill>
                <a:srgbClr val="009999"/>
              </a:solidFill>
              <a:ln w="25400" cap="flat" cmpd="sng" algn="ctr">
                <a:noFill/>
                <a:prstDash val="solid"/>
              </a:ln>
              <a:effectLst/>
              <a:scene3d>
                <a:camera prst="perspectiveFront">
                  <a:rot lat="20699999" lon="0" rev="0"/>
                </a:camera>
                <a:lightRig rig="threePt" dir="t"/>
              </a:scene3d>
              <a:sp3d z="635000" extrusionH="514350">
                <a:extrusionClr>
                  <a:srgbClr val="007370"/>
                </a:extrusionClr>
              </a:sp3d>
            </p:spPr>
            <p:txBody>
              <a:bodyPr rtlCol="0" anchor="ctr"/>
              <a:lstStyle/>
              <a:p>
                <a:pPr marL="0" marR="0" lvl="0" indent="0" algn="ctr" defTabSz="13134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Franklin Gothic Book"/>
                  <a:ea typeface="微软雅黑"/>
                  <a:cs typeface="+mn-cs"/>
                </a:endParaRP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2051720" y="1402791"/>
                <a:ext cx="1368152" cy="1207889"/>
              </a:xfrm>
              <a:prstGeom prst="rect">
                <a:avLst/>
              </a:prstGeom>
              <a:noFill/>
              <a:scene3d>
                <a:camera prst="orthographicFront">
                  <a:rot lat="21004596" lon="2093122" rev="52821"/>
                </a:camera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13134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8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  <a:ea typeface="微软雅黑"/>
                  </a:rPr>
                  <a:t>0</a:t>
                </a:r>
                <a:r>
                  <a:rPr kumimoji="0" lang="en-US" altLang="zh-CN" sz="6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  <a:ea typeface="微软雅黑"/>
                  </a:rPr>
                  <a:t>3</a:t>
                </a:r>
                <a:endParaRPr kumimoji="0" lang="zh-CN" altLang="en-US" sz="6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Franklin Gothic Book"/>
                  <a:ea typeface="微软雅黑"/>
                </a:endParaRPr>
              </a:p>
            </p:txBody>
          </p:sp>
        </p:grpSp>
        <p:grpSp>
          <p:nvGrpSpPr>
            <p:cNvPr id="56" name="组合 55"/>
            <p:cNvGrpSpPr/>
            <p:nvPr/>
          </p:nvGrpSpPr>
          <p:grpSpPr>
            <a:xfrm>
              <a:off x="2977333" y="3135478"/>
              <a:ext cx="3227715" cy="986739"/>
              <a:chOff x="2986172" y="1026230"/>
              <a:chExt cx="3962092" cy="1211244"/>
            </a:xfrm>
          </p:grpSpPr>
          <p:pic>
            <p:nvPicPr>
              <p:cNvPr id="66" name="Picture 3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67" r="7205" b="57679"/>
              <a:stretch/>
            </p:blipFill>
            <p:spPr bwMode="auto">
              <a:xfrm flipH="1">
                <a:off x="2986317" y="1026230"/>
                <a:ext cx="3961947" cy="852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7" name="Picture 3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67" r="7205" b="57679"/>
              <a:stretch/>
            </p:blipFill>
            <p:spPr bwMode="auto">
              <a:xfrm flipH="1" flipV="1">
                <a:off x="2986172" y="2152236"/>
                <a:ext cx="3961947" cy="852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57" name="燕尾形 56"/>
            <p:cNvSpPr/>
            <p:nvPr/>
          </p:nvSpPr>
          <p:spPr>
            <a:xfrm>
              <a:off x="3406287" y="3535902"/>
              <a:ext cx="183200" cy="183200"/>
            </a:xfrm>
            <a:prstGeom prst="chevron">
              <a:avLst>
                <a:gd name="adj" fmla="val 79675"/>
              </a:avLst>
            </a:prstGeom>
            <a:solidFill>
              <a:srgbClr val="0099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3134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/>
                <a:ea typeface="微软雅黑"/>
              </a:endParaRP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3838793" y="3243819"/>
              <a:ext cx="1466531" cy="772259"/>
              <a:chOff x="4093243" y="3243819"/>
              <a:chExt cx="1466531" cy="772259"/>
            </a:xfrm>
          </p:grpSpPr>
          <p:sp>
            <p:nvSpPr>
              <p:cNvPr id="64" name="TextBox 63"/>
              <p:cNvSpPr txBox="1"/>
              <p:nvPr/>
            </p:nvSpPr>
            <p:spPr>
              <a:xfrm>
                <a:off x="4093243" y="3243819"/>
                <a:ext cx="1466531" cy="3140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13134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Franklin Gothic Book"/>
                    <a:ea typeface="微软雅黑"/>
                  </a:rPr>
                  <a:t>请输入标题</a:t>
                </a: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4093243" y="3660161"/>
                <a:ext cx="1466531" cy="3559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13134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Franklin Gothic Book"/>
                    <a:ea typeface="微软雅黑"/>
                  </a:rPr>
                  <a:t>请输入文本请输入文本</a:t>
                </a:r>
                <a:endPara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Franklin Gothic Book"/>
                  <a:ea typeface="微软雅黑"/>
                </a:endParaRPr>
              </a:p>
              <a:p>
                <a:pPr marL="0" marR="0" lvl="0" indent="0" algn="ctr" defTabSz="13134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Franklin Gothic Book"/>
                    <a:ea typeface="微软雅黑"/>
                  </a:rPr>
                  <a:t>请输入文本请输入文本</a:t>
                </a:r>
              </a:p>
            </p:txBody>
          </p:sp>
        </p:grpSp>
        <p:sp>
          <p:nvSpPr>
            <p:cNvPr id="59" name="Freeform 61"/>
            <p:cNvSpPr>
              <a:spLocks noEditPoints="1"/>
            </p:cNvSpPr>
            <p:nvPr/>
          </p:nvSpPr>
          <p:spPr bwMode="auto">
            <a:xfrm>
              <a:off x="3330865" y="2356138"/>
              <a:ext cx="334045" cy="381219"/>
            </a:xfrm>
            <a:custGeom>
              <a:avLst/>
              <a:gdLst>
                <a:gd name="T0" fmla="*/ 94 w 222"/>
                <a:gd name="T1" fmla="*/ 16 h 253"/>
                <a:gd name="T2" fmla="*/ 110 w 222"/>
                <a:gd name="T3" fmla="*/ 0 h 253"/>
                <a:gd name="T4" fmla="*/ 126 w 222"/>
                <a:gd name="T5" fmla="*/ 16 h 253"/>
                <a:gd name="T6" fmla="*/ 127 w 222"/>
                <a:gd name="T7" fmla="*/ 110 h 253"/>
                <a:gd name="T8" fmla="*/ 111 w 222"/>
                <a:gd name="T9" fmla="*/ 126 h 253"/>
                <a:gd name="T10" fmla="*/ 95 w 222"/>
                <a:gd name="T11" fmla="*/ 111 h 253"/>
                <a:gd name="T12" fmla="*/ 94 w 222"/>
                <a:gd name="T13" fmla="*/ 16 h 253"/>
                <a:gd name="T14" fmla="*/ 112 w 222"/>
                <a:gd name="T15" fmla="*/ 252 h 253"/>
                <a:gd name="T16" fmla="*/ 1 w 222"/>
                <a:gd name="T17" fmla="*/ 143 h 253"/>
                <a:gd name="T18" fmla="*/ 79 w 222"/>
                <a:gd name="T19" fmla="*/ 37 h 253"/>
                <a:gd name="T20" fmla="*/ 79 w 222"/>
                <a:gd name="T21" fmla="*/ 70 h 253"/>
                <a:gd name="T22" fmla="*/ 32 w 222"/>
                <a:gd name="T23" fmla="*/ 143 h 253"/>
                <a:gd name="T24" fmla="*/ 112 w 222"/>
                <a:gd name="T25" fmla="*/ 221 h 253"/>
                <a:gd name="T26" fmla="*/ 190 w 222"/>
                <a:gd name="T27" fmla="*/ 141 h 253"/>
                <a:gd name="T28" fmla="*/ 142 w 222"/>
                <a:gd name="T29" fmla="*/ 70 h 253"/>
                <a:gd name="T30" fmla="*/ 142 w 222"/>
                <a:gd name="T31" fmla="*/ 36 h 253"/>
                <a:gd name="T32" fmla="*/ 222 w 222"/>
                <a:gd name="T33" fmla="*/ 141 h 253"/>
                <a:gd name="T34" fmla="*/ 112 w 222"/>
                <a:gd name="T35" fmla="*/ 252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2" h="253">
                  <a:moveTo>
                    <a:pt x="94" y="16"/>
                  </a:moveTo>
                  <a:cubicBezTo>
                    <a:pt x="94" y="7"/>
                    <a:pt x="101" y="0"/>
                    <a:pt x="110" y="0"/>
                  </a:cubicBezTo>
                  <a:cubicBezTo>
                    <a:pt x="119" y="0"/>
                    <a:pt x="126" y="7"/>
                    <a:pt x="126" y="16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9"/>
                    <a:pt x="120" y="126"/>
                    <a:pt x="111" y="126"/>
                  </a:cubicBezTo>
                  <a:cubicBezTo>
                    <a:pt x="102" y="126"/>
                    <a:pt x="95" y="119"/>
                    <a:pt x="95" y="111"/>
                  </a:cubicBezTo>
                  <a:lnTo>
                    <a:pt x="94" y="16"/>
                  </a:lnTo>
                  <a:close/>
                  <a:moveTo>
                    <a:pt x="112" y="252"/>
                  </a:moveTo>
                  <a:cubicBezTo>
                    <a:pt x="51" y="253"/>
                    <a:pt x="1" y="204"/>
                    <a:pt x="1" y="143"/>
                  </a:cubicBezTo>
                  <a:cubicBezTo>
                    <a:pt x="0" y="93"/>
                    <a:pt x="33" y="51"/>
                    <a:pt x="79" y="37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51" y="83"/>
                    <a:pt x="32" y="110"/>
                    <a:pt x="32" y="143"/>
                  </a:cubicBezTo>
                  <a:cubicBezTo>
                    <a:pt x="33" y="186"/>
                    <a:pt x="68" y="221"/>
                    <a:pt x="112" y="221"/>
                  </a:cubicBezTo>
                  <a:cubicBezTo>
                    <a:pt x="155" y="220"/>
                    <a:pt x="190" y="185"/>
                    <a:pt x="190" y="141"/>
                  </a:cubicBezTo>
                  <a:cubicBezTo>
                    <a:pt x="190" y="109"/>
                    <a:pt x="170" y="82"/>
                    <a:pt x="142" y="70"/>
                  </a:cubicBezTo>
                  <a:cubicBezTo>
                    <a:pt x="142" y="36"/>
                    <a:pt x="142" y="36"/>
                    <a:pt x="142" y="36"/>
                  </a:cubicBezTo>
                  <a:cubicBezTo>
                    <a:pt x="187" y="49"/>
                    <a:pt x="221" y="91"/>
                    <a:pt x="222" y="141"/>
                  </a:cubicBezTo>
                  <a:cubicBezTo>
                    <a:pt x="222" y="202"/>
                    <a:pt x="173" y="252"/>
                    <a:pt x="112" y="252"/>
                  </a:cubicBezTo>
                  <a:close/>
                </a:path>
              </a:pathLst>
            </a:custGeom>
            <a:solidFill>
              <a:srgbClr val="E5B519"/>
            </a:solidFill>
            <a:ln>
              <a:noFill/>
            </a:ln>
            <a:effectLst>
              <a:reflection blurRad="6350" stA="50000" endA="300" endPos="55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3134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/>
                <a:ea typeface="微软雅黑"/>
              </a:endParaRPr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5457206" y="3428485"/>
              <a:ext cx="397794" cy="397156"/>
              <a:chOff x="3202546" y="2792701"/>
              <a:chExt cx="397794" cy="397156"/>
            </a:xfrm>
            <a:effectLst>
              <a:reflection blurRad="6350" stA="50000" endA="300" endPos="55000" dir="5400000" sy="-100000" algn="bl" rotWithShape="0"/>
            </a:effectLst>
          </p:grpSpPr>
          <p:sp>
            <p:nvSpPr>
              <p:cNvPr id="62" name="Freeform 39"/>
              <p:cNvSpPr>
                <a:spLocks noEditPoints="1"/>
              </p:cNvSpPr>
              <p:nvPr/>
            </p:nvSpPr>
            <p:spPr bwMode="auto">
              <a:xfrm>
                <a:off x="3202546" y="2792701"/>
                <a:ext cx="397794" cy="397156"/>
              </a:xfrm>
              <a:custGeom>
                <a:avLst/>
                <a:gdLst>
                  <a:gd name="T0" fmla="*/ 242 w 264"/>
                  <a:gd name="T1" fmla="*/ 145 h 264"/>
                  <a:gd name="T2" fmla="*/ 239 w 264"/>
                  <a:gd name="T3" fmla="*/ 104 h 264"/>
                  <a:gd name="T4" fmla="*/ 262 w 264"/>
                  <a:gd name="T5" fmla="*/ 84 h 264"/>
                  <a:gd name="T6" fmla="*/ 240 w 264"/>
                  <a:gd name="T7" fmla="*/ 51 h 264"/>
                  <a:gd name="T8" fmla="*/ 213 w 264"/>
                  <a:gd name="T9" fmla="*/ 56 h 264"/>
                  <a:gd name="T10" fmla="*/ 178 w 264"/>
                  <a:gd name="T11" fmla="*/ 33 h 264"/>
                  <a:gd name="T12" fmla="*/ 177 w 264"/>
                  <a:gd name="T13" fmla="*/ 4 h 264"/>
                  <a:gd name="T14" fmla="*/ 137 w 264"/>
                  <a:gd name="T15" fmla="*/ 0 h 264"/>
                  <a:gd name="T16" fmla="*/ 124 w 264"/>
                  <a:gd name="T17" fmla="*/ 24 h 264"/>
                  <a:gd name="T18" fmla="*/ 85 w 264"/>
                  <a:gd name="T19" fmla="*/ 36 h 264"/>
                  <a:gd name="T20" fmla="*/ 60 w 264"/>
                  <a:gd name="T21" fmla="*/ 19 h 264"/>
                  <a:gd name="T22" fmla="*/ 32 w 264"/>
                  <a:gd name="T23" fmla="*/ 48 h 264"/>
                  <a:gd name="T24" fmla="*/ 44 w 264"/>
                  <a:gd name="T25" fmla="*/ 72 h 264"/>
                  <a:gd name="T26" fmla="*/ 29 w 264"/>
                  <a:gd name="T27" fmla="*/ 111 h 264"/>
                  <a:gd name="T28" fmla="*/ 0 w 264"/>
                  <a:gd name="T29" fmla="*/ 119 h 264"/>
                  <a:gd name="T30" fmla="*/ 5 w 264"/>
                  <a:gd name="T31" fmla="*/ 158 h 264"/>
                  <a:gd name="T32" fmla="*/ 32 w 264"/>
                  <a:gd name="T33" fmla="*/ 165 h 264"/>
                  <a:gd name="T34" fmla="*/ 53 w 264"/>
                  <a:gd name="T35" fmla="*/ 201 h 264"/>
                  <a:gd name="T36" fmla="*/ 41 w 264"/>
                  <a:gd name="T37" fmla="*/ 228 h 264"/>
                  <a:gd name="T38" fmla="*/ 75 w 264"/>
                  <a:gd name="T39" fmla="*/ 249 h 264"/>
                  <a:gd name="T40" fmla="*/ 97 w 264"/>
                  <a:gd name="T41" fmla="*/ 232 h 264"/>
                  <a:gd name="T42" fmla="*/ 138 w 264"/>
                  <a:gd name="T43" fmla="*/ 238 h 264"/>
                  <a:gd name="T44" fmla="*/ 153 w 264"/>
                  <a:gd name="T45" fmla="*/ 264 h 264"/>
                  <a:gd name="T46" fmla="*/ 191 w 264"/>
                  <a:gd name="T47" fmla="*/ 251 h 264"/>
                  <a:gd name="T48" fmla="*/ 191 w 264"/>
                  <a:gd name="T49" fmla="*/ 223 h 264"/>
                  <a:gd name="T50" fmla="*/ 221 w 264"/>
                  <a:gd name="T51" fmla="*/ 195 h 264"/>
                  <a:gd name="T52" fmla="*/ 251 w 264"/>
                  <a:gd name="T53" fmla="*/ 200 h 264"/>
                  <a:gd name="T54" fmla="*/ 264 w 264"/>
                  <a:gd name="T55" fmla="*/ 162 h 264"/>
                  <a:gd name="T56" fmla="*/ 242 w 264"/>
                  <a:gd name="T57" fmla="*/ 145 h 264"/>
                  <a:gd name="T58" fmla="*/ 132 w 264"/>
                  <a:gd name="T59" fmla="*/ 217 h 264"/>
                  <a:gd name="T60" fmla="*/ 46 w 264"/>
                  <a:gd name="T61" fmla="*/ 132 h 264"/>
                  <a:gd name="T62" fmla="*/ 132 w 264"/>
                  <a:gd name="T63" fmla="*/ 46 h 264"/>
                  <a:gd name="T64" fmla="*/ 217 w 264"/>
                  <a:gd name="T65" fmla="*/ 132 h 264"/>
                  <a:gd name="T66" fmla="*/ 132 w 264"/>
                  <a:gd name="T67" fmla="*/ 21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64" h="264">
                    <a:moveTo>
                      <a:pt x="242" y="145"/>
                    </a:moveTo>
                    <a:cubicBezTo>
                      <a:pt x="239" y="104"/>
                      <a:pt x="239" y="104"/>
                      <a:pt x="239" y="104"/>
                    </a:cubicBezTo>
                    <a:cubicBezTo>
                      <a:pt x="262" y="84"/>
                      <a:pt x="262" y="84"/>
                      <a:pt x="262" y="84"/>
                    </a:cubicBezTo>
                    <a:cubicBezTo>
                      <a:pt x="240" y="51"/>
                      <a:pt x="240" y="51"/>
                      <a:pt x="240" y="51"/>
                    </a:cubicBezTo>
                    <a:cubicBezTo>
                      <a:pt x="213" y="56"/>
                      <a:pt x="213" y="56"/>
                      <a:pt x="213" y="56"/>
                    </a:cubicBezTo>
                    <a:cubicBezTo>
                      <a:pt x="178" y="33"/>
                      <a:pt x="178" y="33"/>
                      <a:pt x="178" y="33"/>
                    </a:cubicBezTo>
                    <a:cubicBezTo>
                      <a:pt x="177" y="4"/>
                      <a:pt x="177" y="4"/>
                      <a:pt x="177" y="4"/>
                    </a:cubicBezTo>
                    <a:cubicBezTo>
                      <a:pt x="137" y="0"/>
                      <a:pt x="137" y="0"/>
                      <a:pt x="137" y="0"/>
                    </a:cubicBezTo>
                    <a:cubicBezTo>
                      <a:pt x="124" y="24"/>
                      <a:pt x="124" y="24"/>
                      <a:pt x="124" y="24"/>
                    </a:cubicBezTo>
                    <a:cubicBezTo>
                      <a:pt x="85" y="36"/>
                      <a:pt x="85" y="36"/>
                      <a:pt x="85" y="36"/>
                    </a:cubicBezTo>
                    <a:cubicBezTo>
                      <a:pt x="60" y="19"/>
                      <a:pt x="60" y="19"/>
                      <a:pt x="60" y="19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44" y="72"/>
                      <a:pt x="44" y="72"/>
                      <a:pt x="44" y="72"/>
                    </a:cubicBezTo>
                    <a:cubicBezTo>
                      <a:pt x="29" y="111"/>
                      <a:pt x="29" y="111"/>
                      <a:pt x="29" y="111"/>
                    </a:cubicBezTo>
                    <a:cubicBezTo>
                      <a:pt x="0" y="119"/>
                      <a:pt x="0" y="119"/>
                      <a:pt x="0" y="119"/>
                    </a:cubicBezTo>
                    <a:cubicBezTo>
                      <a:pt x="5" y="158"/>
                      <a:pt x="5" y="158"/>
                      <a:pt x="5" y="158"/>
                    </a:cubicBezTo>
                    <a:cubicBezTo>
                      <a:pt x="32" y="165"/>
                      <a:pt x="32" y="165"/>
                      <a:pt x="32" y="165"/>
                    </a:cubicBezTo>
                    <a:cubicBezTo>
                      <a:pt x="53" y="201"/>
                      <a:pt x="53" y="201"/>
                      <a:pt x="53" y="201"/>
                    </a:cubicBezTo>
                    <a:cubicBezTo>
                      <a:pt x="41" y="228"/>
                      <a:pt x="41" y="228"/>
                      <a:pt x="41" y="228"/>
                    </a:cubicBezTo>
                    <a:cubicBezTo>
                      <a:pt x="75" y="249"/>
                      <a:pt x="75" y="249"/>
                      <a:pt x="75" y="249"/>
                    </a:cubicBezTo>
                    <a:cubicBezTo>
                      <a:pt x="97" y="232"/>
                      <a:pt x="97" y="232"/>
                      <a:pt x="97" y="232"/>
                    </a:cubicBezTo>
                    <a:cubicBezTo>
                      <a:pt x="138" y="238"/>
                      <a:pt x="138" y="238"/>
                      <a:pt x="138" y="238"/>
                    </a:cubicBezTo>
                    <a:cubicBezTo>
                      <a:pt x="153" y="264"/>
                      <a:pt x="153" y="264"/>
                      <a:pt x="153" y="264"/>
                    </a:cubicBezTo>
                    <a:cubicBezTo>
                      <a:pt x="191" y="251"/>
                      <a:pt x="191" y="251"/>
                      <a:pt x="191" y="251"/>
                    </a:cubicBezTo>
                    <a:cubicBezTo>
                      <a:pt x="191" y="223"/>
                      <a:pt x="191" y="223"/>
                      <a:pt x="191" y="223"/>
                    </a:cubicBezTo>
                    <a:cubicBezTo>
                      <a:pt x="221" y="195"/>
                      <a:pt x="221" y="195"/>
                      <a:pt x="221" y="195"/>
                    </a:cubicBezTo>
                    <a:cubicBezTo>
                      <a:pt x="251" y="200"/>
                      <a:pt x="251" y="200"/>
                      <a:pt x="251" y="200"/>
                    </a:cubicBezTo>
                    <a:cubicBezTo>
                      <a:pt x="264" y="162"/>
                      <a:pt x="264" y="162"/>
                      <a:pt x="264" y="162"/>
                    </a:cubicBezTo>
                    <a:lnTo>
                      <a:pt x="242" y="145"/>
                    </a:lnTo>
                    <a:close/>
                    <a:moveTo>
                      <a:pt x="132" y="217"/>
                    </a:moveTo>
                    <a:cubicBezTo>
                      <a:pt x="85" y="217"/>
                      <a:pt x="46" y="179"/>
                      <a:pt x="46" y="132"/>
                    </a:cubicBezTo>
                    <a:cubicBezTo>
                      <a:pt x="46" y="85"/>
                      <a:pt x="85" y="46"/>
                      <a:pt x="132" y="46"/>
                    </a:cubicBezTo>
                    <a:cubicBezTo>
                      <a:pt x="179" y="46"/>
                      <a:pt x="217" y="85"/>
                      <a:pt x="217" y="132"/>
                    </a:cubicBezTo>
                    <a:cubicBezTo>
                      <a:pt x="217" y="179"/>
                      <a:pt x="179" y="217"/>
                      <a:pt x="132" y="217"/>
                    </a:cubicBezTo>
                    <a:close/>
                  </a:path>
                </a:pathLst>
              </a:custGeom>
              <a:solidFill>
                <a:srgbClr val="00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3134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Franklin Gothic Book"/>
                  <a:ea typeface="微软雅黑"/>
                </a:endParaRPr>
              </a:p>
            </p:txBody>
          </p:sp>
          <p:sp>
            <p:nvSpPr>
              <p:cNvPr id="63" name="Freeform 40"/>
              <p:cNvSpPr>
                <a:spLocks noEditPoints="1"/>
              </p:cNvSpPr>
              <p:nvPr/>
            </p:nvSpPr>
            <p:spPr bwMode="auto">
              <a:xfrm>
                <a:off x="3296257" y="2885775"/>
                <a:ext cx="210372" cy="211009"/>
              </a:xfrm>
              <a:custGeom>
                <a:avLst/>
                <a:gdLst>
                  <a:gd name="T0" fmla="*/ 70 w 140"/>
                  <a:gd name="T1" fmla="*/ 0 h 140"/>
                  <a:gd name="T2" fmla="*/ 0 w 140"/>
                  <a:gd name="T3" fmla="*/ 70 h 140"/>
                  <a:gd name="T4" fmla="*/ 70 w 140"/>
                  <a:gd name="T5" fmla="*/ 140 h 140"/>
                  <a:gd name="T6" fmla="*/ 140 w 140"/>
                  <a:gd name="T7" fmla="*/ 70 h 140"/>
                  <a:gd name="T8" fmla="*/ 70 w 140"/>
                  <a:gd name="T9" fmla="*/ 0 h 140"/>
                  <a:gd name="T10" fmla="*/ 70 w 140"/>
                  <a:gd name="T11" fmla="*/ 118 h 140"/>
                  <a:gd name="T12" fmla="*/ 57 w 140"/>
                  <a:gd name="T13" fmla="*/ 102 h 140"/>
                  <a:gd name="T14" fmla="*/ 83 w 140"/>
                  <a:gd name="T15" fmla="*/ 102 h 140"/>
                  <a:gd name="T16" fmla="*/ 70 w 140"/>
                  <a:gd name="T17" fmla="*/ 118 h 140"/>
                  <a:gd name="T18" fmla="*/ 52 w 140"/>
                  <a:gd name="T19" fmla="*/ 93 h 140"/>
                  <a:gd name="T20" fmla="*/ 47 w 140"/>
                  <a:gd name="T21" fmla="*/ 74 h 140"/>
                  <a:gd name="T22" fmla="*/ 93 w 140"/>
                  <a:gd name="T23" fmla="*/ 74 h 140"/>
                  <a:gd name="T24" fmla="*/ 88 w 140"/>
                  <a:gd name="T25" fmla="*/ 93 h 140"/>
                  <a:gd name="T26" fmla="*/ 52 w 140"/>
                  <a:gd name="T27" fmla="*/ 93 h 140"/>
                  <a:gd name="T28" fmla="*/ 122 w 140"/>
                  <a:gd name="T29" fmla="*/ 65 h 140"/>
                  <a:gd name="T30" fmla="*/ 102 w 140"/>
                  <a:gd name="T31" fmla="*/ 65 h 140"/>
                  <a:gd name="T32" fmla="*/ 100 w 140"/>
                  <a:gd name="T33" fmla="*/ 46 h 140"/>
                  <a:gd name="T34" fmla="*/ 117 w 140"/>
                  <a:gd name="T35" fmla="*/ 46 h 140"/>
                  <a:gd name="T36" fmla="*/ 122 w 140"/>
                  <a:gd name="T37" fmla="*/ 65 h 140"/>
                  <a:gd name="T38" fmla="*/ 93 w 140"/>
                  <a:gd name="T39" fmla="*/ 65 h 140"/>
                  <a:gd name="T40" fmla="*/ 47 w 140"/>
                  <a:gd name="T41" fmla="*/ 65 h 140"/>
                  <a:gd name="T42" fmla="*/ 49 w 140"/>
                  <a:gd name="T43" fmla="*/ 46 h 140"/>
                  <a:gd name="T44" fmla="*/ 91 w 140"/>
                  <a:gd name="T45" fmla="*/ 46 h 140"/>
                  <a:gd name="T46" fmla="*/ 93 w 140"/>
                  <a:gd name="T47" fmla="*/ 65 h 140"/>
                  <a:gd name="T48" fmla="*/ 37 w 140"/>
                  <a:gd name="T49" fmla="*/ 65 h 140"/>
                  <a:gd name="T50" fmla="*/ 18 w 140"/>
                  <a:gd name="T51" fmla="*/ 65 h 140"/>
                  <a:gd name="T52" fmla="*/ 23 w 140"/>
                  <a:gd name="T53" fmla="*/ 46 h 140"/>
                  <a:gd name="T54" fmla="*/ 39 w 140"/>
                  <a:gd name="T55" fmla="*/ 46 h 140"/>
                  <a:gd name="T56" fmla="*/ 37 w 140"/>
                  <a:gd name="T57" fmla="*/ 65 h 140"/>
                  <a:gd name="T58" fmla="*/ 38 w 140"/>
                  <a:gd name="T59" fmla="*/ 74 h 140"/>
                  <a:gd name="T60" fmla="*/ 42 w 140"/>
                  <a:gd name="T61" fmla="*/ 93 h 140"/>
                  <a:gd name="T62" fmla="*/ 23 w 140"/>
                  <a:gd name="T63" fmla="*/ 93 h 140"/>
                  <a:gd name="T64" fmla="*/ 18 w 140"/>
                  <a:gd name="T65" fmla="*/ 74 h 140"/>
                  <a:gd name="T66" fmla="*/ 38 w 140"/>
                  <a:gd name="T67" fmla="*/ 74 h 140"/>
                  <a:gd name="T68" fmla="*/ 102 w 140"/>
                  <a:gd name="T69" fmla="*/ 74 h 140"/>
                  <a:gd name="T70" fmla="*/ 122 w 140"/>
                  <a:gd name="T71" fmla="*/ 74 h 140"/>
                  <a:gd name="T72" fmla="*/ 117 w 140"/>
                  <a:gd name="T73" fmla="*/ 93 h 140"/>
                  <a:gd name="T74" fmla="*/ 98 w 140"/>
                  <a:gd name="T75" fmla="*/ 93 h 140"/>
                  <a:gd name="T76" fmla="*/ 102 w 140"/>
                  <a:gd name="T77" fmla="*/ 74 h 140"/>
                  <a:gd name="T78" fmla="*/ 111 w 140"/>
                  <a:gd name="T79" fmla="*/ 37 h 140"/>
                  <a:gd name="T80" fmla="*/ 98 w 140"/>
                  <a:gd name="T81" fmla="*/ 37 h 140"/>
                  <a:gd name="T82" fmla="*/ 90 w 140"/>
                  <a:gd name="T83" fmla="*/ 21 h 140"/>
                  <a:gd name="T84" fmla="*/ 111 w 140"/>
                  <a:gd name="T85" fmla="*/ 37 h 140"/>
                  <a:gd name="T86" fmla="*/ 75 w 140"/>
                  <a:gd name="T87" fmla="*/ 18 h 140"/>
                  <a:gd name="T88" fmla="*/ 88 w 140"/>
                  <a:gd name="T89" fmla="*/ 37 h 140"/>
                  <a:gd name="T90" fmla="*/ 52 w 140"/>
                  <a:gd name="T91" fmla="*/ 37 h 140"/>
                  <a:gd name="T92" fmla="*/ 64 w 140"/>
                  <a:gd name="T93" fmla="*/ 18 h 140"/>
                  <a:gd name="T94" fmla="*/ 70 w 140"/>
                  <a:gd name="T95" fmla="*/ 17 h 140"/>
                  <a:gd name="T96" fmla="*/ 75 w 140"/>
                  <a:gd name="T97" fmla="*/ 18 h 140"/>
                  <a:gd name="T98" fmla="*/ 50 w 140"/>
                  <a:gd name="T99" fmla="*/ 21 h 140"/>
                  <a:gd name="T100" fmla="*/ 42 w 140"/>
                  <a:gd name="T101" fmla="*/ 37 h 140"/>
                  <a:gd name="T102" fmla="*/ 29 w 140"/>
                  <a:gd name="T103" fmla="*/ 37 h 140"/>
                  <a:gd name="T104" fmla="*/ 50 w 140"/>
                  <a:gd name="T105" fmla="*/ 21 h 140"/>
                  <a:gd name="T106" fmla="*/ 29 w 140"/>
                  <a:gd name="T107" fmla="*/ 102 h 140"/>
                  <a:gd name="T108" fmla="*/ 46 w 140"/>
                  <a:gd name="T109" fmla="*/ 102 h 140"/>
                  <a:gd name="T110" fmla="*/ 60 w 140"/>
                  <a:gd name="T111" fmla="*/ 121 h 140"/>
                  <a:gd name="T112" fmla="*/ 29 w 140"/>
                  <a:gd name="T113" fmla="*/ 102 h 140"/>
                  <a:gd name="T114" fmla="*/ 80 w 140"/>
                  <a:gd name="T115" fmla="*/ 121 h 140"/>
                  <a:gd name="T116" fmla="*/ 94 w 140"/>
                  <a:gd name="T117" fmla="*/ 102 h 140"/>
                  <a:gd name="T118" fmla="*/ 111 w 140"/>
                  <a:gd name="T119" fmla="*/ 102 h 140"/>
                  <a:gd name="T120" fmla="*/ 80 w 140"/>
                  <a:gd name="T121" fmla="*/ 12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0" h="140">
                    <a:moveTo>
                      <a:pt x="70" y="0"/>
                    </a:moveTo>
                    <a:cubicBezTo>
                      <a:pt x="31" y="0"/>
                      <a:pt x="0" y="31"/>
                      <a:pt x="0" y="70"/>
                    </a:cubicBezTo>
                    <a:cubicBezTo>
                      <a:pt x="0" y="108"/>
                      <a:pt x="31" y="140"/>
                      <a:pt x="70" y="140"/>
                    </a:cubicBezTo>
                    <a:cubicBezTo>
                      <a:pt x="108" y="140"/>
                      <a:pt x="140" y="108"/>
                      <a:pt x="140" y="70"/>
                    </a:cubicBezTo>
                    <a:cubicBezTo>
                      <a:pt x="140" y="31"/>
                      <a:pt x="108" y="0"/>
                      <a:pt x="70" y="0"/>
                    </a:cubicBezTo>
                    <a:close/>
                    <a:moveTo>
                      <a:pt x="70" y="118"/>
                    </a:moveTo>
                    <a:cubicBezTo>
                      <a:pt x="65" y="114"/>
                      <a:pt x="60" y="108"/>
                      <a:pt x="57" y="102"/>
                    </a:cubicBezTo>
                    <a:cubicBezTo>
                      <a:pt x="83" y="102"/>
                      <a:pt x="83" y="102"/>
                      <a:pt x="83" y="102"/>
                    </a:cubicBezTo>
                    <a:cubicBezTo>
                      <a:pt x="79" y="108"/>
                      <a:pt x="75" y="114"/>
                      <a:pt x="70" y="118"/>
                    </a:cubicBezTo>
                    <a:close/>
                    <a:moveTo>
                      <a:pt x="52" y="93"/>
                    </a:moveTo>
                    <a:cubicBezTo>
                      <a:pt x="50" y="87"/>
                      <a:pt x="48" y="81"/>
                      <a:pt x="47" y="74"/>
                    </a:cubicBezTo>
                    <a:cubicBezTo>
                      <a:pt x="93" y="74"/>
                      <a:pt x="93" y="74"/>
                      <a:pt x="93" y="74"/>
                    </a:cubicBezTo>
                    <a:cubicBezTo>
                      <a:pt x="92" y="81"/>
                      <a:pt x="90" y="87"/>
                      <a:pt x="88" y="93"/>
                    </a:cubicBezTo>
                    <a:lnTo>
                      <a:pt x="52" y="93"/>
                    </a:lnTo>
                    <a:close/>
                    <a:moveTo>
                      <a:pt x="122" y="65"/>
                    </a:moveTo>
                    <a:cubicBezTo>
                      <a:pt x="102" y="65"/>
                      <a:pt x="102" y="65"/>
                      <a:pt x="102" y="65"/>
                    </a:cubicBezTo>
                    <a:cubicBezTo>
                      <a:pt x="102" y="59"/>
                      <a:pt x="102" y="52"/>
                      <a:pt x="100" y="46"/>
                    </a:cubicBezTo>
                    <a:cubicBezTo>
                      <a:pt x="117" y="46"/>
                      <a:pt x="117" y="46"/>
                      <a:pt x="117" y="46"/>
                    </a:cubicBezTo>
                    <a:cubicBezTo>
                      <a:pt x="120" y="52"/>
                      <a:pt x="121" y="59"/>
                      <a:pt x="122" y="65"/>
                    </a:cubicBezTo>
                    <a:close/>
                    <a:moveTo>
                      <a:pt x="93" y="65"/>
                    </a:moveTo>
                    <a:cubicBezTo>
                      <a:pt x="47" y="65"/>
                      <a:pt x="47" y="65"/>
                      <a:pt x="47" y="65"/>
                    </a:cubicBezTo>
                    <a:cubicBezTo>
                      <a:pt x="47" y="59"/>
                      <a:pt x="47" y="52"/>
                      <a:pt x="49" y="46"/>
                    </a:cubicBezTo>
                    <a:cubicBezTo>
                      <a:pt x="91" y="46"/>
                      <a:pt x="91" y="46"/>
                      <a:pt x="91" y="46"/>
                    </a:cubicBezTo>
                    <a:cubicBezTo>
                      <a:pt x="92" y="52"/>
                      <a:pt x="93" y="59"/>
                      <a:pt x="93" y="65"/>
                    </a:cubicBezTo>
                    <a:close/>
                    <a:moveTo>
                      <a:pt x="37" y="65"/>
                    </a:moveTo>
                    <a:cubicBezTo>
                      <a:pt x="18" y="65"/>
                      <a:pt x="18" y="65"/>
                      <a:pt x="18" y="65"/>
                    </a:cubicBezTo>
                    <a:cubicBezTo>
                      <a:pt x="18" y="59"/>
                      <a:pt x="20" y="52"/>
                      <a:pt x="23" y="46"/>
                    </a:cubicBezTo>
                    <a:cubicBezTo>
                      <a:pt x="39" y="46"/>
                      <a:pt x="39" y="46"/>
                      <a:pt x="39" y="46"/>
                    </a:cubicBezTo>
                    <a:cubicBezTo>
                      <a:pt x="38" y="52"/>
                      <a:pt x="37" y="59"/>
                      <a:pt x="37" y="65"/>
                    </a:cubicBezTo>
                    <a:close/>
                    <a:moveTo>
                      <a:pt x="38" y="74"/>
                    </a:moveTo>
                    <a:cubicBezTo>
                      <a:pt x="38" y="81"/>
                      <a:pt x="40" y="87"/>
                      <a:pt x="42" y="93"/>
                    </a:cubicBezTo>
                    <a:cubicBezTo>
                      <a:pt x="23" y="93"/>
                      <a:pt x="23" y="93"/>
                      <a:pt x="23" y="93"/>
                    </a:cubicBezTo>
                    <a:cubicBezTo>
                      <a:pt x="20" y="87"/>
                      <a:pt x="18" y="81"/>
                      <a:pt x="18" y="74"/>
                    </a:cubicBezTo>
                    <a:lnTo>
                      <a:pt x="38" y="74"/>
                    </a:lnTo>
                    <a:close/>
                    <a:moveTo>
                      <a:pt x="102" y="74"/>
                    </a:moveTo>
                    <a:cubicBezTo>
                      <a:pt x="122" y="74"/>
                      <a:pt x="122" y="74"/>
                      <a:pt x="122" y="74"/>
                    </a:cubicBezTo>
                    <a:cubicBezTo>
                      <a:pt x="121" y="81"/>
                      <a:pt x="120" y="87"/>
                      <a:pt x="117" y="93"/>
                    </a:cubicBezTo>
                    <a:cubicBezTo>
                      <a:pt x="98" y="93"/>
                      <a:pt x="98" y="93"/>
                      <a:pt x="98" y="93"/>
                    </a:cubicBezTo>
                    <a:cubicBezTo>
                      <a:pt x="100" y="87"/>
                      <a:pt x="101" y="81"/>
                      <a:pt x="102" y="74"/>
                    </a:cubicBezTo>
                    <a:close/>
                    <a:moveTo>
                      <a:pt x="111" y="37"/>
                    </a:moveTo>
                    <a:cubicBezTo>
                      <a:pt x="98" y="37"/>
                      <a:pt x="98" y="37"/>
                      <a:pt x="98" y="37"/>
                    </a:cubicBezTo>
                    <a:cubicBezTo>
                      <a:pt x="96" y="31"/>
                      <a:pt x="93" y="26"/>
                      <a:pt x="90" y="21"/>
                    </a:cubicBezTo>
                    <a:cubicBezTo>
                      <a:pt x="98" y="25"/>
                      <a:pt x="105" y="30"/>
                      <a:pt x="111" y="37"/>
                    </a:cubicBezTo>
                    <a:close/>
                    <a:moveTo>
                      <a:pt x="75" y="18"/>
                    </a:moveTo>
                    <a:cubicBezTo>
                      <a:pt x="80" y="23"/>
                      <a:pt x="85" y="30"/>
                      <a:pt x="88" y="37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5" y="30"/>
                      <a:pt x="59" y="23"/>
                      <a:pt x="64" y="18"/>
                    </a:cubicBezTo>
                    <a:cubicBezTo>
                      <a:pt x="66" y="17"/>
                      <a:pt x="68" y="17"/>
                      <a:pt x="70" y="17"/>
                    </a:cubicBezTo>
                    <a:cubicBezTo>
                      <a:pt x="72" y="17"/>
                      <a:pt x="74" y="17"/>
                      <a:pt x="75" y="18"/>
                    </a:cubicBezTo>
                    <a:close/>
                    <a:moveTo>
                      <a:pt x="50" y="21"/>
                    </a:moveTo>
                    <a:cubicBezTo>
                      <a:pt x="47" y="26"/>
                      <a:pt x="44" y="31"/>
                      <a:pt x="42" y="37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34" y="30"/>
                      <a:pt x="42" y="25"/>
                      <a:pt x="50" y="21"/>
                    </a:cubicBezTo>
                    <a:close/>
                    <a:moveTo>
                      <a:pt x="29" y="102"/>
                    </a:moveTo>
                    <a:cubicBezTo>
                      <a:pt x="46" y="102"/>
                      <a:pt x="46" y="102"/>
                      <a:pt x="46" y="102"/>
                    </a:cubicBezTo>
                    <a:cubicBezTo>
                      <a:pt x="50" y="110"/>
                      <a:pt x="54" y="116"/>
                      <a:pt x="60" y="121"/>
                    </a:cubicBezTo>
                    <a:cubicBezTo>
                      <a:pt x="47" y="119"/>
                      <a:pt x="36" y="112"/>
                      <a:pt x="29" y="102"/>
                    </a:cubicBezTo>
                    <a:close/>
                    <a:moveTo>
                      <a:pt x="80" y="121"/>
                    </a:moveTo>
                    <a:cubicBezTo>
                      <a:pt x="85" y="116"/>
                      <a:pt x="90" y="110"/>
                      <a:pt x="94" y="102"/>
                    </a:cubicBezTo>
                    <a:cubicBezTo>
                      <a:pt x="111" y="102"/>
                      <a:pt x="111" y="102"/>
                      <a:pt x="111" y="102"/>
                    </a:cubicBezTo>
                    <a:cubicBezTo>
                      <a:pt x="103" y="112"/>
                      <a:pt x="92" y="119"/>
                      <a:pt x="80" y="121"/>
                    </a:cubicBezTo>
                    <a:close/>
                  </a:path>
                </a:pathLst>
              </a:custGeom>
              <a:solidFill>
                <a:srgbClr val="00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3134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Franklin Gothic Book"/>
                  <a:ea typeface="微软雅黑"/>
                </a:endParaRPr>
              </a:p>
            </p:txBody>
          </p:sp>
        </p:grpSp>
        <p:pic>
          <p:nvPicPr>
            <p:cNvPr id="61" name="Picture 3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7" r="7205" b="57679"/>
            <a:stretch/>
          </p:blipFill>
          <p:spPr bwMode="auto">
            <a:xfrm rot="20700000" flipH="1" flipV="1">
              <a:off x="2148538" y="2029172"/>
              <a:ext cx="1116000" cy="590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66653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reeform 535"/>
          <p:cNvSpPr>
            <a:spLocks/>
          </p:cNvSpPr>
          <p:nvPr/>
        </p:nvSpPr>
        <p:spPr bwMode="auto">
          <a:xfrm rot="847762">
            <a:off x="3815933" y="2199925"/>
            <a:ext cx="5017091" cy="913542"/>
          </a:xfrm>
          <a:custGeom>
            <a:avLst/>
            <a:gdLst>
              <a:gd name="connsiteX0" fmla="*/ 196850 w 3960168"/>
              <a:gd name="connsiteY0" fmla="*/ 0 h 695326"/>
              <a:gd name="connsiteX1" fmla="*/ 3960168 w 3960168"/>
              <a:gd name="connsiteY1" fmla="*/ 0 h 695326"/>
              <a:gd name="connsiteX2" fmla="*/ 3960168 w 3960168"/>
              <a:gd name="connsiteY2" fmla="*/ 695325 h 695326"/>
              <a:gd name="connsiteX3" fmla="*/ 393700 w 3960168"/>
              <a:gd name="connsiteY3" fmla="*/ 695325 h 695326"/>
              <a:gd name="connsiteX4" fmla="*/ 393700 w 3960168"/>
              <a:gd name="connsiteY4" fmla="*/ 695326 h 695326"/>
              <a:gd name="connsiteX5" fmla="*/ 4763 w 3960168"/>
              <a:gd name="connsiteY5" fmla="*/ 695326 h 695326"/>
              <a:gd name="connsiteX6" fmla="*/ 4763 w 3960168"/>
              <a:gd name="connsiteY6" fmla="*/ 623889 h 695326"/>
              <a:gd name="connsiteX7" fmla="*/ 153988 w 3960168"/>
              <a:gd name="connsiteY7" fmla="*/ 623889 h 695326"/>
              <a:gd name="connsiteX8" fmla="*/ 153988 w 3960168"/>
              <a:gd name="connsiteY8" fmla="*/ 106363 h 695326"/>
              <a:gd name="connsiteX9" fmla="*/ 0 w 3960168"/>
              <a:gd name="connsiteY9" fmla="*/ 150813 h 695326"/>
              <a:gd name="connsiteX10" fmla="*/ 0 w 3960168"/>
              <a:gd name="connsiteY10" fmla="*/ 71439 h 695326"/>
              <a:gd name="connsiteX11" fmla="*/ 196850 w 3960168"/>
              <a:gd name="connsiteY11" fmla="*/ 0 h 695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960168" h="695326">
                <a:moveTo>
                  <a:pt x="196850" y="0"/>
                </a:moveTo>
                <a:lnTo>
                  <a:pt x="3960168" y="0"/>
                </a:lnTo>
                <a:lnTo>
                  <a:pt x="3960168" y="695325"/>
                </a:lnTo>
                <a:lnTo>
                  <a:pt x="393700" y="695325"/>
                </a:lnTo>
                <a:lnTo>
                  <a:pt x="393700" y="695326"/>
                </a:lnTo>
                <a:lnTo>
                  <a:pt x="4763" y="695326"/>
                </a:lnTo>
                <a:lnTo>
                  <a:pt x="4763" y="623889"/>
                </a:lnTo>
                <a:lnTo>
                  <a:pt x="153988" y="623889"/>
                </a:lnTo>
                <a:lnTo>
                  <a:pt x="153988" y="106363"/>
                </a:lnTo>
                <a:lnTo>
                  <a:pt x="0" y="150813"/>
                </a:lnTo>
                <a:lnTo>
                  <a:pt x="0" y="71439"/>
                </a:lnTo>
                <a:lnTo>
                  <a:pt x="196850" y="0"/>
                </a:lnTo>
                <a:close/>
              </a:path>
            </a:pathLst>
          </a:custGeom>
          <a:solidFill>
            <a:srgbClr val="EFB600"/>
          </a:solidFill>
          <a:ln w="25400" cap="flat" cmpd="sng" algn="ctr">
            <a:noFill/>
            <a:prstDash val="solid"/>
          </a:ln>
          <a:effectLst/>
          <a:extLst/>
        </p:spPr>
        <p:txBody>
          <a:bodyPr lIns="131344" tIns="65672" rIns="131344" bIns="65672" rtlCol="0" anchor="ctr"/>
          <a:lstStyle/>
          <a:p>
            <a:pPr marL="0" marR="0" lvl="0" indent="0" algn="ctr" defTabSz="13134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3" name="Freeform 536"/>
          <p:cNvSpPr>
            <a:spLocks/>
          </p:cNvSpPr>
          <p:nvPr/>
        </p:nvSpPr>
        <p:spPr bwMode="auto">
          <a:xfrm rot="847762">
            <a:off x="3494637" y="3519966"/>
            <a:ext cx="5019100" cy="912505"/>
          </a:xfrm>
          <a:custGeom>
            <a:avLst/>
            <a:gdLst/>
            <a:ahLst/>
            <a:cxnLst/>
            <a:rect l="l" t="t" r="r" b="b"/>
            <a:pathLst>
              <a:path w="3961755" h="694537">
                <a:moveTo>
                  <a:pt x="3961755" y="0"/>
                </a:moveTo>
                <a:lnTo>
                  <a:pt x="3961755" y="694537"/>
                </a:lnTo>
                <a:lnTo>
                  <a:pt x="413175" y="694537"/>
                </a:lnTo>
                <a:lnTo>
                  <a:pt x="276795" y="694537"/>
                </a:lnTo>
                <a:lnTo>
                  <a:pt x="222249" y="694537"/>
                </a:lnTo>
                <a:lnTo>
                  <a:pt x="0" y="694537"/>
                </a:lnTo>
                <a:lnTo>
                  <a:pt x="0" y="623229"/>
                </a:lnTo>
                <a:lnTo>
                  <a:pt x="775" y="622455"/>
                </a:lnTo>
                <a:lnTo>
                  <a:pt x="719" y="623228"/>
                </a:lnTo>
                <a:lnTo>
                  <a:pt x="199794" y="424316"/>
                </a:lnTo>
                <a:cubicBezTo>
                  <a:pt x="252380" y="368020"/>
                  <a:pt x="289941" y="326737"/>
                  <a:pt x="308722" y="292959"/>
                </a:cubicBezTo>
                <a:cubicBezTo>
                  <a:pt x="327503" y="262935"/>
                  <a:pt x="335015" y="229157"/>
                  <a:pt x="335015" y="195380"/>
                </a:cubicBezTo>
                <a:cubicBezTo>
                  <a:pt x="335015" y="157849"/>
                  <a:pt x="323747" y="127825"/>
                  <a:pt x="301210" y="105307"/>
                </a:cubicBezTo>
                <a:cubicBezTo>
                  <a:pt x="282429" y="86541"/>
                  <a:pt x="248624" y="75282"/>
                  <a:pt x="207306" y="75282"/>
                </a:cubicBezTo>
                <a:cubicBezTo>
                  <a:pt x="207169" y="75282"/>
                  <a:pt x="207032" y="75282"/>
                  <a:pt x="206896" y="75328"/>
                </a:cubicBezTo>
                <a:cubicBezTo>
                  <a:pt x="206793" y="75283"/>
                  <a:pt x="206690" y="75283"/>
                  <a:pt x="206587" y="75283"/>
                </a:cubicBezTo>
                <a:cubicBezTo>
                  <a:pt x="146489" y="75283"/>
                  <a:pt x="90147" y="101554"/>
                  <a:pt x="33805" y="154097"/>
                </a:cubicBezTo>
                <a:lnTo>
                  <a:pt x="33805" y="64024"/>
                </a:lnTo>
                <a:cubicBezTo>
                  <a:pt x="86391" y="22740"/>
                  <a:pt x="150245" y="3975"/>
                  <a:pt x="221612" y="3975"/>
                </a:cubicBezTo>
                <a:lnTo>
                  <a:pt x="222249" y="4067"/>
                </a:lnTo>
                <a:close/>
              </a:path>
            </a:pathLst>
          </a:custGeom>
          <a:solidFill>
            <a:srgbClr val="F4736C"/>
          </a:solidFill>
          <a:ln w="25400" cap="flat" cmpd="sng" algn="ctr">
            <a:noFill/>
            <a:prstDash val="solid"/>
          </a:ln>
          <a:effectLst/>
          <a:extLst/>
        </p:spPr>
        <p:txBody>
          <a:bodyPr lIns="131344" tIns="65672" rIns="131344" bIns="65672" rtlCol="0" anchor="ctr"/>
          <a:lstStyle/>
          <a:p>
            <a:pPr marL="0" marR="0" lvl="0" indent="0" algn="ctr" defTabSz="13134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4" name="Freeform 537"/>
          <p:cNvSpPr>
            <a:spLocks/>
          </p:cNvSpPr>
          <p:nvPr/>
        </p:nvSpPr>
        <p:spPr bwMode="auto">
          <a:xfrm rot="847762">
            <a:off x="3173363" y="4838846"/>
            <a:ext cx="5019100" cy="921883"/>
          </a:xfrm>
          <a:custGeom>
            <a:avLst/>
            <a:gdLst>
              <a:gd name="connsiteX0" fmla="*/ 183461 w 3961755"/>
              <a:gd name="connsiteY0" fmla="*/ 0 h 701675"/>
              <a:gd name="connsiteX1" fmla="*/ 198437 w 3961755"/>
              <a:gd name="connsiteY1" fmla="*/ 2210 h 701675"/>
              <a:gd name="connsiteX2" fmla="*/ 198437 w 3961755"/>
              <a:gd name="connsiteY2" fmla="*/ 0 h 701675"/>
              <a:gd name="connsiteX3" fmla="*/ 3961755 w 3961755"/>
              <a:gd name="connsiteY3" fmla="*/ 0 h 701675"/>
              <a:gd name="connsiteX4" fmla="*/ 3961755 w 3961755"/>
              <a:gd name="connsiteY4" fmla="*/ 695325 h 701675"/>
              <a:gd name="connsiteX5" fmla="*/ 157252 w 3961755"/>
              <a:gd name="connsiteY5" fmla="*/ 701675 h 701675"/>
              <a:gd name="connsiteX6" fmla="*/ 0 w 3961755"/>
              <a:gd name="connsiteY6" fmla="*/ 667905 h 701675"/>
              <a:gd name="connsiteX7" fmla="*/ 0 w 3961755"/>
              <a:gd name="connsiteY7" fmla="*/ 578812 h 701675"/>
              <a:gd name="connsiteX8" fmla="*/ 156458 w 3961755"/>
              <a:gd name="connsiteY8" fmla="*/ 634637 h 701675"/>
              <a:gd name="connsiteX9" fmla="*/ 268782 w 3961755"/>
              <a:gd name="connsiteY9" fmla="*/ 597115 h 701675"/>
              <a:gd name="connsiteX10" fmla="*/ 309967 w 3961755"/>
              <a:gd name="connsiteY10" fmla="*/ 507060 h 701675"/>
              <a:gd name="connsiteX11" fmla="*/ 198437 w 3961755"/>
              <a:gd name="connsiteY11" fmla="*/ 383527 h 701675"/>
              <a:gd name="connsiteX12" fmla="*/ 198437 w 3961755"/>
              <a:gd name="connsiteY12" fmla="*/ 382942 h 701675"/>
              <a:gd name="connsiteX13" fmla="*/ 123555 w 3961755"/>
              <a:gd name="connsiteY13" fmla="*/ 375227 h 701675"/>
              <a:gd name="connsiteX14" fmla="*/ 67394 w 3961755"/>
              <a:gd name="connsiteY14" fmla="*/ 375227 h 701675"/>
              <a:gd name="connsiteX15" fmla="*/ 67394 w 3961755"/>
              <a:gd name="connsiteY15" fmla="*/ 304437 h 701675"/>
              <a:gd name="connsiteX16" fmla="*/ 122761 w 3961755"/>
              <a:gd name="connsiteY16" fmla="*/ 304437 h 701675"/>
              <a:gd name="connsiteX17" fmla="*/ 283758 w 3961755"/>
              <a:gd name="connsiteY17" fmla="*/ 184364 h 701675"/>
              <a:gd name="connsiteX18" fmla="*/ 198437 w 3961755"/>
              <a:gd name="connsiteY18" fmla="*/ 76772 h 701675"/>
              <a:gd name="connsiteX19" fmla="*/ 198437 w 3961755"/>
              <a:gd name="connsiteY19" fmla="*/ 76166 h 701675"/>
              <a:gd name="connsiteX20" fmla="*/ 160997 w 3961755"/>
              <a:gd name="connsiteY20" fmla="*/ 71293 h 701675"/>
              <a:gd name="connsiteX21" fmla="*/ 26209 w 3961755"/>
              <a:gd name="connsiteY21" fmla="*/ 120073 h 701675"/>
              <a:gd name="connsiteX22" fmla="*/ 26209 w 3961755"/>
              <a:gd name="connsiteY22" fmla="*/ 37523 h 701675"/>
              <a:gd name="connsiteX23" fmla="*/ 183461 w 3961755"/>
              <a:gd name="connsiteY23" fmla="*/ 0 h 701675"/>
              <a:gd name="connsiteX0" fmla="*/ 183461 w 3961755"/>
              <a:gd name="connsiteY0" fmla="*/ 0 h 701675"/>
              <a:gd name="connsiteX1" fmla="*/ 198437 w 3961755"/>
              <a:gd name="connsiteY1" fmla="*/ 2210 h 701675"/>
              <a:gd name="connsiteX2" fmla="*/ 3961755 w 3961755"/>
              <a:gd name="connsiteY2" fmla="*/ 0 h 701675"/>
              <a:gd name="connsiteX3" fmla="*/ 3961755 w 3961755"/>
              <a:gd name="connsiteY3" fmla="*/ 695325 h 701675"/>
              <a:gd name="connsiteX4" fmla="*/ 157252 w 3961755"/>
              <a:gd name="connsiteY4" fmla="*/ 701675 h 701675"/>
              <a:gd name="connsiteX5" fmla="*/ 0 w 3961755"/>
              <a:gd name="connsiteY5" fmla="*/ 667905 h 701675"/>
              <a:gd name="connsiteX6" fmla="*/ 0 w 3961755"/>
              <a:gd name="connsiteY6" fmla="*/ 578812 h 701675"/>
              <a:gd name="connsiteX7" fmla="*/ 156458 w 3961755"/>
              <a:gd name="connsiteY7" fmla="*/ 634637 h 701675"/>
              <a:gd name="connsiteX8" fmla="*/ 268782 w 3961755"/>
              <a:gd name="connsiteY8" fmla="*/ 597115 h 701675"/>
              <a:gd name="connsiteX9" fmla="*/ 309967 w 3961755"/>
              <a:gd name="connsiteY9" fmla="*/ 507060 h 701675"/>
              <a:gd name="connsiteX10" fmla="*/ 198437 w 3961755"/>
              <a:gd name="connsiteY10" fmla="*/ 383527 h 701675"/>
              <a:gd name="connsiteX11" fmla="*/ 198437 w 3961755"/>
              <a:gd name="connsiteY11" fmla="*/ 382942 h 701675"/>
              <a:gd name="connsiteX12" fmla="*/ 123555 w 3961755"/>
              <a:gd name="connsiteY12" fmla="*/ 375227 h 701675"/>
              <a:gd name="connsiteX13" fmla="*/ 67394 w 3961755"/>
              <a:gd name="connsiteY13" fmla="*/ 375227 h 701675"/>
              <a:gd name="connsiteX14" fmla="*/ 67394 w 3961755"/>
              <a:gd name="connsiteY14" fmla="*/ 304437 h 701675"/>
              <a:gd name="connsiteX15" fmla="*/ 122761 w 3961755"/>
              <a:gd name="connsiteY15" fmla="*/ 304437 h 701675"/>
              <a:gd name="connsiteX16" fmla="*/ 283758 w 3961755"/>
              <a:gd name="connsiteY16" fmla="*/ 184364 h 701675"/>
              <a:gd name="connsiteX17" fmla="*/ 198437 w 3961755"/>
              <a:gd name="connsiteY17" fmla="*/ 76772 h 701675"/>
              <a:gd name="connsiteX18" fmla="*/ 198437 w 3961755"/>
              <a:gd name="connsiteY18" fmla="*/ 76166 h 701675"/>
              <a:gd name="connsiteX19" fmla="*/ 160997 w 3961755"/>
              <a:gd name="connsiteY19" fmla="*/ 71293 h 701675"/>
              <a:gd name="connsiteX20" fmla="*/ 26209 w 3961755"/>
              <a:gd name="connsiteY20" fmla="*/ 120073 h 701675"/>
              <a:gd name="connsiteX21" fmla="*/ 26209 w 3961755"/>
              <a:gd name="connsiteY21" fmla="*/ 37523 h 701675"/>
              <a:gd name="connsiteX22" fmla="*/ 183461 w 3961755"/>
              <a:gd name="connsiteY22" fmla="*/ 0 h 701675"/>
              <a:gd name="connsiteX0" fmla="*/ 183461 w 3961755"/>
              <a:gd name="connsiteY0" fmla="*/ 0 h 701675"/>
              <a:gd name="connsiteX1" fmla="*/ 3961755 w 3961755"/>
              <a:gd name="connsiteY1" fmla="*/ 0 h 701675"/>
              <a:gd name="connsiteX2" fmla="*/ 3961755 w 3961755"/>
              <a:gd name="connsiteY2" fmla="*/ 695325 h 701675"/>
              <a:gd name="connsiteX3" fmla="*/ 157252 w 3961755"/>
              <a:gd name="connsiteY3" fmla="*/ 701675 h 701675"/>
              <a:gd name="connsiteX4" fmla="*/ 0 w 3961755"/>
              <a:gd name="connsiteY4" fmla="*/ 667905 h 701675"/>
              <a:gd name="connsiteX5" fmla="*/ 0 w 3961755"/>
              <a:gd name="connsiteY5" fmla="*/ 578812 h 701675"/>
              <a:gd name="connsiteX6" fmla="*/ 156458 w 3961755"/>
              <a:gd name="connsiteY6" fmla="*/ 634637 h 701675"/>
              <a:gd name="connsiteX7" fmla="*/ 268782 w 3961755"/>
              <a:gd name="connsiteY7" fmla="*/ 597115 h 701675"/>
              <a:gd name="connsiteX8" fmla="*/ 309967 w 3961755"/>
              <a:gd name="connsiteY8" fmla="*/ 507060 h 701675"/>
              <a:gd name="connsiteX9" fmla="*/ 198437 w 3961755"/>
              <a:gd name="connsiteY9" fmla="*/ 383527 h 701675"/>
              <a:gd name="connsiteX10" fmla="*/ 198437 w 3961755"/>
              <a:gd name="connsiteY10" fmla="*/ 382942 h 701675"/>
              <a:gd name="connsiteX11" fmla="*/ 123555 w 3961755"/>
              <a:gd name="connsiteY11" fmla="*/ 375227 h 701675"/>
              <a:gd name="connsiteX12" fmla="*/ 67394 w 3961755"/>
              <a:gd name="connsiteY12" fmla="*/ 375227 h 701675"/>
              <a:gd name="connsiteX13" fmla="*/ 67394 w 3961755"/>
              <a:gd name="connsiteY13" fmla="*/ 304437 h 701675"/>
              <a:gd name="connsiteX14" fmla="*/ 122761 w 3961755"/>
              <a:gd name="connsiteY14" fmla="*/ 304437 h 701675"/>
              <a:gd name="connsiteX15" fmla="*/ 283758 w 3961755"/>
              <a:gd name="connsiteY15" fmla="*/ 184364 h 701675"/>
              <a:gd name="connsiteX16" fmla="*/ 198437 w 3961755"/>
              <a:gd name="connsiteY16" fmla="*/ 76772 h 701675"/>
              <a:gd name="connsiteX17" fmla="*/ 198437 w 3961755"/>
              <a:gd name="connsiteY17" fmla="*/ 76166 h 701675"/>
              <a:gd name="connsiteX18" fmla="*/ 160997 w 3961755"/>
              <a:gd name="connsiteY18" fmla="*/ 71293 h 701675"/>
              <a:gd name="connsiteX19" fmla="*/ 26209 w 3961755"/>
              <a:gd name="connsiteY19" fmla="*/ 120073 h 701675"/>
              <a:gd name="connsiteX20" fmla="*/ 26209 w 3961755"/>
              <a:gd name="connsiteY20" fmla="*/ 37523 h 701675"/>
              <a:gd name="connsiteX21" fmla="*/ 183461 w 3961755"/>
              <a:gd name="connsiteY21" fmla="*/ 0 h 701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961755" h="701675">
                <a:moveTo>
                  <a:pt x="183461" y="0"/>
                </a:moveTo>
                <a:lnTo>
                  <a:pt x="3961755" y="0"/>
                </a:lnTo>
                <a:lnTo>
                  <a:pt x="3961755" y="695325"/>
                </a:lnTo>
                <a:lnTo>
                  <a:pt x="157252" y="701675"/>
                </a:lnTo>
                <a:cubicBezTo>
                  <a:pt x="89859" y="701675"/>
                  <a:pt x="37441" y="690418"/>
                  <a:pt x="0" y="667905"/>
                </a:cubicBezTo>
                <a:lnTo>
                  <a:pt x="0" y="578812"/>
                </a:lnTo>
                <a:cubicBezTo>
                  <a:pt x="44675" y="616069"/>
                  <a:pt x="96862" y="634637"/>
                  <a:pt x="156458" y="634637"/>
                </a:cubicBezTo>
                <a:cubicBezTo>
                  <a:pt x="201388" y="634637"/>
                  <a:pt x="238829" y="619628"/>
                  <a:pt x="268782" y="597115"/>
                </a:cubicBezTo>
                <a:cubicBezTo>
                  <a:pt x="294990" y="574601"/>
                  <a:pt x="309967" y="544583"/>
                  <a:pt x="309967" y="507060"/>
                </a:cubicBezTo>
                <a:cubicBezTo>
                  <a:pt x="309967" y="440643"/>
                  <a:pt x="272270" y="398672"/>
                  <a:pt x="198437" y="383527"/>
                </a:cubicBezTo>
                <a:lnTo>
                  <a:pt x="198437" y="382942"/>
                </a:lnTo>
                <a:cubicBezTo>
                  <a:pt x="176719" y="377562"/>
                  <a:pt x="151690" y="375227"/>
                  <a:pt x="123555" y="375227"/>
                </a:cubicBezTo>
                <a:lnTo>
                  <a:pt x="67394" y="375227"/>
                </a:lnTo>
                <a:lnTo>
                  <a:pt x="67394" y="304437"/>
                </a:lnTo>
                <a:lnTo>
                  <a:pt x="122761" y="304437"/>
                </a:lnTo>
                <a:cubicBezTo>
                  <a:pt x="231340" y="304437"/>
                  <a:pt x="283758" y="263162"/>
                  <a:pt x="283758" y="184364"/>
                </a:cubicBezTo>
                <a:cubicBezTo>
                  <a:pt x="283758" y="122119"/>
                  <a:pt x="255424" y="85687"/>
                  <a:pt x="198437" y="76772"/>
                </a:cubicBezTo>
                <a:lnTo>
                  <a:pt x="198437" y="76166"/>
                </a:lnTo>
                <a:cubicBezTo>
                  <a:pt x="187313" y="72336"/>
                  <a:pt x="174727" y="71293"/>
                  <a:pt x="160997" y="71293"/>
                </a:cubicBezTo>
                <a:cubicBezTo>
                  <a:pt x="112323" y="71293"/>
                  <a:pt x="67394" y="86302"/>
                  <a:pt x="26209" y="120073"/>
                </a:cubicBezTo>
                <a:lnTo>
                  <a:pt x="26209" y="37523"/>
                </a:lnTo>
                <a:cubicBezTo>
                  <a:pt x="71138" y="11257"/>
                  <a:pt x="123555" y="0"/>
                  <a:pt x="183461" y="0"/>
                </a:cubicBezTo>
                <a:close/>
              </a:path>
            </a:pathLst>
          </a:custGeom>
          <a:solidFill>
            <a:srgbClr val="009999"/>
          </a:solidFill>
          <a:ln w="25400" cap="flat" cmpd="sng" algn="ctr">
            <a:noFill/>
            <a:prstDash val="solid"/>
          </a:ln>
          <a:effectLst/>
          <a:extLst/>
        </p:spPr>
        <p:txBody>
          <a:bodyPr lIns="131344" tIns="65672" rIns="131344" bIns="65672" rtlCol="0" anchor="ctr"/>
          <a:lstStyle/>
          <a:p>
            <a:pPr marL="0" marR="0" lvl="0" indent="0" algn="ctr" defTabSz="13134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5" name="Freeform 15"/>
          <p:cNvSpPr>
            <a:spLocks noEditPoints="1"/>
          </p:cNvSpPr>
          <p:nvPr/>
        </p:nvSpPr>
        <p:spPr bwMode="auto">
          <a:xfrm rot="847762">
            <a:off x="4824295" y="2079471"/>
            <a:ext cx="531516" cy="509946"/>
          </a:xfrm>
          <a:custGeom>
            <a:avLst/>
            <a:gdLst>
              <a:gd name="T0" fmla="*/ 19 w 79"/>
              <a:gd name="T1" fmla="*/ 0 h 73"/>
              <a:gd name="T2" fmla="*/ 59 w 79"/>
              <a:gd name="T3" fmla="*/ 0 h 73"/>
              <a:gd name="T4" fmla="*/ 79 w 79"/>
              <a:gd name="T5" fmla="*/ 19 h 73"/>
              <a:gd name="T6" fmla="*/ 79 w 79"/>
              <a:gd name="T7" fmla="*/ 36 h 73"/>
              <a:gd name="T8" fmla="*/ 59 w 79"/>
              <a:gd name="T9" fmla="*/ 56 h 73"/>
              <a:gd name="T10" fmla="*/ 29 w 79"/>
              <a:gd name="T11" fmla="*/ 56 h 73"/>
              <a:gd name="T12" fmla="*/ 33 w 79"/>
              <a:gd name="T13" fmla="*/ 73 h 73"/>
              <a:gd name="T14" fmla="*/ 19 w 79"/>
              <a:gd name="T15" fmla="*/ 56 h 73"/>
              <a:gd name="T16" fmla="*/ 0 w 79"/>
              <a:gd name="T17" fmla="*/ 36 h 73"/>
              <a:gd name="T18" fmla="*/ 0 w 79"/>
              <a:gd name="T19" fmla="*/ 19 h 73"/>
              <a:gd name="T20" fmla="*/ 19 w 79"/>
              <a:gd name="T21" fmla="*/ 0 h 73"/>
              <a:gd name="T22" fmla="*/ 19 w 79"/>
              <a:gd name="T23" fmla="*/ 0 h 73"/>
              <a:gd name="T24" fmla="*/ 14 w 79"/>
              <a:gd name="T25" fmla="*/ 11 h 73"/>
              <a:gd name="T26" fmla="*/ 65 w 79"/>
              <a:gd name="T27" fmla="*/ 11 h 73"/>
              <a:gd name="T28" fmla="*/ 68 w 79"/>
              <a:gd name="T29" fmla="*/ 15 h 73"/>
              <a:gd name="T30" fmla="*/ 68 w 79"/>
              <a:gd name="T31" fmla="*/ 15 h 73"/>
              <a:gd name="T32" fmla="*/ 65 w 79"/>
              <a:gd name="T33" fmla="*/ 18 h 73"/>
              <a:gd name="T34" fmla="*/ 14 w 79"/>
              <a:gd name="T35" fmla="*/ 18 h 73"/>
              <a:gd name="T36" fmla="*/ 10 w 79"/>
              <a:gd name="T37" fmla="*/ 15 h 73"/>
              <a:gd name="T38" fmla="*/ 10 w 79"/>
              <a:gd name="T39" fmla="*/ 15 h 73"/>
              <a:gd name="T40" fmla="*/ 14 w 79"/>
              <a:gd name="T41" fmla="*/ 11 h 73"/>
              <a:gd name="T42" fmla="*/ 14 w 79"/>
              <a:gd name="T43" fmla="*/ 11 h 73"/>
              <a:gd name="T44" fmla="*/ 14 w 79"/>
              <a:gd name="T45" fmla="*/ 24 h 73"/>
              <a:gd name="T46" fmla="*/ 65 w 79"/>
              <a:gd name="T47" fmla="*/ 24 h 73"/>
              <a:gd name="T48" fmla="*/ 68 w 79"/>
              <a:gd name="T49" fmla="*/ 28 h 73"/>
              <a:gd name="T50" fmla="*/ 68 w 79"/>
              <a:gd name="T51" fmla="*/ 28 h 73"/>
              <a:gd name="T52" fmla="*/ 65 w 79"/>
              <a:gd name="T53" fmla="*/ 31 h 73"/>
              <a:gd name="T54" fmla="*/ 14 w 79"/>
              <a:gd name="T55" fmla="*/ 31 h 73"/>
              <a:gd name="T56" fmla="*/ 10 w 79"/>
              <a:gd name="T57" fmla="*/ 28 h 73"/>
              <a:gd name="T58" fmla="*/ 10 w 79"/>
              <a:gd name="T59" fmla="*/ 28 h 73"/>
              <a:gd name="T60" fmla="*/ 14 w 79"/>
              <a:gd name="T61" fmla="*/ 24 h 73"/>
              <a:gd name="T62" fmla="*/ 14 w 79"/>
              <a:gd name="T63" fmla="*/ 24 h 73"/>
              <a:gd name="T64" fmla="*/ 14 w 79"/>
              <a:gd name="T65" fmla="*/ 37 h 73"/>
              <a:gd name="T66" fmla="*/ 41 w 79"/>
              <a:gd name="T67" fmla="*/ 37 h 73"/>
              <a:gd name="T68" fmla="*/ 45 w 79"/>
              <a:gd name="T69" fmla="*/ 41 h 73"/>
              <a:gd name="T70" fmla="*/ 45 w 79"/>
              <a:gd name="T71" fmla="*/ 41 h 73"/>
              <a:gd name="T72" fmla="*/ 41 w 79"/>
              <a:gd name="T73" fmla="*/ 44 h 73"/>
              <a:gd name="T74" fmla="*/ 14 w 79"/>
              <a:gd name="T75" fmla="*/ 44 h 73"/>
              <a:gd name="T76" fmla="*/ 10 w 79"/>
              <a:gd name="T77" fmla="*/ 41 h 73"/>
              <a:gd name="T78" fmla="*/ 10 w 79"/>
              <a:gd name="T79" fmla="*/ 41 h 73"/>
              <a:gd name="T80" fmla="*/ 14 w 79"/>
              <a:gd name="T81" fmla="*/ 37 h 73"/>
              <a:gd name="T82" fmla="*/ 14 w 79"/>
              <a:gd name="T83" fmla="*/ 37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9" h="73">
                <a:moveTo>
                  <a:pt x="19" y="0"/>
                </a:moveTo>
                <a:cubicBezTo>
                  <a:pt x="59" y="0"/>
                  <a:pt x="59" y="0"/>
                  <a:pt x="59" y="0"/>
                </a:cubicBezTo>
                <a:cubicBezTo>
                  <a:pt x="70" y="0"/>
                  <a:pt x="79" y="8"/>
                  <a:pt x="79" y="19"/>
                </a:cubicBezTo>
                <a:cubicBezTo>
                  <a:pt x="79" y="36"/>
                  <a:pt x="79" y="36"/>
                  <a:pt x="79" y="36"/>
                </a:cubicBezTo>
                <a:cubicBezTo>
                  <a:pt x="79" y="47"/>
                  <a:pt x="70" y="56"/>
                  <a:pt x="59" y="56"/>
                </a:cubicBezTo>
                <a:cubicBezTo>
                  <a:pt x="29" y="56"/>
                  <a:pt x="29" y="56"/>
                  <a:pt x="29" y="56"/>
                </a:cubicBezTo>
                <a:cubicBezTo>
                  <a:pt x="28" y="62"/>
                  <a:pt x="28" y="68"/>
                  <a:pt x="33" y="73"/>
                </a:cubicBezTo>
                <a:cubicBezTo>
                  <a:pt x="24" y="70"/>
                  <a:pt x="20" y="64"/>
                  <a:pt x="19" y="56"/>
                </a:cubicBezTo>
                <a:cubicBezTo>
                  <a:pt x="8" y="55"/>
                  <a:pt x="0" y="47"/>
                  <a:pt x="0" y="36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8"/>
                  <a:pt x="8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close/>
                <a:moveTo>
                  <a:pt x="14" y="11"/>
                </a:moveTo>
                <a:cubicBezTo>
                  <a:pt x="65" y="11"/>
                  <a:pt x="65" y="11"/>
                  <a:pt x="65" y="11"/>
                </a:cubicBezTo>
                <a:cubicBezTo>
                  <a:pt x="67" y="11"/>
                  <a:pt x="68" y="13"/>
                  <a:pt x="68" y="15"/>
                </a:cubicBezTo>
                <a:cubicBezTo>
                  <a:pt x="68" y="15"/>
                  <a:pt x="68" y="15"/>
                  <a:pt x="68" y="15"/>
                </a:cubicBezTo>
                <a:cubicBezTo>
                  <a:pt x="68" y="16"/>
                  <a:pt x="67" y="18"/>
                  <a:pt x="65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12" y="18"/>
                  <a:pt x="10" y="16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3"/>
                  <a:pt x="12" y="11"/>
                  <a:pt x="14" y="11"/>
                </a:cubicBezTo>
                <a:cubicBezTo>
                  <a:pt x="14" y="11"/>
                  <a:pt x="14" y="11"/>
                  <a:pt x="14" y="11"/>
                </a:cubicBezTo>
                <a:close/>
                <a:moveTo>
                  <a:pt x="14" y="24"/>
                </a:moveTo>
                <a:cubicBezTo>
                  <a:pt x="31" y="24"/>
                  <a:pt x="48" y="24"/>
                  <a:pt x="65" y="24"/>
                </a:cubicBezTo>
                <a:cubicBezTo>
                  <a:pt x="67" y="24"/>
                  <a:pt x="68" y="26"/>
                  <a:pt x="68" y="28"/>
                </a:cubicBezTo>
                <a:cubicBezTo>
                  <a:pt x="68" y="28"/>
                  <a:pt x="68" y="28"/>
                  <a:pt x="68" y="28"/>
                </a:cubicBezTo>
                <a:cubicBezTo>
                  <a:pt x="68" y="30"/>
                  <a:pt x="67" y="31"/>
                  <a:pt x="65" y="31"/>
                </a:cubicBezTo>
                <a:cubicBezTo>
                  <a:pt x="48" y="31"/>
                  <a:pt x="31" y="31"/>
                  <a:pt x="14" y="31"/>
                </a:cubicBezTo>
                <a:cubicBezTo>
                  <a:pt x="12" y="31"/>
                  <a:pt x="10" y="30"/>
                  <a:pt x="10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10" y="26"/>
                  <a:pt x="12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lose/>
                <a:moveTo>
                  <a:pt x="14" y="37"/>
                </a:moveTo>
                <a:cubicBezTo>
                  <a:pt x="41" y="37"/>
                  <a:pt x="41" y="37"/>
                  <a:pt x="41" y="37"/>
                </a:cubicBezTo>
                <a:cubicBezTo>
                  <a:pt x="43" y="37"/>
                  <a:pt x="45" y="39"/>
                  <a:pt x="45" y="41"/>
                </a:cubicBezTo>
                <a:cubicBezTo>
                  <a:pt x="45" y="41"/>
                  <a:pt x="45" y="41"/>
                  <a:pt x="45" y="41"/>
                </a:cubicBezTo>
                <a:cubicBezTo>
                  <a:pt x="45" y="43"/>
                  <a:pt x="43" y="44"/>
                  <a:pt x="41" y="44"/>
                </a:cubicBezTo>
                <a:cubicBezTo>
                  <a:pt x="14" y="44"/>
                  <a:pt x="14" y="44"/>
                  <a:pt x="14" y="44"/>
                </a:cubicBezTo>
                <a:cubicBezTo>
                  <a:pt x="12" y="44"/>
                  <a:pt x="10" y="43"/>
                  <a:pt x="10" y="41"/>
                </a:cubicBezTo>
                <a:cubicBezTo>
                  <a:pt x="10" y="41"/>
                  <a:pt x="10" y="41"/>
                  <a:pt x="10" y="41"/>
                </a:cubicBezTo>
                <a:cubicBezTo>
                  <a:pt x="10" y="39"/>
                  <a:pt x="12" y="37"/>
                  <a:pt x="14" y="37"/>
                </a:cubicBezTo>
                <a:cubicBezTo>
                  <a:pt x="14" y="37"/>
                  <a:pt x="14" y="37"/>
                  <a:pt x="14" y="3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31344" tIns="65672" rIns="131344" bIns="6567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3134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46" name="Freeform 19"/>
          <p:cNvSpPr>
            <a:spLocks noEditPoints="1"/>
          </p:cNvSpPr>
          <p:nvPr/>
        </p:nvSpPr>
        <p:spPr bwMode="auto">
          <a:xfrm rot="847762">
            <a:off x="4184665" y="4704896"/>
            <a:ext cx="403611" cy="512893"/>
          </a:xfrm>
          <a:custGeom>
            <a:avLst/>
            <a:gdLst>
              <a:gd name="T0" fmla="*/ 30 w 60"/>
              <a:gd name="T1" fmla="*/ 0 h 74"/>
              <a:gd name="T2" fmla="*/ 54 w 60"/>
              <a:gd name="T3" fmla="*/ 25 h 74"/>
              <a:gd name="T4" fmla="*/ 30 w 60"/>
              <a:gd name="T5" fmla="*/ 49 h 74"/>
              <a:gd name="T6" fmla="*/ 5 w 60"/>
              <a:gd name="T7" fmla="*/ 25 h 74"/>
              <a:gd name="T8" fmla="*/ 30 w 60"/>
              <a:gd name="T9" fmla="*/ 0 h 74"/>
              <a:gd name="T10" fmla="*/ 30 w 60"/>
              <a:gd name="T11" fmla="*/ 0 h 74"/>
              <a:gd name="T12" fmla="*/ 30 w 60"/>
              <a:gd name="T13" fmla="*/ 11 h 74"/>
              <a:gd name="T14" fmla="*/ 44 w 60"/>
              <a:gd name="T15" fmla="*/ 25 h 74"/>
              <a:gd name="T16" fmla="*/ 30 w 60"/>
              <a:gd name="T17" fmla="*/ 39 h 74"/>
              <a:gd name="T18" fmla="*/ 16 w 60"/>
              <a:gd name="T19" fmla="*/ 25 h 74"/>
              <a:gd name="T20" fmla="*/ 30 w 60"/>
              <a:gd name="T21" fmla="*/ 11 h 74"/>
              <a:gd name="T22" fmla="*/ 30 w 60"/>
              <a:gd name="T23" fmla="*/ 11 h 74"/>
              <a:gd name="T24" fmla="*/ 30 w 60"/>
              <a:gd name="T25" fmla="*/ 15 h 74"/>
              <a:gd name="T26" fmla="*/ 37 w 60"/>
              <a:gd name="T27" fmla="*/ 18 h 74"/>
              <a:gd name="T28" fmla="*/ 33 w 60"/>
              <a:gd name="T29" fmla="*/ 17 h 74"/>
              <a:gd name="T30" fmla="*/ 22 w 60"/>
              <a:gd name="T31" fmla="*/ 27 h 74"/>
              <a:gd name="T32" fmla="*/ 24 w 60"/>
              <a:gd name="T33" fmla="*/ 32 h 74"/>
              <a:gd name="T34" fmla="*/ 20 w 60"/>
              <a:gd name="T35" fmla="*/ 25 h 74"/>
              <a:gd name="T36" fmla="*/ 30 w 60"/>
              <a:gd name="T37" fmla="*/ 15 h 74"/>
              <a:gd name="T38" fmla="*/ 30 w 60"/>
              <a:gd name="T39" fmla="*/ 15 h 74"/>
              <a:gd name="T40" fmla="*/ 30 w 60"/>
              <a:gd name="T41" fmla="*/ 3 h 74"/>
              <a:gd name="T42" fmla="*/ 32 w 60"/>
              <a:gd name="T43" fmla="*/ 6 h 74"/>
              <a:gd name="T44" fmla="*/ 30 w 60"/>
              <a:gd name="T45" fmla="*/ 8 h 74"/>
              <a:gd name="T46" fmla="*/ 28 w 60"/>
              <a:gd name="T47" fmla="*/ 6 h 74"/>
              <a:gd name="T48" fmla="*/ 30 w 60"/>
              <a:gd name="T49" fmla="*/ 3 h 74"/>
              <a:gd name="T50" fmla="*/ 30 w 60"/>
              <a:gd name="T51" fmla="*/ 3 h 74"/>
              <a:gd name="T52" fmla="*/ 0 w 60"/>
              <a:gd name="T53" fmla="*/ 68 h 74"/>
              <a:gd name="T54" fmla="*/ 5 w 60"/>
              <a:gd name="T55" fmla="*/ 68 h 74"/>
              <a:gd name="T56" fmla="*/ 16 w 60"/>
              <a:gd name="T57" fmla="*/ 50 h 74"/>
              <a:gd name="T58" fmla="*/ 30 w 60"/>
              <a:gd name="T59" fmla="*/ 54 h 74"/>
              <a:gd name="T60" fmla="*/ 45 w 60"/>
              <a:gd name="T61" fmla="*/ 50 h 74"/>
              <a:gd name="T62" fmla="*/ 55 w 60"/>
              <a:gd name="T63" fmla="*/ 68 h 74"/>
              <a:gd name="T64" fmla="*/ 60 w 60"/>
              <a:gd name="T65" fmla="*/ 68 h 74"/>
              <a:gd name="T66" fmla="*/ 60 w 60"/>
              <a:gd name="T67" fmla="*/ 74 h 74"/>
              <a:gd name="T68" fmla="*/ 59 w 60"/>
              <a:gd name="T69" fmla="*/ 74 h 74"/>
              <a:gd name="T70" fmla="*/ 1 w 60"/>
              <a:gd name="T71" fmla="*/ 74 h 74"/>
              <a:gd name="T72" fmla="*/ 0 w 60"/>
              <a:gd name="T73" fmla="*/ 74 h 74"/>
              <a:gd name="T74" fmla="*/ 0 w 60"/>
              <a:gd name="T75" fmla="*/ 6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0" h="74">
                <a:moveTo>
                  <a:pt x="30" y="0"/>
                </a:moveTo>
                <a:cubicBezTo>
                  <a:pt x="43" y="0"/>
                  <a:pt x="54" y="11"/>
                  <a:pt x="54" y="25"/>
                </a:cubicBezTo>
                <a:cubicBezTo>
                  <a:pt x="54" y="38"/>
                  <a:pt x="43" y="49"/>
                  <a:pt x="30" y="49"/>
                </a:cubicBezTo>
                <a:cubicBezTo>
                  <a:pt x="16" y="49"/>
                  <a:pt x="5" y="38"/>
                  <a:pt x="5" y="25"/>
                </a:cubicBezTo>
                <a:cubicBezTo>
                  <a:pt x="5" y="11"/>
                  <a:pt x="16" y="0"/>
                  <a:pt x="30" y="0"/>
                </a:cubicBezTo>
                <a:cubicBezTo>
                  <a:pt x="30" y="0"/>
                  <a:pt x="30" y="0"/>
                  <a:pt x="30" y="0"/>
                </a:cubicBezTo>
                <a:close/>
                <a:moveTo>
                  <a:pt x="30" y="11"/>
                </a:moveTo>
                <a:cubicBezTo>
                  <a:pt x="38" y="11"/>
                  <a:pt x="44" y="17"/>
                  <a:pt x="44" y="25"/>
                </a:cubicBezTo>
                <a:cubicBezTo>
                  <a:pt x="44" y="33"/>
                  <a:pt x="38" y="39"/>
                  <a:pt x="30" y="39"/>
                </a:cubicBezTo>
                <a:cubicBezTo>
                  <a:pt x="22" y="39"/>
                  <a:pt x="16" y="33"/>
                  <a:pt x="16" y="25"/>
                </a:cubicBezTo>
                <a:cubicBezTo>
                  <a:pt x="16" y="17"/>
                  <a:pt x="22" y="11"/>
                  <a:pt x="30" y="11"/>
                </a:cubicBezTo>
                <a:cubicBezTo>
                  <a:pt x="30" y="11"/>
                  <a:pt x="30" y="11"/>
                  <a:pt x="30" y="11"/>
                </a:cubicBezTo>
                <a:close/>
                <a:moveTo>
                  <a:pt x="30" y="15"/>
                </a:moveTo>
                <a:cubicBezTo>
                  <a:pt x="33" y="15"/>
                  <a:pt x="35" y="16"/>
                  <a:pt x="37" y="18"/>
                </a:cubicBezTo>
                <a:cubicBezTo>
                  <a:pt x="35" y="18"/>
                  <a:pt x="34" y="17"/>
                  <a:pt x="33" y="17"/>
                </a:cubicBezTo>
                <a:cubicBezTo>
                  <a:pt x="27" y="17"/>
                  <a:pt x="22" y="22"/>
                  <a:pt x="22" y="27"/>
                </a:cubicBezTo>
                <a:cubicBezTo>
                  <a:pt x="22" y="29"/>
                  <a:pt x="23" y="31"/>
                  <a:pt x="24" y="32"/>
                </a:cubicBezTo>
                <a:cubicBezTo>
                  <a:pt x="22" y="30"/>
                  <a:pt x="20" y="28"/>
                  <a:pt x="20" y="25"/>
                </a:cubicBezTo>
                <a:cubicBezTo>
                  <a:pt x="20" y="20"/>
                  <a:pt x="25" y="15"/>
                  <a:pt x="30" y="15"/>
                </a:cubicBezTo>
                <a:cubicBezTo>
                  <a:pt x="30" y="15"/>
                  <a:pt x="30" y="15"/>
                  <a:pt x="30" y="15"/>
                </a:cubicBezTo>
                <a:close/>
                <a:moveTo>
                  <a:pt x="30" y="3"/>
                </a:moveTo>
                <a:cubicBezTo>
                  <a:pt x="31" y="3"/>
                  <a:pt x="32" y="4"/>
                  <a:pt x="32" y="6"/>
                </a:cubicBezTo>
                <a:cubicBezTo>
                  <a:pt x="32" y="7"/>
                  <a:pt x="31" y="8"/>
                  <a:pt x="30" y="8"/>
                </a:cubicBezTo>
                <a:cubicBezTo>
                  <a:pt x="29" y="8"/>
                  <a:pt x="28" y="7"/>
                  <a:pt x="28" y="6"/>
                </a:cubicBezTo>
                <a:cubicBezTo>
                  <a:pt x="28" y="4"/>
                  <a:pt x="29" y="3"/>
                  <a:pt x="30" y="3"/>
                </a:cubicBezTo>
                <a:cubicBezTo>
                  <a:pt x="30" y="3"/>
                  <a:pt x="30" y="3"/>
                  <a:pt x="30" y="3"/>
                </a:cubicBezTo>
                <a:close/>
                <a:moveTo>
                  <a:pt x="0" y="68"/>
                </a:moveTo>
                <a:cubicBezTo>
                  <a:pt x="5" y="68"/>
                  <a:pt x="5" y="68"/>
                  <a:pt x="5" y="68"/>
                </a:cubicBezTo>
                <a:cubicBezTo>
                  <a:pt x="16" y="50"/>
                  <a:pt x="16" y="50"/>
                  <a:pt x="16" y="50"/>
                </a:cubicBezTo>
                <a:cubicBezTo>
                  <a:pt x="20" y="53"/>
                  <a:pt x="25" y="54"/>
                  <a:pt x="30" y="54"/>
                </a:cubicBezTo>
                <a:cubicBezTo>
                  <a:pt x="35" y="54"/>
                  <a:pt x="40" y="53"/>
                  <a:pt x="45" y="50"/>
                </a:cubicBezTo>
                <a:cubicBezTo>
                  <a:pt x="55" y="68"/>
                  <a:pt x="55" y="68"/>
                  <a:pt x="55" y="68"/>
                </a:cubicBezTo>
                <a:cubicBezTo>
                  <a:pt x="60" y="68"/>
                  <a:pt x="60" y="68"/>
                  <a:pt x="60" y="68"/>
                </a:cubicBezTo>
                <a:cubicBezTo>
                  <a:pt x="60" y="74"/>
                  <a:pt x="60" y="74"/>
                  <a:pt x="60" y="74"/>
                </a:cubicBezTo>
                <a:cubicBezTo>
                  <a:pt x="59" y="74"/>
                  <a:pt x="59" y="74"/>
                  <a:pt x="59" y="74"/>
                </a:cubicBezTo>
                <a:cubicBezTo>
                  <a:pt x="1" y="74"/>
                  <a:pt x="1" y="74"/>
                  <a:pt x="1" y="74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68"/>
                  <a:pt x="0" y="68"/>
                  <a:pt x="0" y="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31344" tIns="65672" rIns="131344" bIns="65672" numCol="1" anchor="t" anchorCtr="0" compatLnSpc="1">
            <a:prstTxWarp prst="textNoShape">
              <a:avLst/>
            </a:prstTxWarp>
          </a:bodyPr>
          <a:lstStyle/>
          <a:p>
            <a:pPr defTabSz="1313444" fontAlgn="auto">
              <a:spcBef>
                <a:spcPts val="0"/>
              </a:spcBef>
              <a:spcAft>
                <a:spcPts val="0"/>
              </a:spcAft>
            </a:pPr>
            <a:endParaRPr lang="zh-CN" altLang="en-US" sz="2000">
              <a:solidFill>
                <a:prstClr val="black"/>
              </a:solidFill>
              <a:latin typeface="微软雅黑"/>
              <a:ea typeface="微软雅黑"/>
            </a:endParaRPr>
          </a:p>
        </p:txBody>
      </p:sp>
      <p:sp>
        <p:nvSpPr>
          <p:cNvPr id="47" name="Freeform 23"/>
          <p:cNvSpPr>
            <a:spLocks noEditPoints="1"/>
          </p:cNvSpPr>
          <p:nvPr/>
        </p:nvSpPr>
        <p:spPr bwMode="auto">
          <a:xfrm rot="847762">
            <a:off x="4504519" y="3472791"/>
            <a:ext cx="497407" cy="353719"/>
          </a:xfrm>
          <a:custGeom>
            <a:avLst/>
            <a:gdLst>
              <a:gd name="T0" fmla="*/ 68 w 74"/>
              <a:gd name="T1" fmla="*/ 3 h 51"/>
              <a:gd name="T2" fmla="*/ 67 w 74"/>
              <a:gd name="T3" fmla="*/ 0 h 51"/>
              <a:gd name="T4" fmla="*/ 57 w 74"/>
              <a:gd name="T5" fmla="*/ 1 h 51"/>
              <a:gd name="T6" fmla="*/ 12 w 74"/>
              <a:gd name="T7" fmla="*/ 3 h 51"/>
              <a:gd name="T8" fmla="*/ 10 w 74"/>
              <a:gd name="T9" fmla="*/ 0 h 51"/>
              <a:gd name="T10" fmla="*/ 6 w 74"/>
              <a:gd name="T11" fmla="*/ 1 h 51"/>
              <a:gd name="T12" fmla="*/ 2 w 74"/>
              <a:gd name="T13" fmla="*/ 3 h 51"/>
              <a:gd name="T14" fmla="*/ 0 w 74"/>
              <a:gd name="T15" fmla="*/ 49 h 51"/>
              <a:gd name="T16" fmla="*/ 72 w 74"/>
              <a:gd name="T17" fmla="*/ 51 h 51"/>
              <a:gd name="T18" fmla="*/ 74 w 74"/>
              <a:gd name="T19" fmla="*/ 5 h 51"/>
              <a:gd name="T20" fmla="*/ 72 w 74"/>
              <a:gd name="T21" fmla="*/ 3 h 51"/>
              <a:gd name="T22" fmla="*/ 6 w 74"/>
              <a:gd name="T23" fmla="*/ 9 h 51"/>
              <a:gd name="T24" fmla="*/ 12 w 74"/>
              <a:gd name="T25" fmla="*/ 9 h 51"/>
              <a:gd name="T26" fmla="*/ 9 w 74"/>
              <a:gd name="T27" fmla="*/ 6 h 51"/>
              <a:gd name="T28" fmla="*/ 58 w 74"/>
              <a:gd name="T29" fmla="*/ 8 h 51"/>
              <a:gd name="T30" fmla="*/ 57 w 74"/>
              <a:gd name="T31" fmla="*/ 10 h 51"/>
              <a:gd name="T32" fmla="*/ 67 w 74"/>
              <a:gd name="T33" fmla="*/ 11 h 51"/>
              <a:gd name="T34" fmla="*/ 68 w 74"/>
              <a:gd name="T35" fmla="*/ 9 h 51"/>
              <a:gd name="T36" fmla="*/ 67 w 74"/>
              <a:gd name="T37" fmla="*/ 8 h 51"/>
              <a:gd name="T38" fmla="*/ 58 w 74"/>
              <a:gd name="T39" fmla="*/ 27 h 51"/>
              <a:gd name="T40" fmla="*/ 16 w 74"/>
              <a:gd name="T41" fmla="*/ 27 h 51"/>
              <a:gd name="T42" fmla="*/ 37 w 74"/>
              <a:gd name="T43" fmla="*/ 6 h 51"/>
              <a:gd name="T44" fmla="*/ 54 w 74"/>
              <a:gd name="T45" fmla="*/ 27 h 51"/>
              <a:gd name="T46" fmla="*/ 20 w 74"/>
              <a:gd name="T47" fmla="*/ 27 h 51"/>
              <a:gd name="T48" fmla="*/ 37 w 74"/>
              <a:gd name="T49" fmla="*/ 10 h 51"/>
              <a:gd name="T50" fmla="*/ 49 w 74"/>
              <a:gd name="T51" fmla="*/ 27 h 51"/>
              <a:gd name="T52" fmla="*/ 25 w 74"/>
              <a:gd name="T53" fmla="*/ 27 h 51"/>
              <a:gd name="T54" fmla="*/ 37 w 74"/>
              <a:gd name="T55" fmla="*/ 15 h 51"/>
              <a:gd name="T56" fmla="*/ 44 w 74"/>
              <a:gd name="T57" fmla="*/ 21 h 51"/>
              <a:gd name="T58" fmla="*/ 29 w 74"/>
              <a:gd name="T59" fmla="*/ 29 h 51"/>
              <a:gd name="T60" fmla="*/ 28 w 74"/>
              <a:gd name="T61" fmla="*/ 27 h 51"/>
              <a:gd name="T62" fmla="*/ 37 w 74"/>
              <a:gd name="T63" fmla="*/ 18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4" h="51">
                <a:moveTo>
                  <a:pt x="72" y="3"/>
                </a:moveTo>
                <a:cubicBezTo>
                  <a:pt x="68" y="3"/>
                  <a:pt x="68" y="3"/>
                  <a:pt x="68" y="3"/>
                </a:cubicBezTo>
                <a:cubicBezTo>
                  <a:pt x="68" y="1"/>
                  <a:pt x="68" y="1"/>
                  <a:pt x="68" y="1"/>
                </a:cubicBezTo>
                <a:cubicBezTo>
                  <a:pt x="68" y="0"/>
                  <a:pt x="67" y="0"/>
                  <a:pt x="67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57" y="0"/>
                  <a:pt x="57" y="0"/>
                  <a:pt x="57" y="1"/>
                </a:cubicBezTo>
                <a:cubicBezTo>
                  <a:pt x="57" y="3"/>
                  <a:pt x="57" y="3"/>
                  <a:pt x="57" y="3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6" y="0"/>
                  <a:pt x="6" y="1"/>
                </a:cubicBezTo>
                <a:cubicBezTo>
                  <a:pt x="6" y="3"/>
                  <a:pt x="6" y="3"/>
                  <a:pt x="6" y="3"/>
                </a:cubicBezTo>
                <a:cubicBezTo>
                  <a:pt x="2" y="3"/>
                  <a:pt x="2" y="3"/>
                  <a:pt x="2" y="3"/>
                </a:cubicBezTo>
                <a:cubicBezTo>
                  <a:pt x="1" y="3"/>
                  <a:pt x="0" y="4"/>
                  <a:pt x="0" y="5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50"/>
                  <a:pt x="1" y="51"/>
                  <a:pt x="2" y="51"/>
                </a:cubicBezTo>
                <a:cubicBezTo>
                  <a:pt x="72" y="51"/>
                  <a:pt x="72" y="51"/>
                  <a:pt x="72" y="51"/>
                </a:cubicBezTo>
                <a:cubicBezTo>
                  <a:pt x="73" y="51"/>
                  <a:pt x="74" y="50"/>
                  <a:pt x="74" y="49"/>
                </a:cubicBezTo>
                <a:cubicBezTo>
                  <a:pt x="74" y="5"/>
                  <a:pt x="74" y="5"/>
                  <a:pt x="74" y="5"/>
                </a:cubicBezTo>
                <a:cubicBezTo>
                  <a:pt x="74" y="4"/>
                  <a:pt x="73" y="3"/>
                  <a:pt x="72" y="3"/>
                </a:cubicBezTo>
                <a:cubicBezTo>
                  <a:pt x="72" y="3"/>
                  <a:pt x="72" y="3"/>
                  <a:pt x="72" y="3"/>
                </a:cubicBezTo>
                <a:close/>
                <a:moveTo>
                  <a:pt x="9" y="6"/>
                </a:moveTo>
                <a:cubicBezTo>
                  <a:pt x="7" y="6"/>
                  <a:pt x="6" y="8"/>
                  <a:pt x="6" y="9"/>
                </a:cubicBezTo>
                <a:cubicBezTo>
                  <a:pt x="6" y="11"/>
                  <a:pt x="7" y="13"/>
                  <a:pt x="9" y="13"/>
                </a:cubicBezTo>
                <a:cubicBezTo>
                  <a:pt x="11" y="13"/>
                  <a:pt x="12" y="11"/>
                  <a:pt x="12" y="9"/>
                </a:cubicBezTo>
                <a:cubicBezTo>
                  <a:pt x="12" y="8"/>
                  <a:pt x="11" y="6"/>
                  <a:pt x="9" y="6"/>
                </a:cubicBezTo>
                <a:cubicBezTo>
                  <a:pt x="9" y="6"/>
                  <a:pt x="9" y="6"/>
                  <a:pt x="9" y="6"/>
                </a:cubicBezTo>
                <a:close/>
                <a:moveTo>
                  <a:pt x="67" y="8"/>
                </a:moveTo>
                <a:cubicBezTo>
                  <a:pt x="58" y="8"/>
                  <a:pt x="58" y="8"/>
                  <a:pt x="58" y="8"/>
                </a:cubicBezTo>
                <a:cubicBezTo>
                  <a:pt x="57" y="8"/>
                  <a:pt x="57" y="8"/>
                  <a:pt x="57" y="9"/>
                </a:cubicBezTo>
                <a:cubicBezTo>
                  <a:pt x="57" y="10"/>
                  <a:pt x="57" y="10"/>
                  <a:pt x="57" y="10"/>
                </a:cubicBezTo>
                <a:cubicBezTo>
                  <a:pt x="57" y="11"/>
                  <a:pt x="57" y="11"/>
                  <a:pt x="58" y="11"/>
                </a:cubicBezTo>
                <a:cubicBezTo>
                  <a:pt x="67" y="11"/>
                  <a:pt x="67" y="11"/>
                  <a:pt x="67" y="11"/>
                </a:cubicBezTo>
                <a:cubicBezTo>
                  <a:pt x="67" y="11"/>
                  <a:pt x="68" y="11"/>
                  <a:pt x="68" y="10"/>
                </a:cubicBezTo>
                <a:cubicBezTo>
                  <a:pt x="68" y="9"/>
                  <a:pt x="68" y="9"/>
                  <a:pt x="68" y="9"/>
                </a:cubicBezTo>
                <a:cubicBezTo>
                  <a:pt x="68" y="8"/>
                  <a:pt x="67" y="8"/>
                  <a:pt x="67" y="8"/>
                </a:cubicBezTo>
                <a:cubicBezTo>
                  <a:pt x="67" y="8"/>
                  <a:pt x="67" y="8"/>
                  <a:pt x="67" y="8"/>
                </a:cubicBezTo>
                <a:close/>
                <a:moveTo>
                  <a:pt x="37" y="6"/>
                </a:moveTo>
                <a:cubicBezTo>
                  <a:pt x="49" y="6"/>
                  <a:pt x="58" y="15"/>
                  <a:pt x="58" y="27"/>
                </a:cubicBezTo>
                <a:cubicBezTo>
                  <a:pt x="58" y="38"/>
                  <a:pt x="49" y="48"/>
                  <a:pt x="37" y="48"/>
                </a:cubicBezTo>
                <a:cubicBezTo>
                  <a:pt x="26" y="48"/>
                  <a:pt x="16" y="38"/>
                  <a:pt x="16" y="27"/>
                </a:cubicBezTo>
                <a:cubicBezTo>
                  <a:pt x="16" y="15"/>
                  <a:pt x="26" y="6"/>
                  <a:pt x="37" y="6"/>
                </a:cubicBezTo>
                <a:cubicBezTo>
                  <a:pt x="37" y="6"/>
                  <a:pt x="37" y="6"/>
                  <a:pt x="37" y="6"/>
                </a:cubicBezTo>
                <a:close/>
                <a:moveTo>
                  <a:pt x="37" y="10"/>
                </a:moveTo>
                <a:cubicBezTo>
                  <a:pt x="46" y="10"/>
                  <a:pt x="54" y="17"/>
                  <a:pt x="54" y="27"/>
                </a:cubicBezTo>
                <a:cubicBezTo>
                  <a:pt x="54" y="36"/>
                  <a:pt x="46" y="44"/>
                  <a:pt x="37" y="44"/>
                </a:cubicBezTo>
                <a:cubicBezTo>
                  <a:pt x="28" y="44"/>
                  <a:pt x="20" y="36"/>
                  <a:pt x="20" y="27"/>
                </a:cubicBezTo>
                <a:cubicBezTo>
                  <a:pt x="20" y="17"/>
                  <a:pt x="28" y="10"/>
                  <a:pt x="37" y="10"/>
                </a:cubicBezTo>
                <a:cubicBezTo>
                  <a:pt x="37" y="10"/>
                  <a:pt x="37" y="10"/>
                  <a:pt x="37" y="10"/>
                </a:cubicBezTo>
                <a:close/>
                <a:moveTo>
                  <a:pt x="37" y="15"/>
                </a:moveTo>
                <a:cubicBezTo>
                  <a:pt x="44" y="15"/>
                  <a:pt x="49" y="20"/>
                  <a:pt x="49" y="27"/>
                </a:cubicBezTo>
                <a:cubicBezTo>
                  <a:pt x="49" y="33"/>
                  <a:pt x="44" y="39"/>
                  <a:pt x="37" y="39"/>
                </a:cubicBezTo>
                <a:cubicBezTo>
                  <a:pt x="30" y="39"/>
                  <a:pt x="25" y="33"/>
                  <a:pt x="25" y="27"/>
                </a:cubicBezTo>
                <a:cubicBezTo>
                  <a:pt x="25" y="20"/>
                  <a:pt x="30" y="15"/>
                  <a:pt x="37" y="15"/>
                </a:cubicBezTo>
                <a:cubicBezTo>
                  <a:pt x="37" y="15"/>
                  <a:pt x="37" y="15"/>
                  <a:pt x="37" y="15"/>
                </a:cubicBezTo>
                <a:close/>
                <a:moveTo>
                  <a:pt x="37" y="18"/>
                </a:moveTo>
                <a:cubicBezTo>
                  <a:pt x="40" y="18"/>
                  <a:pt x="42" y="19"/>
                  <a:pt x="44" y="21"/>
                </a:cubicBezTo>
                <a:cubicBezTo>
                  <a:pt x="43" y="20"/>
                  <a:pt x="41" y="20"/>
                  <a:pt x="39" y="20"/>
                </a:cubicBezTo>
                <a:cubicBezTo>
                  <a:pt x="34" y="20"/>
                  <a:pt x="29" y="24"/>
                  <a:pt x="29" y="29"/>
                </a:cubicBezTo>
                <a:cubicBezTo>
                  <a:pt x="29" y="30"/>
                  <a:pt x="30" y="32"/>
                  <a:pt x="31" y="33"/>
                </a:cubicBezTo>
                <a:cubicBezTo>
                  <a:pt x="29" y="31"/>
                  <a:pt x="28" y="29"/>
                  <a:pt x="28" y="27"/>
                </a:cubicBezTo>
                <a:cubicBezTo>
                  <a:pt x="28" y="22"/>
                  <a:pt x="32" y="18"/>
                  <a:pt x="37" y="18"/>
                </a:cubicBezTo>
                <a:cubicBezTo>
                  <a:pt x="37" y="18"/>
                  <a:pt x="37" y="18"/>
                  <a:pt x="37" y="1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31344" tIns="65672" rIns="131344" bIns="65672" numCol="1" anchor="t" anchorCtr="0" compatLnSpc="1">
            <a:prstTxWarp prst="textNoShape">
              <a:avLst/>
            </a:prstTxWarp>
          </a:bodyPr>
          <a:lstStyle/>
          <a:p>
            <a:pPr defTabSz="1313444" fontAlgn="auto">
              <a:spcBef>
                <a:spcPts val="0"/>
              </a:spcBef>
              <a:spcAft>
                <a:spcPts val="0"/>
              </a:spcAft>
            </a:pPr>
            <a:endParaRPr lang="zh-CN" altLang="en-US" sz="2000">
              <a:solidFill>
                <a:prstClr val="black"/>
              </a:solidFill>
              <a:latin typeface="微软雅黑"/>
              <a:ea typeface="微软雅黑"/>
            </a:endParaRPr>
          </a:p>
        </p:txBody>
      </p:sp>
      <p:grpSp>
        <p:nvGrpSpPr>
          <p:cNvPr id="48" name="组合 47"/>
          <p:cNvGrpSpPr/>
          <p:nvPr/>
        </p:nvGrpSpPr>
        <p:grpSpPr>
          <a:xfrm rot="847762" flipH="1">
            <a:off x="7927993" y="1889113"/>
            <a:ext cx="516653" cy="5322129"/>
            <a:chOff x="1623361" y="-1118833"/>
            <a:chExt cx="94794" cy="9793298"/>
          </a:xfrm>
        </p:grpSpPr>
        <p:pic>
          <p:nvPicPr>
            <p:cNvPr id="49" name="Picture 3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7" r="7205" b="57679"/>
            <a:stretch/>
          </p:blipFill>
          <p:spPr bwMode="auto">
            <a:xfrm rot="5400000">
              <a:off x="-2898183" y="3408829"/>
              <a:ext cx="9144000" cy="886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0" name="矩形 49"/>
            <p:cNvSpPr/>
            <p:nvPr/>
          </p:nvSpPr>
          <p:spPr>
            <a:xfrm rot="5400000" flipV="1">
              <a:off x="-3270191" y="3774732"/>
              <a:ext cx="9793285" cy="6181"/>
            </a:xfrm>
            <a:prstGeom prst="rect">
              <a:avLst/>
            </a:prstGeom>
            <a:gradFill>
              <a:gsLst>
                <a:gs pos="49628">
                  <a:sysClr val="windowText" lastClr="000000">
                    <a:lumMod val="85000"/>
                    <a:lumOff val="15000"/>
                  </a:sysClr>
                </a:gs>
                <a:gs pos="2000">
                  <a:sysClr val="window" lastClr="FFFFFF">
                    <a:alpha val="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lin ang="108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3134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>
                <a:solidFill>
                  <a:sysClr val="window" lastClr="FFFFFF"/>
                </a:solidFill>
                <a:latin typeface="微软雅黑"/>
                <a:ea typeface="微软雅黑"/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 rot="847762">
            <a:off x="4883694" y="5083656"/>
            <a:ext cx="2808601" cy="748180"/>
          </a:xfrm>
          <a:prstGeom prst="rect">
            <a:avLst/>
          </a:prstGeom>
          <a:noFill/>
        </p:spPr>
        <p:txBody>
          <a:bodyPr wrap="square" lIns="131344" tIns="65672" rIns="131344" bIns="65672" rtlCol="0">
            <a:spAutoFit/>
          </a:bodyPr>
          <a:lstStyle/>
          <a:p>
            <a:pPr algn="r" defTabSz="13134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white"/>
                </a:solidFill>
                <a:latin typeface="微软雅黑"/>
                <a:ea typeface="微软雅黑"/>
              </a:rPr>
              <a:t>请输入文字请输入文字</a:t>
            </a:r>
            <a:endParaRPr lang="en-US" altLang="zh-CN" sz="2000" dirty="0">
              <a:solidFill>
                <a:prstClr val="white"/>
              </a:solidFill>
              <a:latin typeface="微软雅黑"/>
              <a:ea typeface="微软雅黑"/>
            </a:endParaRPr>
          </a:p>
          <a:p>
            <a:pPr algn="r" defTabSz="13134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white"/>
                </a:solidFill>
                <a:latin typeface="微软雅黑"/>
                <a:ea typeface="微软雅黑"/>
              </a:rPr>
              <a:t>请输入文字请输入文字</a:t>
            </a:r>
          </a:p>
        </p:txBody>
      </p:sp>
      <p:sp>
        <p:nvSpPr>
          <p:cNvPr id="52" name="TextBox 51"/>
          <p:cNvSpPr txBox="1"/>
          <p:nvPr/>
        </p:nvSpPr>
        <p:spPr>
          <a:xfrm rot="847762">
            <a:off x="5203984" y="3764135"/>
            <a:ext cx="2808601" cy="748180"/>
          </a:xfrm>
          <a:prstGeom prst="rect">
            <a:avLst/>
          </a:prstGeom>
          <a:noFill/>
        </p:spPr>
        <p:txBody>
          <a:bodyPr wrap="square" lIns="131344" tIns="65672" rIns="131344" bIns="65672" rtlCol="0">
            <a:spAutoFit/>
          </a:bodyPr>
          <a:lstStyle/>
          <a:p>
            <a:pPr algn="r" defTabSz="13134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white"/>
                </a:solidFill>
                <a:latin typeface="微软雅黑"/>
                <a:ea typeface="微软雅黑"/>
              </a:rPr>
              <a:t>请输入文字请输入文字</a:t>
            </a:r>
            <a:endParaRPr lang="en-US" altLang="zh-CN" sz="2000" dirty="0">
              <a:solidFill>
                <a:prstClr val="white"/>
              </a:solidFill>
              <a:latin typeface="微软雅黑"/>
              <a:ea typeface="微软雅黑"/>
            </a:endParaRPr>
          </a:p>
          <a:p>
            <a:pPr algn="r" defTabSz="13134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white"/>
                </a:solidFill>
                <a:latin typeface="微软雅黑"/>
                <a:ea typeface="微软雅黑"/>
              </a:rPr>
              <a:t>请输入文字请输入文字</a:t>
            </a:r>
          </a:p>
        </p:txBody>
      </p:sp>
      <p:sp>
        <p:nvSpPr>
          <p:cNvPr id="53" name="TextBox 52"/>
          <p:cNvSpPr txBox="1"/>
          <p:nvPr/>
        </p:nvSpPr>
        <p:spPr>
          <a:xfrm rot="847762">
            <a:off x="5525258" y="2440564"/>
            <a:ext cx="2808601" cy="748180"/>
          </a:xfrm>
          <a:prstGeom prst="rect">
            <a:avLst/>
          </a:prstGeom>
          <a:noFill/>
        </p:spPr>
        <p:txBody>
          <a:bodyPr wrap="square" lIns="131344" tIns="65672" rIns="131344" bIns="65672" rtlCol="0">
            <a:spAutoFit/>
          </a:bodyPr>
          <a:lstStyle/>
          <a:p>
            <a:pPr algn="r" defTabSz="13134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white"/>
                </a:solidFill>
                <a:latin typeface="微软雅黑"/>
                <a:ea typeface="微软雅黑"/>
              </a:rPr>
              <a:t>请输入文字请输入文字</a:t>
            </a:r>
            <a:endParaRPr lang="en-US" altLang="zh-CN" sz="2000" dirty="0">
              <a:solidFill>
                <a:prstClr val="white"/>
              </a:solidFill>
              <a:latin typeface="微软雅黑"/>
              <a:ea typeface="微软雅黑"/>
            </a:endParaRPr>
          </a:p>
          <a:p>
            <a:pPr algn="r" defTabSz="13134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white"/>
                </a:solidFill>
                <a:latin typeface="微软雅黑"/>
                <a:ea typeface="微软雅黑"/>
              </a:rPr>
              <a:t>请输入文字请输入文字</a:t>
            </a:r>
          </a:p>
        </p:txBody>
      </p:sp>
    </p:spTree>
    <p:extLst>
      <p:ext uri="{BB962C8B-B14F-4D97-AF65-F5344CB8AC3E}">
        <p14:creationId xmlns:p14="http://schemas.microsoft.com/office/powerpoint/2010/main" val="4244493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 77"/>
          <p:cNvSpPr/>
          <p:nvPr/>
        </p:nvSpPr>
        <p:spPr>
          <a:xfrm>
            <a:off x="2724914" y="2063605"/>
            <a:ext cx="6267468" cy="886267"/>
          </a:xfrm>
          <a:custGeom>
            <a:avLst/>
            <a:gdLst/>
            <a:ahLst/>
            <a:cxnLst/>
            <a:rect l="l" t="t" r="r" b="b"/>
            <a:pathLst>
              <a:path w="4421386" h="602877">
                <a:moveTo>
                  <a:pt x="1014789" y="158721"/>
                </a:moveTo>
                <a:lnTo>
                  <a:pt x="914941" y="191823"/>
                </a:lnTo>
                <a:lnTo>
                  <a:pt x="914941" y="218412"/>
                </a:lnTo>
                <a:lnTo>
                  <a:pt x="981144" y="205389"/>
                </a:lnTo>
                <a:lnTo>
                  <a:pt x="981144" y="417564"/>
                </a:lnTo>
                <a:lnTo>
                  <a:pt x="914941" y="417564"/>
                </a:lnTo>
                <a:lnTo>
                  <a:pt x="914941" y="444154"/>
                </a:lnTo>
                <a:lnTo>
                  <a:pt x="1074480" y="444154"/>
                </a:lnTo>
                <a:lnTo>
                  <a:pt x="1074480" y="417564"/>
                </a:lnTo>
                <a:lnTo>
                  <a:pt x="1014789" y="417564"/>
                </a:lnTo>
                <a:close/>
                <a:moveTo>
                  <a:pt x="994710" y="85366"/>
                </a:moveTo>
                <a:cubicBezTo>
                  <a:pt x="1114043" y="85366"/>
                  <a:pt x="1210782" y="182105"/>
                  <a:pt x="1210782" y="301438"/>
                </a:cubicBezTo>
                <a:cubicBezTo>
                  <a:pt x="1210782" y="420771"/>
                  <a:pt x="1114043" y="517510"/>
                  <a:pt x="994710" y="517510"/>
                </a:cubicBezTo>
                <a:cubicBezTo>
                  <a:pt x="875377" y="517510"/>
                  <a:pt x="778638" y="420771"/>
                  <a:pt x="778638" y="301438"/>
                </a:cubicBezTo>
                <a:cubicBezTo>
                  <a:pt x="778638" y="182105"/>
                  <a:pt x="875377" y="85366"/>
                  <a:pt x="994710" y="85366"/>
                </a:cubicBezTo>
                <a:close/>
                <a:moveTo>
                  <a:pt x="994710" y="27409"/>
                </a:moveTo>
                <a:cubicBezTo>
                  <a:pt x="843368" y="27409"/>
                  <a:pt x="720681" y="150096"/>
                  <a:pt x="720681" y="301438"/>
                </a:cubicBezTo>
                <a:cubicBezTo>
                  <a:pt x="720681" y="452780"/>
                  <a:pt x="843368" y="575467"/>
                  <a:pt x="994710" y="575467"/>
                </a:cubicBezTo>
                <a:cubicBezTo>
                  <a:pt x="1146052" y="575467"/>
                  <a:pt x="1268739" y="452780"/>
                  <a:pt x="1268739" y="301438"/>
                </a:cubicBezTo>
                <a:cubicBezTo>
                  <a:pt x="1268739" y="150096"/>
                  <a:pt x="1146052" y="27409"/>
                  <a:pt x="994710" y="27409"/>
                </a:cubicBezTo>
                <a:close/>
                <a:moveTo>
                  <a:pt x="0" y="0"/>
                </a:moveTo>
                <a:lnTo>
                  <a:pt x="4421386" y="0"/>
                </a:lnTo>
                <a:lnTo>
                  <a:pt x="4421386" y="602877"/>
                </a:lnTo>
                <a:lnTo>
                  <a:pt x="0" y="602877"/>
                </a:lnTo>
                <a:close/>
              </a:path>
            </a:pathLst>
          </a:custGeom>
          <a:solidFill>
            <a:srgbClr val="009999"/>
          </a:solidFill>
          <a:ln w="25400" cap="flat" cmpd="sng" algn="ctr">
            <a:noFill/>
            <a:prstDash val="solid"/>
          </a:ln>
          <a:effectLst/>
        </p:spPr>
        <p:txBody>
          <a:bodyPr lIns="131344" tIns="65672" rIns="131344" bIns="65672" rtlCol="0" anchor="ctr"/>
          <a:lstStyle/>
          <a:p>
            <a:pPr marL="0" marR="0" lvl="0" indent="0" algn="ctr" defTabSz="13134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5" name="矩形 78"/>
          <p:cNvSpPr/>
          <p:nvPr/>
        </p:nvSpPr>
        <p:spPr>
          <a:xfrm>
            <a:off x="2724914" y="3152399"/>
            <a:ext cx="6267468" cy="886267"/>
          </a:xfrm>
          <a:custGeom>
            <a:avLst/>
            <a:gdLst/>
            <a:ahLst/>
            <a:cxnLst/>
            <a:rect l="l" t="t" r="r" b="b"/>
            <a:pathLst>
              <a:path w="4421386" h="602877">
                <a:moveTo>
                  <a:pt x="1001368" y="158721"/>
                </a:moveTo>
                <a:cubicBezTo>
                  <a:pt x="968078" y="158721"/>
                  <a:pt x="941447" y="171997"/>
                  <a:pt x="921474" y="185273"/>
                </a:cubicBezTo>
                <a:cubicBezTo>
                  <a:pt x="921474" y="185273"/>
                  <a:pt x="921474" y="185273"/>
                  <a:pt x="921474" y="225101"/>
                </a:cubicBezTo>
                <a:cubicBezTo>
                  <a:pt x="941447" y="198549"/>
                  <a:pt x="968078" y="191912"/>
                  <a:pt x="994710" y="191912"/>
                </a:cubicBezTo>
                <a:cubicBezTo>
                  <a:pt x="1008026" y="191912"/>
                  <a:pt x="1021342" y="198549"/>
                  <a:pt x="1034658" y="205188"/>
                </a:cubicBezTo>
                <a:cubicBezTo>
                  <a:pt x="1041316" y="211825"/>
                  <a:pt x="1047973" y="225101"/>
                  <a:pt x="1047973" y="238377"/>
                </a:cubicBezTo>
                <a:cubicBezTo>
                  <a:pt x="1047973" y="251653"/>
                  <a:pt x="1041316" y="264929"/>
                  <a:pt x="1034658" y="278205"/>
                </a:cubicBezTo>
                <a:cubicBezTo>
                  <a:pt x="1028000" y="291481"/>
                  <a:pt x="1008026" y="311395"/>
                  <a:pt x="988052" y="337946"/>
                </a:cubicBezTo>
                <a:cubicBezTo>
                  <a:pt x="988052" y="337946"/>
                  <a:pt x="988052" y="337946"/>
                  <a:pt x="908158" y="417602"/>
                </a:cubicBezTo>
                <a:cubicBezTo>
                  <a:pt x="908158" y="417602"/>
                  <a:pt x="908158" y="417602"/>
                  <a:pt x="908158" y="444154"/>
                </a:cubicBezTo>
                <a:cubicBezTo>
                  <a:pt x="908158" y="444154"/>
                  <a:pt x="908158" y="444154"/>
                  <a:pt x="1074605" y="444154"/>
                </a:cubicBezTo>
                <a:lnTo>
                  <a:pt x="1074605" y="417602"/>
                </a:lnTo>
                <a:cubicBezTo>
                  <a:pt x="1074605" y="417602"/>
                  <a:pt x="1074605" y="417602"/>
                  <a:pt x="948105" y="417602"/>
                </a:cubicBezTo>
                <a:cubicBezTo>
                  <a:pt x="948105" y="417602"/>
                  <a:pt x="948105" y="417602"/>
                  <a:pt x="1014684" y="351222"/>
                </a:cubicBezTo>
                <a:cubicBezTo>
                  <a:pt x="1041316" y="324671"/>
                  <a:pt x="1054631" y="304757"/>
                  <a:pt x="1067947" y="291481"/>
                </a:cubicBezTo>
                <a:cubicBezTo>
                  <a:pt x="1074605" y="271567"/>
                  <a:pt x="1081263" y="251653"/>
                  <a:pt x="1081263" y="238377"/>
                </a:cubicBezTo>
                <a:cubicBezTo>
                  <a:pt x="1081263" y="211825"/>
                  <a:pt x="1074605" y="198549"/>
                  <a:pt x="1061289" y="178636"/>
                </a:cubicBezTo>
                <a:cubicBezTo>
                  <a:pt x="1041316" y="165360"/>
                  <a:pt x="1021342" y="158721"/>
                  <a:pt x="1001368" y="158721"/>
                </a:cubicBezTo>
                <a:close/>
                <a:moveTo>
                  <a:pt x="994710" y="85366"/>
                </a:moveTo>
                <a:cubicBezTo>
                  <a:pt x="1114043" y="85366"/>
                  <a:pt x="1210782" y="182105"/>
                  <a:pt x="1210782" y="301438"/>
                </a:cubicBezTo>
                <a:cubicBezTo>
                  <a:pt x="1210782" y="420771"/>
                  <a:pt x="1114043" y="517510"/>
                  <a:pt x="994710" y="517510"/>
                </a:cubicBezTo>
                <a:cubicBezTo>
                  <a:pt x="875377" y="517510"/>
                  <a:pt x="778638" y="420771"/>
                  <a:pt x="778638" y="301438"/>
                </a:cubicBezTo>
                <a:cubicBezTo>
                  <a:pt x="778638" y="182105"/>
                  <a:pt x="875377" y="85366"/>
                  <a:pt x="994710" y="85366"/>
                </a:cubicBezTo>
                <a:close/>
                <a:moveTo>
                  <a:pt x="994710" y="27409"/>
                </a:moveTo>
                <a:cubicBezTo>
                  <a:pt x="843368" y="27409"/>
                  <a:pt x="720681" y="150096"/>
                  <a:pt x="720681" y="301438"/>
                </a:cubicBezTo>
                <a:cubicBezTo>
                  <a:pt x="720681" y="452780"/>
                  <a:pt x="843368" y="575467"/>
                  <a:pt x="994710" y="575467"/>
                </a:cubicBezTo>
                <a:cubicBezTo>
                  <a:pt x="1146052" y="575467"/>
                  <a:pt x="1268739" y="452780"/>
                  <a:pt x="1268739" y="301438"/>
                </a:cubicBezTo>
                <a:cubicBezTo>
                  <a:pt x="1268739" y="150096"/>
                  <a:pt x="1146052" y="27409"/>
                  <a:pt x="994710" y="27409"/>
                </a:cubicBezTo>
                <a:close/>
                <a:moveTo>
                  <a:pt x="0" y="0"/>
                </a:moveTo>
                <a:lnTo>
                  <a:pt x="4421386" y="0"/>
                </a:lnTo>
                <a:lnTo>
                  <a:pt x="4421386" y="602877"/>
                </a:lnTo>
                <a:lnTo>
                  <a:pt x="0" y="602877"/>
                </a:lnTo>
                <a:close/>
              </a:path>
            </a:pathLst>
          </a:custGeom>
          <a:solidFill>
            <a:srgbClr val="EFB600"/>
          </a:solidFill>
          <a:ln w="25400" cap="flat" cmpd="sng" algn="ctr">
            <a:noFill/>
            <a:prstDash val="solid"/>
          </a:ln>
          <a:effectLst/>
        </p:spPr>
        <p:txBody>
          <a:bodyPr lIns="131344" tIns="65672" rIns="131344" bIns="65672" rtlCol="0" anchor="ctr"/>
          <a:lstStyle/>
          <a:p>
            <a:pPr marL="0" marR="0" lvl="0" indent="0" algn="ctr" defTabSz="13134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6" name="矩形 79"/>
          <p:cNvSpPr/>
          <p:nvPr/>
        </p:nvSpPr>
        <p:spPr>
          <a:xfrm>
            <a:off x="2724914" y="4251415"/>
            <a:ext cx="6267468" cy="886267"/>
          </a:xfrm>
          <a:custGeom>
            <a:avLst/>
            <a:gdLst/>
            <a:ahLst/>
            <a:cxnLst/>
            <a:rect l="l" t="t" r="r" b="b"/>
            <a:pathLst>
              <a:path w="4421386" h="602877">
                <a:moveTo>
                  <a:pt x="988063" y="155465"/>
                </a:moveTo>
                <a:cubicBezTo>
                  <a:pt x="961473" y="155465"/>
                  <a:pt x="941531" y="162100"/>
                  <a:pt x="921589" y="175370"/>
                </a:cubicBezTo>
                <a:cubicBezTo>
                  <a:pt x="921589" y="175370"/>
                  <a:pt x="921589" y="175370"/>
                  <a:pt x="921589" y="208546"/>
                </a:cubicBezTo>
                <a:cubicBezTo>
                  <a:pt x="941531" y="195276"/>
                  <a:pt x="961473" y="188641"/>
                  <a:pt x="981415" y="188641"/>
                </a:cubicBezTo>
                <a:cubicBezTo>
                  <a:pt x="1014653" y="188641"/>
                  <a:pt x="1027948" y="201911"/>
                  <a:pt x="1027948" y="235086"/>
                </a:cubicBezTo>
                <a:cubicBezTo>
                  <a:pt x="1027948" y="268262"/>
                  <a:pt x="1008006" y="281532"/>
                  <a:pt x="961473" y="281532"/>
                </a:cubicBezTo>
                <a:cubicBezTo>
                  <a:pt x="961473" y="281532"/>
                  <a:pt x="961473" y="281532"/>
                  <a:pt x="958980" y="281532"/>
                </a:cubicBezTo>
                <a:lnTo>
                  <a:pt x="941531" y="281532"/>
                </a:lnTo>
                <a:cubicBezTo>
                  <a:pt x="941531" y="281532"/>
                  <a:pt x="941531" y="281532"/>
                  <a:pt x="941531" y="314707"/>
                </a:cubicBezTo>
                <a:cubicBezTo>
                  <a:pt x="941531" y="314707"/>
                  <a:pt x="941531" y="314707"/>
                  <a:pt x="944024" y="314707"/>
                </a:cubicBezTo>
                <a:lnTo>
                  <a:pt x="961473" y="314707"/>
                </a:lnTo>
                <a:cubicBezTo>
                  <a:pt x="1014653" y="314707"/>
                  <a:pt x="1041243" y="327978"/>
                  <a:pt x="1041243" y="367789"/>
                </a:cubicBezTo>
                <a:cubicBezTo>
                  <a:pt x="1041243" y="381058"/>
                  <a:pt x="1034595" y="394329"/>
                  <a:pt x="1021300" y="407599"/>
                </a:cubicBezTo>
                <a:cubicBezTo>
                  <a:pt x="1014653" y="414234"/>
                  <a:pt x="994711" y="420869"/>
                  <a:pt x="974768" y="420869"/>
                </a:cubicBezTo>
                <a:cubicBezTo>
                  <a:pt x="954826" y="420869"/>
                  <a:pt x="928236" y="414234"/>
                  <a:pt x="914941" y="394329"/>
                </a:cubicBezTo>
                <a:lnTo>
                  <a:pt x="914941" y="434140"/>
                </a:lnTo>
                <a:cubicBezTo>
                  <a:pt x="928236" y="440774"/>
                  <a:pt x="948178" y="447410"/>
                  <a:pt x="974768" y="447410"/>
                </a:cubicBezTo>
                <a:cubicBezTo>
                  <a:pt x="1008006" y="447410"/>
                  <a:pt x="1034595" y="440774"/>
                  <a:pt x="1047890" y="427504"/>
                </a:cubicBezTo>
                <a:cubicBezTo>
                  <a:pt x="1067832" y="407599"/>
                  <a:pt x="1074480" y="387694"/>
                  <a:pt x="1074480" y="361153"/>
                </a:cubicBezTo>
                <a:cubicBezTo>
                  <a:pt x="1074480" y="347883"/>
                  <a:pt x="1067832" y="327978"/>
                  <a:pt x="1061185" y="321343"/>
                </a:cubicBezTo>
                <a:cubicBezTo>
                  <a:pt x="1047890" y="308073"/>
                  <a:pt x="1034595" y="301437"/>
                  <a:pt x="1008006" y="294802"/>
                </a:cubicBezTo>
                <a:cubicBezTo>
                  <a:pt x="1047890" y="288167"/>
                  <a:pt x="1067832" y="261627"/>
                  <a:pt x="1067832" y="228452"/>
                </a:cubicBezTo>
                <a:cubicBezTo>
                  <a:pt x="1067832" y="208546"/>
                  <a:pt x="1061185" y="188641"/>
                  <a:pt x="1047890" y="175370"/>
                </a:cubicBezTo>
                <a:cubicBezTo>
                  <a:pt x="1027948" y="162100"/>
                  <a:pt x="1014653" y="155465"/>
                  <a:pt x="988063" y="155465"/>
                </a:cubicBezTo>
                <a:close/>
                <a:moveTo>
                  <a:pt x="994710" y="85366"/>
                </a:moveTo>
                <a:cubicBezTo>
                  <a:pt x="1114043" y="85366"/>
                  <a:pt x="1210782" y="182105"/>
                  <a:pt x="1210782" y="301438"/>
                </a:cubicBezTo>
                <a:cubicBezTo>
                  <a:pt x="1210782" y="420771"/>
                  <a:pt x="1114043" y="517510"/>
                  <a:pt x="994710" y="517510"/>
                </a:cubicBezTo>
                <a:cubicBezTo>
                  <a:pt x="875377" y="517510"/>
                  <a:pt x="778638" y="420771"/>
                  <a:pt x="778638" y="301438"/>
                </a:cubicBezTo>
                <a:cubicBezTo>
                  <a:pt x="778638" y="182105"/>
                  <a:pt x="875377" y="85366"/>
                  <a:pt x="994710" y="85366"/>
                </a:cubicBezTo>
                <a:close/>
                <a:moveTo>
                  <a:pt x="994710" y="27409"/>
                </a:moveTo>
                <a:cubicBezTo>
                  <a:pt x="843368" y="27409"/>
                  <a:pt x="720681" y="150096"/>
                  <a:pt x="720681" y="301438"/>
                </a:cubicBezTo>
                <a:cubicBezTo>
                  <a:pt x="720681" y="452780"/>
                  <a:pt x="843368" y="575467"/>
                  <a:pt x="994710" y="575467"/>
                </a:cubicBezTo>
                <a:cubicBezTo>
                  <a:pt x="1146052" y="575467"/>
                  <a:pt x="1268739" y="452780"/>
                  <a:pt x="1268739" y="301438"/>
                </a:cubicBezTo>
                <a:cubicBezTo>
                  <a:pt x="1268739" y="150096"/>
                  <a:pt x="1146052" y="27409"/>
                  <a:pt x="994710" y="27409"/>
                </a:cubicBezTo>
                <a:close/>
                <a:moveTo>
                  <a:pt x="0" y="0"/>
                </a:moveTo>
                <a:lnTo>
                  <a:pt x="4421386" y="0"/>
                </a:lnTo>
                <a:lnTo>
                  <a:pt x="4421386" y="602877"/>
                </a:lnTo>
                <a:lnTo>
                  <a:pt x="0" y="602877"/>
                </a:lnTo>
                <a:close/>
              </a:path>
            </a:pathLst>
          </a:custGeom>
          <a:solidFill>
            <a:srgbClr val="6EB3D2"/>
          </a:solidFill>
          <a:ln w="25400" cap="flat" cmpd="sng" algn="ctr">
            <a:noFill/>
            <a:prstDash val="solid"/>
          </a:ln>
          <a:effectLst/>
        </p:spPr>
        <p:txBody>
          <a:bodyPr lIns="131344" tIns="65672" rIns="131344" bIns="65672" rtlCol="0" anchor="ctr"/>
          <a:lstStyle/>
          <a:p>
            <a:pPr marL="0" marR="0" lvl="0" indent="0" algn="ctr" defTabSz="13134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7" name="矩形 80"/>
          <p:cNvSpPr/>
          <p:nvPr/>
        </p:nvSpPr>
        <p:spPr>
          <a:xfrm>
            <a:off x="2724914" y="5363783"/>
            <a:ext cx="6267468" cy="886267"/>
          </a:xfrm>
          <a:custGeom>
            <a:avLst/>
            <a:gdLst/>
            <a:ahLst/>
            <a:cxnLst/>
            <a:rect l="l" t="t" r="r" b="b"/>
            <a:pathLst>
              <a:path w="4421386" h="602877">
                <a:moveTo>
                  <a:pt x="1027219" y="195616"/>
                </a:moveTo>
                <a:cubicBezTo>
                  <a:pt x="1027219" y="208957"/>
                  <a:pt x="1027219" y="215626"/>
                  <a:pt x="1027219" y="222296"/>
                </a:cubicBezTo>
                <a:cubicBezTo>
                  <a:pt x="1027219" y="222296"/>
                  <a:pt x="1027219" y="222296"/>
                  <a:pt x="1027219" y="342354"/>
                </a:cubicBezTo>
                <a:lnTo>
                  <a:pt x="933930" y="342354"/>
                </a:lnTo>
                <a:cubicBezTo>
                  <a:pt x="933930" y="342354"/>
                  <a:pt x="933930" y="342354"/>
                  <a:pt x="1013892" y="215626"/>
                </a:cubicBezTo>
                <a:cubicBezTo>
                  <a:pt x="1020555" y="208957"/>
                  <a:pt x="1020555" y="202286"/>
                  <a:pt x="1027219" y="195616"/>
                </a:cubicBezTo>
                <a:close/>
                <a:moveTo>
                  <a:pt x="1021566" y="161754"/>
                </a:moveTo>
                <a:lnTo>
                  <a:pt x="894354" y="347998"/>
                </a:lnTo>
                <a:lnTo>
                  <a:pt x="894354" y="367752"/>
                </a:lnTo>
                <a:lnTo>
                  <a:pt x="1027219" y="367752"/>
                </a:lnTo>
                <a:lnTo>
                  <a:pt x="1027219" y="441121"/>
                </a:lnTo>
                <a:lnTo>
                  <a:pt x="1061142" y="441121"/>
                </a:lnTo>
                <a:lnTo>
                  <a:pt x="1061142" y="367752"/>
                </a:lnTo>
                <a:lnTo>
                  <a:pt x="1095065" y="367752"/>
                </a:lnTo>
                <a:lnTo>
                  <a:pt x="1095065" y="342354"/>
                </a:lnTo>
                <a:lnTo>
                  <a:pt x="1061142" y="342354"/>
                </a:lnTo>
                <a:lnTo>
                  <a:pt x="1061142" y="161754"/>
                </a:lnTo>
                <a:close/>
                <a:moveTo>
                  <a:pt x="994710" y="85366"/>
                </a:moveTo>
                <a:cubicBezTo>
                  <a:pt x="1114043" y="85366"/>
                  <a:pt x="1210782" y="182105"/>
                  <a:pt x="1210782" y="301438"/>
                </a:cubicBezTo>
                <a:cubicBezTo>
                  <a:pt x="1210782" y="420771"/>
                  <a:pt x="1114043" y="517510"/>
                  <a:pt x="994710" y="517510"/>
                </a:cubicBezTo>
                <a:cubicBezTo>
                  <a:pt x="875377" y="517510"/>
                  <a:pt x="778638" y="420771"/>
                  <a:pt x="778638" y="301438"/>
                </a:cubicBezTo>
                <a:cubicBezTo>
                  <a:pt x="778638" y="182105"/>
                  <a:pt x="875377" y="85366"/>
                  <a:pt x="994710" y="85366"/>
                </a:cubicBezTo>
                <a:close/>
                <a:moveTo>
                  <a:pt x="994710" y="27409"/>
                </a:moveTo>
                <a:cubicBezTo>
                  <a:pt x="843368" y="27409"/>
                  <a:pt x="720681" y="150096"/>
                  <a:pt x="720681" y="301438"/>
                </a:cubicBezTo>
                <a:cubicBezTo>
                  <a:pt x="720681" y="452780"/>
                  <a:pt x="843368" y="575467"/>
                  <a:pt x="994710" y="575467"/>
                </a:cubicBezTo>
                <a:cubicBezTo>
                  <a:pt x="1146052" y="575467"/>
                  <a:pt x="1268739" y="452780"/>
                  <a:pt x="1268739" y="301438"/>
                </a:cubicBezTo>
                <a:cubicBezTo>
                  <a:pt x="1268739" y="150096"/>
                  <a:pt x="1146052" y="27409"/>
                  <a:pt x="994710" y="27409"/>
                </a:cubicBezTo>
                <a:close/>
                <a:moveTo>
                  <a:pt x="0" y="0"/>
                </a:moveTo>
                <a:lnTo>
                  <a:pt x="4421386" y="0"/>
                </a:lnTo>
                <a:lnTo>
                  <a:pt x="4421386" y="602877"/>
                </a:lnTo>
                <a:lnTo>
                  <a:pt x="0" y="602877"/>
                </a:lnTo>
                <a:close/>
              </a:path>
            </a:pathLst>
          </a:custGeom>
          <a:solidFill>
            <a:srgbClr val="F4736C"/>
          </a:solidFill>
          <a:ln w="25400" cap="flat" cmpd="sng" algn="ctr">
            <a:noFill/>
            <a:prstDash val="solid"/>
          </a:ln>
          <a:effectLst/>
        </p:spPr>
        <p:txBody>
          <a:bodyPr lIns="131344" tIns="65672" rIns="131344" bIns="65672" rtlCol="0" anchor="ctr"/>
          <a:lstStyle/>
          <a:p>
            <a:pPr marL="0" marR="0" lvl="0" indent="0" algn="ctr" defTabSz="13134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8" name="Freeform 17"/>
          <p:cNvSpPr>
            <a:spLocks noEditPoints="1"/>
          </p:cNvSpPr>
          <p:nvPr/>
        </p:nvSpPr>
        <p:spPr bwMode="auto">
          <a:xfrm>
            <a:off x="3133770" y="5580544"/>
            <a:ext cx="441066" cy="420070"/>
          </a:xfrm>
          <a:custGeom>
            <a:avLst/>
            <a:gdLst>
              <a:gd name="T0" fmla="*/ 61 w 83"/>
              <a:gd name="T1" fmla="*/ 30 h 76"/>
              <a:gd name="T2" fmla="*/ 69 w 83"/>
              <a:gd name="T3" fmla="*/ 30 h 76"/>
              <a:gd name="T4" fmla="*/ 71 w 83"/>
              <a:gd name="T5" fmla="*/ 25 h 76"/>
              <a:gd name="T6" fmla="*/ 59 w 83"/>
              <a:gd name="T7" fmla="*/ 25 h 76"/>
              <a:gd name="T8" fmla="*/ 61 w 83"/>
              <a:gd name="T9" fmla="*/ 30 h 76"/>
              <a:gd name="T10" fmla="*/ 61 w 83"/>
              <a:gd name="T11" fmla="*/ 32 h 76"/>
              <a:gd name="T12" fmla="*/ 69 w 83"/>
              <a:gd name="T13" fmla="*/ 32 h 76"/>
              <a:gd name="T14" fmla="*/ 71 w 83"/>
              <a:gd name="T15" fmla="*/ 63 h 76"/>
              <a:gd name="T16" fmla="*/ 60 w 83"/>
              <a:gd name="T17" fmla="*/ 63 h 76"/>
              <a:gd name="T18" fmla="*/ 61 w 83"/>
              <a:gd name="T19" fmla="*/ 32 h 76"/>
              <a:gd name="T20" fmla="*/ 37 w 83"/>
              <a:gd name="T21" fmla="*/ 30 h 76"/>
              <a:gd name="T22" fmla="*/ 46 w 83"/>
              <a:gd name="T23" fmla="*/ 30 h 76"/>
              <a:gd name="T24" fmla="*/ 48 w 83"/>
              <a:gd name="T25" fmla="*/ 25 h 76"/>
              <a:gd name="T26" fmla="*/ 35 w 83"/>
              <a:gd name="T27" fmla="*/ 25 h 76"/>
              <a:gd name="T28" fmla="*/ 37 w 83"/>
              <a:gd name="T29" fmla="*/ 30 h 76"/>
              <a:gd name="T30" fmla="*/ 37 w 83"/>
              <a:gd name="T31" fmla="*/ 30 h 76"/>
              <a:gd name="T32" fmla="*/ 37 w 83"/>
              <a:gd name="T33" fmla="*/ 32 h 76"/>
              <a:gd name="T34" fmla="*/ 46 w 83"/>
              <a:gd name="T35" fmla="*/ 32 h 76"/>
              <a:gd name="T36" fmla="*/ 47 w 83"/>
              <a:gd name="T37" fmla="*/ 63 h 76"/>
              <a:gd name="T38" fmla="*/ 36 w 83"/>
              <a:gd name="T39" fmla="*/ 63 h 76"/>
              <a:gd name="T40" fmla="*/ 37 w 83"/>
              <a:gd name="T41" fmla="*/ 32 h 76"/>
              <a:gd name="T42" fmla="*/ 37 w 83"/>
              <a:gd name="T43" fmla="*/ 32 h 76"/>
              <a:gd name="T44" fmla="*/ 13 w 83"/>
              <a:gd name="T45" fmla="*/ 30 h 76"/>
              <a:gd name="T46" fmla="*/ 22 w 83"/>
              <a:gd name="T47" fmla="*/ 30 h 76"/>
              <a:gd name="T48" fmla="*/ 24 w 83"/>
              <a:gd name="T49" fmla="*/ 25 h 76"/>
              <a:gd name="T50" fmla="*/ 11 w 83"/>
              <a:gd name="T51" fmla="*/ 25 h 76"/>
              <a:gd name="T52" fmla="*/ 13 w 83"/>
              <a:gd name="T53" fmla="*/ 30 h 76"/>
              <a:gd name="T54" fmla="*/ 13 w 83"/>
              <a:gd name="T55" fmla="*/ 32 h 76"/>
              <a:gd name="T56" fmla="*/ 22 w 83"/>
              <a:gd name="T57" fmla="*/ 32 h 76"/>
              <a:gd name="T58" fmla="*/ 23 w 83"/>
              <a:gd name="T59" fmla="*/ 63 h 76"/>
              <a:gd name="T60" fmla="*/ 12 w 83"/>
              <a:gd name="T61" fmla="*/ 63 h 76"/>
              <a:gd name="T62" fmla="*/ 13 w 83"/>
              <a:gd name="T63" fmla="*/ 32 h 76"/>
              <a:gd name="T64" fmla="*/ 4 w 83"/>
              <a:gd name="T65" fmla="*/ 70 h 76"/>
              <a:gd name="T66" fmla="*/ 78 w 83"/>
              <a:gd name="T67" fmla="*/ 70 h 76"/>
              <a:gd name="T68" fmla="*/ 78 w 83"/>
              <a:gd name="T69" fmla="*/ 72 h 76"/>
              <a:gd name="T70" fmla="*/ 4 w 83"/>
              <a:gd name="T71" fmla="*/ 72 h 76"/>
              <a:gd name="T72" fmla="*/ 4 w 83"/>
              <a:gd name="T73" fmla="*/ 70 h 76"/>
              <a:gd name="T74" fmla="*/ 4 w 83"/>
              <a:gd name="T75" fmla="*/ 70 h 76"/>
              <a:gd name="T76" fmla="*/ 0 w 83"/>
              <a:gd name="T77" fmla="*/ 74 h 76"/>
              <a:gd name="T78" fmla="*/ 83 w 83"/>
              <a:gd name="T79" fmla="*/ 74 h 76"/>
              <a:gd name="T80" fmla="*/ 83 w 83"/>
              <a:gd name="T81" fmla="*/ 76 h 76"/>
              <a:gd name="T82" fmla="*/ 0 w 83"/>
              <a:gd name="T83" fmla="*/ 76 h 76"/>
              <a:gd name="T84" fmla="*/ 0 w 83"/>
              <a:gd name="T85" fmla="*/ 74 h 76"/>
              <a:gd name="T86" fmla="*/ 0 w 83"/>
              <a:gd name="T87" fmla="*/ 74 h 76"/>
              <a:gd name="T88" fmla="*/ 70 w 83"/>
              <a:gd name="T89" fmla="*/ 17 h 76"/>
              <a:gd name="T90" fmla="*/ 41 w 83"/>
              <a:gd name="T91" fmla="*/ 7 h 76"/>
              <a:gd name="T92" fmla="*/ 13 w 83"/>
              <a:gd name="T93" fmla="*/ 17 h 76"/>
              <a:gd name="T94" fmla="*/ 70 w 83"/>
              <a:gd name="T95" fmla="*/ 17 h 76"/>
              <a:gd name="T96" fmla="*/ 5 w 83"/>
              <a:gd name="T97" fmla="*/ 23 h 76"/>
              <a:gd name="T98" fmla="*/ 78 w 83"/>
              <a:gd name="T99" fmla="*/ 23 h 76"/>
              <a:gd name="T100" fmla="*/ 78 w 83"/>
              <a:gd name="T101" fmla="*/ 14 h 76"/>
              <a:gd name="T102" fmla="*/ 41 w 83"/>
              <a:gd name="T103" fmla="*/ 0 h 76"/>
              <a:gd name="T104" fmla="*/ 5 w 83"/>
              <a:gd name="T105" fmla="*/ 14 h 76"/>
              <a:gd name="T106" fmla="*/ 5 w 83"/>
              <a:gd name="T107" fmla="*/ 23 h 76"/>
              <a:gd name="T108" fmla="*/ 10 w 83"/>
              <a:gd name="T109" fmla="*/ 65 h 76"/>
              <a:gd name="T110" fmla="*/ 73 w 83"/>
              <a:gd name="T111" fmla="*/ 65 h 76"/>
              <a:gd name="T112" fmla="*/ 73 w 83"/>
              <a:gd name="T113" fmla="*/ 68 h 76"/>
              <a:gd name="T114" fmla="*/ 10 w 83"/>
              <a:gd name="T115" fmla="*/ 68 h 76"/>
              <a:gd name="T116" fmla="*/ 10 w 83"/>
              <a:gd name="T117" fmla="*/ 65 h 76"/>
              <a:gd name="T118" fmla="*/ 10 w 83"/>
              <a:gd name="T119" fmla="*/ 65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3" h="76">
                <a:moveTo>
                  <a:pt x="61" y="30"/>
                </a:moveTo>
                <a:cubicBezTo>
                  <a:pt x="69" y="30"/>
                  <a:pt x="69" y="30"/>
                  <a:pt x="69" y="30"/>
                </a:cubicBezTo>
                <a:cubicBezTo>
                  <a:pt x="71" y="25"/>
                  <a:pt x="71" y="25"/>
                  <a:pt x="71" y="25"/>
                </a:cubicBezTo>
                <a:cubicBezTo>
                  <a:pt x="59" y="25"/>
                  <a:pt x="59" y="25"/>
                  <a:pt x="59" y="25"/>
                </a:cubicBezTo>
                <a:cubicBezTo>
                  <a:pt x="61" y="30"/>
                  <a:pt x="61" y="30"/>
                  <a:pt x="61" y="30"/>
                </a:cubicBezTo>
                <a:close/>
                <a:moveTo>
                  <a:pt x="61" y="32"/>
                </a:moveTo>
                <a:cubicBezTo>
                  <a:pt x="69" y="32"/>
                  <a:pt x="69" y="32"/>
                  <a:pt x="69" y="32"/>
                </a:cubicBezTo>
                <a:cubicBezTo>
                  <a:pt x="71" y="63"/>
                  <a:pt x="71" y="63"/>
                  <a:pt x="71" y="63"/>
                </a:cubicBezTo>
                <a:cubicBezTo>
                  <a:pt x="60" y="63"/>
                  <a:pt x="60" y="63"/>
                  <a:pt x="60" y="63"/>
                </a:cubicBezTo>
                <a:cubicBezTo>
                  <a:pt x="61" y="32"/>
                  <a:pt x="61" y="32"/>
                  <a:pt x="61" y="32"/>
                </a:cubicBezTo>
                <a:close/>
                <a:moveTo>
                  <a:pt x="37" y="30"/>
                </a:moveTo>
                <a:cubicBezTo>
                  <a:pt x="40" y="30"/>
                  <a:pt x="43" y="30"/>
                  <a:pt x="46" y="30"/>
                </a:cubicBezTo>
                <a:cubicBezTo>
                  <a:pt x="46" y="28"/>
                  <a:pt x="47" y="27"/>
                  <a:pt x="48" y="25"/>
                </a:cubicBezTo>
                <a:cubicBezTo>
                  <a:pt x="43" y="25"/>
                  <a:pt x="39" y="25"/>
                  <a:pt x="35" y="25"/>
                </a:cubicBezTo>
                <a:cubicBezTo>
                  <a:pt x="36" y="27"/>
                  <a:pt x="36" y="28"/>
                  <a:pt x="37" y="30"/>
                </a:cubicBezTo>
                <a:cubicBezTo>
                  <a:pt x="37" y="30"/>
                  <a:pt x="37" y="30"/>
                  <a:pt x="37" y="30"/>
                </a:cubicBezTo>
                <a:close/>
                <a:moveTo>
                  <a:pt x="37" y="32"/>
                </a:moveTo>
                <a:cubicBezTo>
                  <a:pt x="40" y="32"/>
                  <a:pt x="43" y="32"/>
                  <a:pt x="46" y="32"/>
                </a:cubicBezTo>
                <a:cubicBezTo>
                  <a:pt x="46" y="42"/>
                  <a:pt x="46" y="53"/>
                  <a:pt x="47" y="63"/>
                </a:cubicBezTo>
                <a:cubicBezTo>
                  <a:pt x="43" y="63"/>
                  <a:pt x="39" y="63"/>
                  <a:pt x="36" y="63"/>
                </a:cubicBezTo>
                <a:cubicBezTo>
                  <a:pt x="36" y="53"/>
                  <a:pt x="37" y="42"/>
                  <a:pt x="37" y="32"/>
                </a:cubicBezTo>
                <a:cubicBezTo>
                  <a:pt x="37" y="32"/>
                  <a:pt x="37" y="32"/>
                  <a:pt x="37" y="32"/>
                </a:cubicBezTo>
                <a:close/>
                <a:moveTo>
                  <a:pt x="13" y="30"/>
                </a:moveTo>
                <a:cubicBezTo>
                  <a:pt x="22" y="30"/>
                  <a:pt x="22" y="30"/>
                  <a:pt x="22" y="30"/>
                </a:cubicBezTo>
                <a:cubicBezTo>
                  <a:pt x="24" y="25"/>
                  <a:pt x="24" y="25"/>
                  <a:pt x="24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3" y="30"/>
                  <a:pt x="13" y="30"/>
                  <a:pt x="13" y="30"/>
                </a:cubicBezTo>
                <a:close/>
                <a:moveTo>
                  <a:pt x="13" y="32"/>
                </a:moveTo>
                <a:cubicBezTo>
                  <a:pt x="22" y="32"/>
                  <a:pt x="22" y="32"/>
                  <a:pt x="22" y="32"/>
                </a:cubicBezTo>
                <a:cubicBezTo>
                  <a:pt x="23" y="63"/>
                  <a:pt x="23" y="63"/>
                  <a:pt x="23" y="63"/>
                </a:cubicBezTo>
                <a:cubicBezTo>
                  <a:pt x="12" y="63"/>
                  <a:pt x="12" y="63"/>
                  <a:pt x="12" y="63"/>
                </a:cubicBezTo>
                <a:cubicBezTo>
                  <a:pt x="13" y="32"/>
                  <a:pt x="13" y="32"/>
                  <a:pt x="13" y="32"/>
                </a:cubicBezTo>
                <a:close/>
                <a:moveTo>
                  <a:pt x="4" y="70"/>
                </a:moveTo>
                <a:cubicBezTo>
                  <a:pt x="29" y="70"/>
                  <a:pt x="54" y="70"/>
                  <a:pt x="78" y="70"/>
                </a:cubicBezTo>
                <a:cubicBezTo>
                  <a:pt x="78" y="70"/>
                  <a:pt x="78" y="71"/>
                  <a:pt x="78" y="72"/>
                </a:cubicBezTo>
                <a:cubicBezTo>
                  <a:pt x="54" y="72"/>
                  <a:pt x="29" y="72"/>
                  <a:pt x="4" y="72"/>
                </a:cubicBezTo>
                <a:cubicBezTo>
                  <a:pt x="4" y="71"/>
                  <a:pt x="4" y="70"/>
                  <a:pt x="4" y="70"/>
                </a:cubicBezTo>
                <a:cubicBezTo>
                  <a:pt x="4" y="70"/>
                  <a:pt x="4" y="70"/>
                  <a:pt x="4" y="70"/>
                </a:cubicBezTo>
                <a:close/>
                <a:moveTo>
                  <a:pt x="0" y="74"/>
                </a:moveTo>
                <a:cubicBezTo>
                  <a:pt x="27" y="74"/>
                  <a:pt x="55" y="74"/>
                  <a:pt x="83" y="74"/>
                </a:cubicBezTo>
                <a:cubicBezTo>
                  <a:pt x="83" y="75"/>
                  <a:pt x="83" y="75"/>
                  <a:pt x="83" y="76"/>
                </a:cubicBezTo>
                <a:cubicBezTo>
                  <a:pt x="55" y="76"/>
                  <a:pt x="27" y="76"/>
                  <a:pt x="0" y="76"/>
                </a:cubicBezTo>
                <a:cubicBezTo>
                  <a:pt x="0" y="75"/>
                  <a:pt x="0" y="75"/>
                  <a:pt x="0" y="74"/>
                </a:cubicBezTo>
                <a:cubicBezTo>
                  <a:pt x="0" y="74"/>
                  <a:pt x="0" y="74"/>
                  <a:pt x="0" y="74"/>
                </a:cubicBezTo>
                <a:close/>
                <a:moveTo>
                  <a:pt x="70" y="17"/>
                </a:moveTo>
                <a:cubicBezTo>
                  <a:pt x="41" y="7"/>
                  <a:pt x="41" y="7"/>
                  <a:pt x="41" y="7"/>
                </a:cubicBezTo>
                <a:cubicBezTo>
                  <a:pt x="13" y="17"/>
                  <a:pt x="13" y="17"/>
                  <a:pt x="13" y="17"/>
                </a:cubicBezTo>
                <a:cubicBezTo>
                  <a:pt x="70" y="17"/>
                  <a:pt x="70" y="17"/>
                  <a:pt x="70" y="17"/>
                </a:cubicBezTo>
                <a:close/>
                <a:moveTo>
                  <a:pt x="5" y="23"/>
                </a:moveTo>
                <a:cubicBezTo>
                  <a:pt x="78" y="23"/>
                  <a:pt x="78" y="23"/>
                  <a:pt x="78" y="23"/>
                </a:cubicBezTo>
                <a:cubicBezTo>
                  <a:pt x="78" y="14"/>
                  <a:pt x="78" y="14"/>
                  <a:pt x="78" y="14"/>
                </a:cubicBezTo>
                <a:cubicBezTo>
                  <a:pt x="41" y="0"/>
                  <a:pt x="41" y="0"/>
                  <a:pt x="41" y="0"/>
                </a:cubicBezTo>
                <a:cubicBezTo>
                  <a:pt x="5" y="14"/>
                  <a:pt x="5" y="14"/>
                  <a:pt x="5" y="14"/>
                </a:cubicBezTo>
                <a:cubicBezTo>
                  <a:pt x="5" y="23"/>
                  <a:pt x="5" y="23"/>
                  <a:pt x="5" y="23"/>
                </a:cubicBezTo>
                <a:close/>
                <a:moveTo>
                  <a:pt x="10" y="65"/>
                </a:moveTo>
                <a:cubicBezTo>
                  <a:pt x="31" y="65"/>
                  <a:pt x="52" y="65"/>
                  <a:pt x="73" y="65"/>
                </a:cubicBezTo>
                <a:cubicBezTo>
                  <a:pt x="73" y="66"/>
                  <a:pt x="73" y="67"/>
                  <a:pt x="73" y="68"/>
                </a:cubicBezTo>
                <a:cubicBezTo>
                  <a:pt x="52" y="68"/>
                  <a:pt x="31" y="68"/>
                  <a:pt x="10" y="68"/>
                </a:cubicBezTo>
                <a:cubicBezTo>
                  <a:pt x="10" y="67"/>
                  <a:pt x="10" y="66"/>
                  <a:pt x="10" y="65"/>
                </a:cubicBezTo>
                <a:cubicBezTo>
                  <a:pt x="10" y="65"/>
                  <a:pt x="10" y="65"/>
                  <a:pt x="10" y="6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31344" tIns="65672" rIns="131344" bIns="65672" numCol="1" anchor="t" anchorCtr="0" compatLnSpc="1">
            <a:prstTxWarp prst="textNoShape">
              <a:avLst/>
            </a:prstTxWarp>
          </a:bodyPr>
          <a:lstStyle/>
          <a:p>
            <a:pPr defTabSz="1313444" fontAlgn="auto">
              <a:spcBef>
                <a:spcPts val="0"/>
              </a:spcBef>
              <a:spcAft>
                <a:spcPts val="0"/>
              </a:spcAft>
            </a:pPr>
            <a:endParaRPr lang="zh-CN" altLang="en-US" sz="2600">
              <a:solidFill>
                <a:prstClr val="white"/>
              </a:solidFill>
              <a:latin typeface="微软雅黑"/>
              <a:ea typeface="微软雅黑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3138271" y="3447828"/>
            <a:ext cx="432064" cy="436407"/>
            <a:chOff x="-1904667" y="4541139"/>
            <a:chExt cx="304800" cy="296863"/>
          </a:xfrm>
        </p:grpSpPr>
        <p:sp>
          <p:nvSpPr>
            <p:cNvPr id="50" name="Freeform 25"/>
            <p:cNvSpPr>
              <a:spLocks/>
            </p:cNvSpPr>
            <p:nvPr/>
          </p:nvSpPr>
          <p:spPr bwMode="auto">
            <a:xfrm>
              <a:off x="-1904667" y="4541139"/>
              <a:ext cx="285750" cy="284163"/>
            </a:xfrm>
            <a:custGeom>
              <a:avLst/>
              <a:gdLst>
                <a:gd name="T0" fmla="*/ 175 w 180"/>
                <a:gd name="T1" fmla="*/ 24 h 179"/>
                <a:gd name="T2" fmla="*/ 175 w 180"/>
                <a:gd name="T3" fmla="*/ 24 h 179"/>
                <a:gd name="T4" fmla="*/ 180 w 180"/>
                <a:gd name="T5" fmla="*/ 40 h 179"/>
                <a:gd name="T6" fmla="*/ 159 w 180"/>
                <a:gd name="T7" fmla="*/ 64 h 179"/>
                <a:gd name="T8" fmla="*/ 142 w 180"/>
                <a:gd name="T9" fmla="*/ 59 h 179"/>
                <a:gd name="T10" fmla="*/ 140 w 180"/>
                <a:gd name="T11" fmla="*/ 57 h 179"/>
                <a:gd name="T12" fmla="*/ 57 w 180"/>
                <a:gd name="T13" fmla="*/ 142 h 179"/>
                <a:gd name="T14" fmla="*/ 57 w 180"/>
                <a:gd name="T15" fmla="*/ 142 h 179"/>
                <a:gd name="T16" fmla="*/ 62 w 180"/>
                <a:gd name="T17" fmla="*/ 158 h 179"/>
                <a:gd name="T18" fmla="*/ 38 w 180"/>
                <a:gd name="T19" fmla="*/ 179 h 179"/>
                <a:gd name="T20" fmla="*/ 22 w 180"/>
                <a:gd name="T21" fmla="*/ 175 h 179"/>
                <a:gd name="T22" fmla="*/ 22 w 180"/>
                <a:gd name="T23" fmla="*/ 175 h 179"/>
                <a:gd name="T24" fmla="*/ 24 w 180"/>
                <a:gd name="T25" fmla="*/ 175 h 179"/>
                <a:gd name="T26" fmla="*/ 38 w 180"/>
                <a:gd name="T27" fmla="*/ 161 h 179"/>
                <a:gd name="T28" fmla="*/ 33 w 180"/>
                <a:gd name="T29" fmla="*/ 146 h 179"/>
                <a:gd name="T30" fmla="*/ 19 w 180"/>
                <a:gd name="T31" fmla="*/ 139 h 179"/>
                <a:gd name="T32" fmla="*/ 5 w 180"/>
                <a:gd name="T33" fmla="*/ 156 h 179"/>
                <a:gd name="T34" fmla="*/ 3 w 180"/>
                <a:gd name="T35" fmla="*/ 156 h 179"/>
                <a:gd name="T36" fmla="*/ 3 w 180"/>
                <a:gd name="T37" fmla="*/ 156 h 179"/>
                <a:gd name="T38" fmla="*/ 0 w 180"/>
                <a:gd name="T39" fmla="*/ 142 h 179"/>
                <a:gd name="T40" fmla="*/ 19 w 180"/>
                <a:gd name="T41" fmla="*/ 118 h 179"/>
                <a:gd name="T42" fmla="*/ 38 w 180"/>
                <a:gd name="T43" fmla="*/ 123 h 179"/>
                <a:gd name="T44" fmla="*/ 38 w 180"/>
                <a:gd name="T45" fmla="*/ 123 h 179"/>
                <a:gd name="T46" fmla="*/ 123 w 180"/>
                <a:gd name="T47" fmla="*/ 40 h 179"/>
                <a:gd name="T48" fmla="*/ 121 w 180"/>
                <a:gd name="T49" fmla="*/ 38 h 179"/>
                <a:gd name="T50" fmla="*/ 116 w 180"/>
                <a:gd name="T51" fmla="*/ 21 h 179"/>
                <a:gd name="T52" fmla="*/ 140 w 180"/>
                <a:gd name="T53" fmla="*/ 0 h 179"/>
                <a:gd name="T54" fmla="*/ 156 w 180"/>
                <a:gd name="T55" fmla="*/ 5 h 179"/>
                <a:gd name="T56" fmla="*/ 156 w 180"/>
                <a:gd name="T57" fmla="*/ 5 h 179"/>
                <a:gd name="T58" fmla="*/ 154 w 180"/>
                <a:gd name="T59" fmla="*/ 5 h 179"/>
                <a:gd name="T60" fmla="*/ 140 w 180"/>
                <a:gd name="T61" fmla="*/ 21 h 179"/>
                <a:gd name="T62" fmla="*/ 144 w 180"/>
                <a:gd name="T63" fmla="*/ 33 h 179"/>
                <a:gd name="T64" fmla="*/ 159 w 180"/>
                <a:gd name="T65" fmla="*/ 40 h 179"/>
                <a:gd name="T66" fmla="*/ 175 w 180"/>
                <a:gd name="T67" fmla="*/ 24 h 179"/>
                <a:gd name="T68" fmla="*/ 175 w 180"/>
                <a:gd name="T69" fmla="*/ 24 h 179"/>
                <a:gd name="T70" fmla="*/ 175 w 180"/>
                <a:gd name="T71" fmla="*/ 2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0" h="179">
                  <a:moveTo>
                    <a:pt x="175" y="24"/>
                  </a:moveTo>
                  <a:lnTo>
                    <a:pt x="175" y="24"/>
                  </a:lnTo>
                  <a:lnTo>
                    <a:pt x="180" y="40"/>
                  </a:lnTo>
                  <a:lnTo>
                    <a:pt x="159" y="64"/>
                  </a:lnTo>
                  <a:lnTo>
                    <a:pt x="142" y="59"/>
                  </a:lnTo>
                  <a:lnTo>
                    <a:pt x="140" y="57"/>
                  </a:lnTo>
                  <a:lnTo>
                    <a:pt x="57" y="142"/>
                  </a:lnTo>
                  <a:lnTo>
                    <a:pt x="57" y="142"/>
                  </a:lnTo>
                  <a:lnTo>
                    <a:pt x="62" y="158"/>
                  </a:lnTo>
                  <a:lnTo>
                    <a:pt x="38" y="179"/>
                  </a:lnTo>
                  <a:lnTo>
                    <a:pt x="22" y="175"/>
                  </a:lnTo>
                  <a:lnTo>
                    <a:pt x="22" y="175"/>
                  </a:lnTo>
                  <a:lnTo>
                    <a:pt x="24" y="175"/>
                  </a:lnTo>
                  <a:lnTo>
                    <a:pt x="38" y="161"/>
                  </a:lnTo>
                  <a:lnTo>
                    <a:pt x="33" y="146"/>
                  </a:lnTo>
                  <a:lnTo>
                    <a:pt x="19" y="139"/>
                  </a:lnTo>
                  <a:lnTo>
                    <a:pt x="5" y="156"/>
                  </a:lnTo>
                  <a:lnTo>
                    <a:pt x="3" y="156"/>
                  </a:lnTo>
                  <a:lnTo>
                    <a:pt x="3" y="156"/>
                  </a:lnTo>
                  <a:lnTo>
                    <a:pt x="0" y="142"/>
                  </a:lnTo>
                  <a:lnTo>
                    <a:pt x="19" y="118"/>
                  </a:lnTo>
                  <a:lnTo>
                    <a:pt x="38" y="123"/>
                  </a:lnTo>
                  <a:lnTo>
                    <a:pt x="38" y="123"/>
                  </a:lnTo>
                  <a:lnTo>
                    <a:pt x="123" y="40"/>
                  </a:lnTo>
                  <a:lnTo>
                    <a:pt x="121" y="38"/>
                  </a:lnTo>
                  <a:lnTo>
                    <a:pt x="116" y="21"/>
                  </a:lnTo>
                  <a:lnTo>
                    <a:pt x="140" y="0"/>
                  </a:lnTo>
                  <a:lnTo>
                    <a:pt x="156" y="5"/>
                  </a:lnTo>
                  <a:lnTo>
                    <a:pt x="156" y="5"/>
                  </a:lnTo>
                  <a:lnTo>
                    <a:pt x="154" y="5"/>
                  </a:lnTo>
                  <a:lnTo>
                    <a:pt x="140" y="21"/>
                  </a:lnTo>
                  <a:lnTo>
                    <a:pt x="144" y="33"/>
                  </a:lnTo>
                  <a:lnTo>
                    <a:pt x="159" y="40"/>
                  </a:lnTo>
                  <a:lnTo>
                    <a:pt x="175" y="24"/>
                  </a:lnTo>
                  <a:lnTo>
                    <a:pt x="175" y="24"/>
                  </a:lnTo>
                  <a:lnTo>
                    <a:pt x="175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600">
                <a:solidFill>
                  <a:prstClr val="white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51" name="Freeform 26"/>
            <p:cNvSpPr>
              <a:spLocks/>
            </p:cNvSpPr>
            <p:nvPr/>
          </p:nvSpPr>
          <p:spPr bwMode="auto">
            <a:xfrm>
              <a:off x="-1893555" y="4544314"/>
              <a:ext cx="293688" cy="293688"/>
            </a:xfrm>
            <a:custGeom>
              <a:avLst/>
              <a:gdLst>
                <a:gd name="T0" fmla="*/ 22 w 78"/>
                <a:gd name="T1" fmla="*/ 18 h 78"/>
                <a:gd name="T2" fmla="*/ 47 w 78"/>
                <a:gd name="T3" fmla="*/ 44 h 78"/>
                <a:gd name="T4" fmla="*/ 54 w 78"/>
                <a:gd name="T5" fmla="*/ 38 h 78"/>
                <a:gd name="T6" fmla="*/ 56 w 78"/>
                <a:gd name="T7" fmla="*/ 41 h 78"/>
                <a:gd name="T8" fmla="*/ 54 w 78"/>
                <a:gd name="T9" fmla="*/ 43 h 78"/>
                <a:gd name="T10" fmla="*/ 76 w 78"/>
                <a:gd name="T11" fmla="*/ 65 h 78"/>
                <a:gd name="T12" fmla="*/ 75 w 78"/>
                <a:gd name="T13" fmla="*/ 74 h 78"/>
                <a:gd name="T14" fmla="*/ 75 w 78"/>
                <a:gd name="T15" fmla="*/ 74 h 78"/>
                <a:gd name="T16" fmla="*/ 65 w 78"/>
                <a:gd name="T17" fmla="*/ 76 h 78"/>
                <a:gd name="T18" fmla="*/ 43 w 78"/>
                <a:gd name="T19" fmla="*/ 54 h 78"/>
                <a:gd name="T20" fmla="*/ 41 w 78"/>
                <a:gd name="T21" fmla="*/ 56 h 78"/>
                <a:gd name="T22" fmla="*/ 38 w 78"/>
                <a:gd name="T23" fmla="*/ 53 h 78"/>
                <a:gd name="T24" fmla="*/ 44 w 78"/>
                <a:gd name="T25" fmla="*/ 47 h 78"/>
                <a:gd name="T26" fmla="*/ 19 w 78"/>
                <a:gd name="T27" fmla="*/ 21 h 78"/>
                <a:gd name="T28" fmla="*/ 12 w 78"/>
                <a:gd name="T29" fmla="*/ 21 h 78"/>
                <a:gd name="T30" fmla="*/ 0 w 78"/>
                <a:gd name="T31" fmla="*/ 9 h 78"/>
                <a:gd name="T32" fmla="*/ 9 w 78"/>
                <a:gd name="T33" fmla="*/ 0 h 78"/>
                <a:gd name="T34" fmla="*/ 21 w 78"/>
                <a:gd name="T35" fmla="*/ 12 h 78"/>
                <a:gd name="T36" fmla="*/ 22 w 78"/>
                <a:gd name="T37" fmla="*/ 1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8" h="78">
                  <a:moveTo>
                    <a:pt x="22" y="18"/>
                  </a:moveTo>
                  <a:cubicBezTo>
                    <a:pt x="47" y="44"/>
                    <a:pt x="47" y="44"/>
                    <a:pt x="47" y="44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76" y="65"/>
                    <a:pt x="76" y="65"/>
                    <a:pt x="76" y="65"/>
                  </a:cubicBezTo>
                  <a:cubicBezTo>
                    <a:pt x="78" y="67"/>
                    <a:pt x="78" y="71"/>
                    <a:pt x="75" y="74"/>
                  </a:cubicBezTo>
                  <a:cubicBezTo>
                    <a:pt x="75" y="74"/>
                    <a:pt x="75" y="74"/>
                    <a:pt x="75" y="74"/>
                  </a:cubicBezTo>
                  <a:cubicBezTo>
                    <a:pt x="72" y="77"/>
                    <a:pt x="67" y="78"/>
                    <a:pt x="65" y="76"/>
                  </a:cubicBezTo>
                  <a:cubicBezTo>
                    <a:pt x="58" y="69"/>
                    <a:pt x="50" y="61"/>
                    <a:pt x="43" y="54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38" y="53"/>
                    <a:pt x="38" y="53"/>
                    <a:pt x="38" y="53"/>
                  </a:cubicBezTo>
                  <a:cubicBezTo>
                    <a:pt x="44" y="47"/>
                    <a:pt x="44" y="47"/>
                    <a:pt x="44" y="47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2" y="18"/>
                    <a:pt x="22" y="18"/>
                    <a:pt x="22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2600">
                <a:solidFill>
                  <a:prstClr val="white"/>
                </a:solidFill>
                <a:latin typeface="微软雅黑"/>
                <a:ea typeface="微软雅黑"/>
              </a:endParaRPr>
            </a:p>
          </p:txBody>
        </p:sp>
      </p:grpSp>
      <p:sp>
        <p:nvSpPr>
          <p:cNvPr id="52" name="Freeform 28"/>
          <p:cNvSpPr>
            <a:spLocks noEditPoints="1"/>
          </p:cNvSpPr>
          <p:nvPr/>
        </p:nvSpPr>
        <p:spPr bwMode="auto">
          <a:xfrm>
            <a:off x="3131521" y="4460009"/>
            <a:ext cx="445566" cy="469079"/>
          </a:xfrm>
          <a:custGeom>
            <a:avLst/>
            <a:gdLst>
              <a:gd name="T0" fmla="*/ 0 w 84"/>
              <a:gd name="T1" fmla="*/ 19 h 85"/>
              <a:gd name="T2" fmla="*/ 19 w 84"/>
              <a:gd name="T3" fmla="*/ 0 h 85"/>
              <a:gd name="T4" fmla="*/ 19 w 84"/>
              <a:gd name="T5" fmla="*/ 0 h 85"/>
              <a:gd name="T6" fmla="*/ 34 w 84"/>
              <a:gd name="T7" fmla="*/ 0 h 85"/>
              <a:gd name="T8" fmla="*/ 84 w 84"/>
              <a:gd name="T9" fmla="*/ 51 h 85"/>
              <a:gd name="T10" fmla="*/ 51 w 84"/>
              <a:gd name="T11" fmla="*/ 85 h 85"/>
              <a:gd name="T12" fmla="*/ 0 w 84"/>
              <a:gd name="T13" fmla="*/ 34 h 85"/>
              <a:gd name="T14" fmla="*/ 0 w 84"/>
              <a:gd name="T15" fmla="*/ 19 h 85"/>
              <a:gd name="T16" fmla="*/ 0 w 84"/>
              <a:gd name="T17" fmla="*/ 19 h 85"/>
              <a:gd name="T18" fmla="*/ 0 w 84"/>
              <a:gd name="T19" fmla="*/ 19 h 85"/>
              <a:gd name="T20" fmla="*/ 77 w 84"/>
              <a:gd name="T21" fmla="*/ 51 h 85"/>
              <a:gd name="T22" fmla="*/ 51 w 84"/>
              <a:gd name="T23" fmla="*/ 78 h 85"/>
              <a:gd name="T24" fmla="*/ 6 w 84"/>
              <a:gd name="T25" fmla="*/ 34 h 85"/>
              <a:gd name="T26" fmla="*/ 6 w 84"/>
              <a:gd name="T27" fmla="*/ 20 h 85"/>
              <a:gd name="T28" fmla="*/ 19 w 84"/>
              <a:gd name="T29" fmla="*/ 7 h 85"/>
              <a:gd name="T30" fmla="*/ 33 w 84"/>
              <a:gd name="T31" fmla="*/ 7 h 85"/>
              <a:gd name="T32" fmla="*/ 77 w 84"/>
              <a:gd name="T33" fmla="*/ 51 h 85"/>
              <a:gd name="T34" fmla="*/ 10 w 84"/>
              <a:gd name="T35" fmla="*/ 25 h 85"/>
              <a:gd name="T36" fmla="*/ 9 w 84"/>
              <a:gd name="T37" fmla="*/ 20 h 85"/>
              <a:gd name="T38" fmla="*/ 20 w 84"/>
              <a:gd name="T39" fmla="*/ 9 h 85"/>
              <a:gd name="T40" fmla="*/ 26 w 84"/>
              <a:gd name="T41" fmla="*/ 11 h 85"/>
              <a:gd name="T42" fmla="*/ 27 w 84"/>
              <a:gd name="T43" fmla="*/ 11 h 85"/>
              <a:gd name="T44" fmla="*/ 33 w 84"/>
              <a:gd name="T45" fmla="*/ 10 h 85"/>
              <a:gd name="T46" fmla="*/ 74 w 84"/>
              <a:gd name="T47" fmla="*/ 51 h 85"/>
              <a:gd name="T48" fmla="*/ 51 w 84"/>
              <a:gd name="T49" fmla="*/ 74 h 85"/>
              <a:gd name="T50" fmla="*/ 9 w 84"/>
              <a:gd name="T51" fmla="*/ 33 h 85"/>
              <a:gd name="T52" fmla="*/ 10 w 84"/>
              <a:gd name="T53" fmla="*/ 28 h 85"/>
              <a:gd name="T54" fmla="*/ 10 w 84"/>
              <a:gd name="T55" fmla="*/ 25 h 85"/>
              <a:gd name="T56" fmla="*/ 10 w 84"/>
              <a:gd name="T57" fmla="*/ 25 h 85"/>
              <a:gd name="T58" fmla="*/ 18 w 84"/>
              <a:gd name="T59" fmla="*/ 18 h 85"/>
              <a:gd name="T60" fmla="*/ 26 w 84"/>
              <a:gd name="T61" fmla="*/ 18 h 85"/>
              <a:gd name="T62" fmla="*/ 26 w 84"/>
              <a:gd name="T63" fmla="*/ 27 h 85"/>
              <a:gd name="T64" fmla="*/ 18 w 84"/>
              <a:gd name="T65" fmla="*/ 27 h 85"/>
              <a:gd name="T66" fmla="*/ 18 w 84"/>
              <a:gd name="T67" fmla="*/ 18 h 85"/>
              <a:gd name="T68" fmla="*/ 18 w 84"/>
              <a:gd name="T69" fmla="*/ 18 h 85"/>
              <a:gd name="T70" fmla="*/ 28 w 84"/>
              <a:gd name="T71" fmla="*/ 39 h 85"/>
              <a:gd name="T72" fmla="*/ 53 w 84"/>
              <a:gd name="T73" fmla="*/ 63 h 85"/>
              <a:gd name="T74" fmla="*/ 50 w 84"/>
              <a:gd name="T75" fmla="*/ 67 h 85"/>
              <a:gd name="T76" fmla="*/ 25 w 84"/>
              <a:gd name="T77" fmla="*/ 42 h 85"/>
              <a:gd name="T78" fmla="*/ 28 w 84"/>
              <a:gd name="T79" fmla="*/ 39 h 85"/>
              <a:gd name="T80" fmla="*/ 35 w 84"/>
              <a:gd name="T81" fmla="*/ 32 h 85"/>
              <a:gd name="T82" fmla="*/ 60 w 84"/>
              <a:gd name="T83" fmla="*/ 57 h 85"/>
              <a:gd name="T84" fmla="*/ 56 w 84"/>
              <a:gd name="T85" fmla="*/ 60 h 85"/>
              <a:gd name="T86" fmla="*/ 32 w 84"/>
              <a:gd name="T87" fmla="*/ 35 h 85"/>
              <a:gd name="T88" fmla="*/ 35 w 84"/>
              <a:gd name="T89" fmla="*/ 32 h 85"/>
              <a:gd name="T90" fmla="*/ 35 w 84"/>
              <a:gd name="T91" fmla="*/ 32 h 85"/>
              <a:gd name="T92" fmla="*/ 42 w 84"/>
              <a:gd name="T93" fmla="*/ 25 h 85"/>
              <a:gd name="T94" fmla="*/ 66 w 84"/>
              <a:gd name="T95" fmla="*/ 50 h 85"/>
              <a:gd name="T96" fmla="*/ 63 w 84"/>
              <a:gd name="T97" fmla="*/ 53 h 85"/>
              <a:gd name="T98" fmla="*/ 38 w 84"/>
              <a:gd name="T99" fmla="*/ 29 h 85"/>
              <a:gd name="T100" fmla="*/ 42 w 84"/>
              <a:gd name="T101" fmla="*/ 2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84" h="85">
                <a:moveTo>
                  <a:pt x="0" y="19"/>
                </a:move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4"/>
                  <a:pt x="30" y="5"/>
                  <a:pt x="34" y="0"/>
                </a:cubicBezTo>
                <a:cubicBezTo>
                  <a:pt x="84" y="51"/>
                  <a:pt x="84" y="51"/>
                  <a:pt x="84" y="51"/>
                </a:cubicBezTo>
                <a:cubicBezTo>
                  <a:pt x="73" y="62"/>
                  <a:pt x="62" y="73"/>
                  <a:pt x="51" y="85"/>
                </a:cubicBezTo>
                <a:cubicBezTo>
                  <a:pt x="0" y="34"/>
                  <a:pt x="0" y="34"/>
                  <a:pt x="0" y="34"/>
                </a:cubicBezTo>
                <a:cubicBezTo>
                  <a:pt x="4" y="30"/>
                  <a:pt x="4" y="23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lose/>
                <a:moveTo>
                  <a:pt x="77" y="51"/>
                </a:moveTo>
                <a:cubicBezTo>
                  <a:pt x="51" y="78"/>
                  <a:pt x="51" y="78"/>
                  <a:pt x="51" y="78"/>
                </a:cubicBezTo>
                <a:cubicBezTo>
                  <a:pt x="6" y="34"/>
                  <a:pt x="6" y="34"/>
                  <a:pt x="6" y="34"/>
                </a:cubicBezTo>
                <a:cubicBezTo>
                  <a:pt x="9" y="29"/>
                  <a:pt x="9" y="24"/>
                  <a:pt x="6" y="20"/>
                </a:cubicBezTo>
                <a:cubicBezTo>
                  <a:pt x="19" y="7"/>
                  <a:pt x="19" y="7"/>
                  <a:pt x="19" y="7"/>
                </a:cubicBezTo>
                <a:cubicBezTo>
                  <a:pt x="24" y="9"/>
                  <a:pt x="29" y="9"/>
                  <a:pt x="33" y="7"/>
                </a:cubicBezTo>
                <a:cubicBezTo>
                  <a:pt x="77" y="51"/>
                  <a:pt x="77" y="51"/>
                  <a:pt x="77" y="51"/>
                </a:cubicBezTo>
                <a:close/>
                <a:moveTo>
                  <a:pt x="10" y="25"/>
                </a:moveTo>
                <a:cubicBezTo>
                  <a:pt x="10" y="23"/>
                  <a:pt x="10" y="22"/>
                  <a:pt x="9" y="20"/>
                </a:cubicBezTo>
                <a:cubicBezTo>
                  <a:pt x="20" y="9"/>
                  <a:pt x="20" y="9"/>
                  <a:pt x="20" y="9"/>
                </a:cubicBezTo>
                <a:cubicBezTo>
                  <a:pt x="22" y="10"/>
                  <a:pt x="24" y="11"/>
                  <a:pt x="26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9" y="11"/>
                  <a:pt x="31" y="10"/>
                  <a:pt x="33" y="10"/>
                </a:cubicBezTo>
                <a:cubicBezTo>
                  <a:pt x="74" y="51"/>
                  <a:pt x="74" y="51"/>
                  <a:pt x="74" y="51"/>
                </a:cubicBezTo>
                <a:cubicBezTo>
                  <a:pt x="51" y="74"/>
                  <a:pt x="51" y="74"/>
                  <a:pt x="51" y="74"/>
                </a:cubicBezTo>
                <a:cubicBezTo>
                  <a:pt x="9" y="33"/>
                  <a:pt x="9" y="33"/>
                  <a:pt x="9" y="33"/>
                </a:cubicBezTo>
                <a:cubicBezTo>
                  <a:pt x="10" y="31"/>
                  <a:pt x="10" y="30"/>
                  <a:pt x="10" y="28"/>
                </a:cubicBezTo>
                <a:cubicBezTo>
                  <a:pt x="10" y="27"/>
                  <a:pt x="10" y="26"/>
                  <a:pt x="10" y="25"/>
                </a:cubicBezTo>
                <a:cubicBezTo>
                  <a:pt x="10" y="25"/>
                  <a:pt x="10" y="25"/>
                  <a:pt x="10" y="25"/>
                </a:cubicBezTo>
                <a:close/>
                <a:moveTo>
                  <a:pt x="18" y="18"/>
                </a:moveTo>
                <a:cubicBezTo>
                  <a:pt x="20" y="16"/>
                  <a:pt x="24" y="16"/>
                  <a:pt x="26" y="18"/>
                </a:cubicBezTo>
                <a:cubicBezTo>
                  <a:pt x="29" y="20"/>
                  <a:pt x="29" y="24"/>
                  <a:pt x="26" y="27"/>
                </a:cubicBezTo>
                <a:cubicBezTo>
                  <a:pt x="24" y="29"/>
                  <a:pt x="20" y="29"/>
                  <a:pt x="18" y="27"/>
                </a:cubicBezTo>
                <a:cubicBezTo>
                  <a:pt x="15" y="24"/>
                  <a:pt x="15" y="20"/>
                  <a:pt x="18" y="18"/>
                </a:cubicBezTo>
                <a:cubicBezTo>
                  <a:pt x="18" y="18"/>
                  <a:pt x="18" y="18"/>
                  <a:pt x="18" y="18"/>
                </a:cubicBezTo>
                <a:close/>
                <a:moveTo>
                  <a:pt x="28" y="39"/>
                </a:moveTo>
                <a:cubicBezTo>
                  <a:pt x="53" y="63"/>
                  <a:pt x="53" y="63"/>
                  <a:pt x="53" y="63"/>
                </a:cubicBezTo>
                <a:cubicBezTo>
                  <a:pt x="50" y="67"/>
                  <a:pt x="50" y="67"/>
                  <a:pt x="50" y="67"/>
                </a:cubicBezTo>
                <a:cubicBezTo>
                  <a:pt x="25" y="42"/>
                  <a:pt x="25" y="42"/>
                  <a:pt x="25" y="42"/>
                </a:cubicBezTo>
                <a:cubicBezTo>
                  <a:pt x="28" y="39"/>
                  <a:pt x="28" y="39"/>
                  <a:pt x="28" y="39"/>
                </a:cubicBezTo>
                <a:close/>
                <a:moveTo>
                  <a:pt x="35" y="32"/>
                </a:moveTo>
                <a:cubicBezTo>
                  <a:pt x="43" y="40"/>
                  <a:pt x="52" y="49"/>
                  <a:pt x="60" y="57"/>
                </a:cubicBezTo>
                <a:cubicBezTo>
                  <a:pt x="59" y="58"/>
                  <a:pt x="58" y="59"/>
                  <a:pt x="56" y="60"/>
                </a:cubicBezTo>
                <a:cubicBezTo>
                  <a:pt x="48" y="52"/>
                  <a:pt x="40" y="43"/>
                  <a:pt x="32" y="35"/>
                </a:cubicBezTo>
                <a:cubicBezTo>
                  <a:pt x="33" y="34"/>
                  <a:pt x="34" y="33"/>
                  <a:pt x="35" y="32"/>
                </a:cubicBezTo>
                <a:cubicBezTo>
                  <a:pt x="35" y="32"/>
                  <a:pt x="35" y="32"/>
                  <a:pt x="35" y="32"/>
                </a:cubicBezTo>
                <a:close/>
                <a:moveTo>
                  <a:pt x="42" y="25"/>
                </a:moveTo>
                <a:cubicBezTo>
                  <a:pt x="66" y="50"/>
                  <a:pt x="66" y="50"/>
                  <a:pt x="66" y="50"/>
                </a:cubicBezTo>
                <a:cubicBezTo>
                  <a:pt x="63" y="53"/>
                  <a:pt x="63" y="53"/>
                  <a:pt x="63" y="53"/>
                </a:cubicBezTo>
                <a:cubicBezTo>
                  <a:pt x="38" y="29"/>
                  <a:pt x="38" y="29"/>
                  <a:pt x="38" y="29"/>
                </a:cubicBezTo>
                <a:cubicBezTo>
                  <a:pt x="42" y="25"/>
                  <a:pt x="42" y="25"/>
                  <a:pt x="42" y="2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31344" tIns="65672" rIns="131344" bIns="65672" numCol="1" anchor="t" anchorCtr="0" compatLnSpc="1">
            <a:prstTxWarp prst="textNoShape">
              <a:avLst/>
            </a:prstTxWarp>
          </a:bodyPr>
          <a:lstStyle/>
          <a:p>
            <a:pPr defTabSz="1313444" fontAlgn="auto">
              <a:spcBef>
                <a:spcPts val="0"/>
              </a:spcBef>
              <a:spcAft>
                <a:spcPts val="0"/>
              </a:spcAft>
            </a:pPr>
            <a:endParaRPr lang="zh-CN" altLang="en-US" sz="2600">
              <a:solidFill>
                <a:prstClr val="white"/>
              </a:solidFill>
              <a:latin typeface="微软雅黑"/>
              <a:ea typeface="微软雅黑"/>
            </a:endParaRPr>
          </a:p>
        </p:txBody>
      </p:sp>
      <p:sp>
        <p:nvSpPr>
          <p:cNvPr id="53" name="Freeform 30"/>
          <p:cNvSpPr>
            <a:spLocks noEditPoints="1"/>
          </p:cNvSpPr>
          <p:nvPr/>
        </p:nvSpPr>
        <p:spPr bwMode="auto">
          <a:xfrm>
            <a:off x="3224909" y="2280366"/>
            <a:ext cx="258789" cy="452742"/>
          </a:xfrm>
          <a:custGeom>
            <a:avLst/>
            <a:gdLst>
              <a:gd name="T0" fmla="*/ 47 w 49"/>
              <a:gd name="T1" fmla="*/ 21 h 82"/>
              <a:gd name="T2" fmla="*/ 1 w 49"/>
              <a:gd name="T3" fmla="*/ 21 h 82"/>
              <a:gd name="T4" fmla="*/ 0 w 49"/>
              <a:gd name="T5" fmla="*/ 21 h 82"/>
              <a:gd name="T6" fmla="*/ 0 w 49"/>
              <a:gd name="T7" fmla="*/ 14 h 82"/>
              <a:gd name="T8" fmla="*/ 4 w 49"/>
              <a:gd name="T9" fmla="*/ 14 h 82"/>
              <a:gd name="T10" fmla="*/ 6 w 49"/>
              <a:gd name="T11" fmla="*/ 8 h 82"/>
              <a:gd name="T12" fmla="*/ 16 w 49"/>
              <a:gd name="T13" fmla="*/ 8 h 82"/>
              <a:gd name="T14" fmla="*/ 16 w 49"/>
              <a:gd name="T15" fmla="*/ 5 h 82"/>
              <a:gd name="T16" fmla="*/ 20 w 49"/>
              <a:gd name="T17" fmla="*/ 0 h 82"/>
              <a:gd name="T18" fmla="*/ 28 w 49"/>
              <a:gd name="T19" fmla="*/ 0 h 82"/>
              <a:gd name="T20" fmla="*/ 33 w 49"/>
              <a:gd name="T21" fmla="*/ 5 h 82"/>
              <a:gd name="T22" fmla="*/ 33 w 49"/>
              <a:gd name="T23" fmla="*/ 8 h 82"/>
              <a:gd name="T24" fmla="*/ 43 w 49"/>
              <a:gd name="T25" fmla="*/ 8 h 82"/>
              <a:gd name="T26" fmla="*/ 45 w 49"/>
              <a:gd name="T27" fmla="*/ 14 h 82"/>
              <a:gd name="T28" fmla="*/ 49 w 49"/>
              <a:gd name="T29" fmla="*/ 14 h 82"/>
              <a:gd name="T30" fmla="*/ 49 w 49"/>
              <a:gd name="T31" fmla="*/ 21 h 82"/>
              <a:gd name="T32" fmla="*/ 47 w 49"/>
              <a:gd name="T33" fmla="*/ 21 h 82"/>
              <a:gd name="T34" fmla="*/ 4 w 49"/>
              <a:gd name="T35" fmla="*/ 75 h 82"/>
              <a:gd name="T36" fmla="*/ 6 w 49"/>
              <a:gd name="T37" fmla="*/ 75 h 82"/>
              <a:gd name="T38" fmla="*/ 2 w 49"/>
              <a:gd name="T39" fmla="*/ 34 h 82"/>
              <a:gd name="T40" fmla="*/ 0 w 49"/>
              <a:gd name="T41" fmla="*/ 34 h 82"/>
              <a:gd name="T42" fmla="*/ 0 w 49"/>
              <a:gd name="T43" fmla="*/ 27 h 82"/>
              <a:gd name="T44" fmla="*/ 1 w 49"/>
              <a:gd name="T45" fmla="*/ 27 h 82"/>
              <a:gd name="T46" fmla="*/ 47 w 49"/>
              <a:gd name="T47" fmla="*/ 27 h 82"/>
              <a:gd name="T48" fmla="*/ 49 w 49"/>
              <a:gd name="T49" fmla="*/ 27 h 82"/>
              <a:gd name="T50" fmla="*/ 49 w 49"/>
              <a:gd name="T51" fmla="*/ 34 h 82"/>
              <a:gd name="T52" fmla="*/ 47 w 49"/>
              <a:gd name="T53" fmla="*/ 34 h 82"/>
              <a:gd name="T54" fmla="*/ 43 w 49"/>
              <a:gd name="T55" fmla="*/ 75 h 82"/>
              <a:gd name="T56" fmla="*/ 45 w 49"/>
              <a:gd name="T57" fmla="*/ 75 h 82"/>
              <a:gd name="T58" fmla="*/ 45 w 49"/>
              <a:gd name="T59" fmla="*/ 82 h 82"/>
              <a:gd name="T60" fmla="*/ 4 w 49"/>
              <a:gd name="T61" fmla="*/ 82 h 82"/>
              <a:gd name="T62" fmla="*/ 4 w 49"/>
              <a:gd name="T63" fmla="*/ 75 h 82"/>
              <a:gd name="T64" fmla="*/ 11 w 49"/>
              <a:gd name="T65" fmla="*/ 75 h 82"/>
              <a:gd name="T66" fmla="*/ 13 w 49"/>
              <a:gd name="T67" fmla="*/ 75 h 82"/>
              <a:gd name="T68" fmla="*/ 11 w 49"/>
              <a:gd name="T69" fmla="*/ 34 h 82"/>
              <a:gd name="T70" fmla="*/ 8 w 49"/>
              <a:gd name="T71" fmla="*/ 34 h 82"/>
              <a:gd name="T72" fmla="*/ 11 w 49"/>
              <a:gd name="T73" fmla="*/ 75 h 82"/>
              <a:gd name="T74" fmla="*/ 18 w 49"/>
              <a:gd name="T75" fmla="*/ 75 h 82"/>
              <a:gd name="T76" fmla="*/ 21 w 49"/>
              <a:gd name="T77" fmla="*/ 75 h 82"/>
              <a:gd name="T78" fmla="*/ 21 w 49"/>
              <a:gd name="T79" fmla="*/ 34 h 82"/>
              <a:gd name="T80" fmla="*/ 18 w 49"/>
              <a:gd name="T81" fmla="*/ 34 h 82"/>
              <a:gd name="T82" fmla="*/ 18 w 49"/>
              <a:gd name="T83" fmla="*/ 75 h 82"/>
              <a:gd name="T84" fmla="*/ 28 w 49"/>
              <a:gd name="T85" fmla="*/ 75 h 82"/>
              <a:gd name="T86" fmla="*/ 31 w 49"/>
              <a:gd name="T87" fmla="*/ 75 h 82"/>
              <a:gd name="T88" fmla="*/ 31 w 49"/>
              <a:gd name="T89" fmla="*/ 34 h 82"/>
              <a:gd name="T90" fmla="*/ 28 w 49"/>
              <a:gd name="T91" fmla="*/ 34 h 82"/>
              <a:gd name="T92" fmla="*/ 28 w 49"/>
              <a:gd name="T93" fmla="*/ 75 h 82"/>
              <a:gd name="T94" fmla="*/ 36 w 49"/>
              <a:gd name="T95" fmla="*/ 75 h 82"/>
              <a:gd name="T96" fmla="*/ 38 w 49"/>
              <a:gd name="T97" fmla="*/ 75 h 82"/>
              <a:gd name="T98" fmla="*/ 41 w 49"/>
              <a:gd name="T99" fmla="*/ 34 h 82"/>
              <a:gd name="T100" fmla="*/ 37 w 49"/>
              <a:gd name="T101" fmla="*/ 34 h 82"/>
              <a:gd name="T102" fmla="*/ 36 w 49"/>
              <a:gd name="T103" fmla="*/ 75 h 82"/>
              <a:gd name="T104" fmla="*/ 19 w 49"/>
              <a:gd name="T105" fmla="*/ 8 h 82"/>
              <a:gd name="T106" fmla="*/ 30 w 49"/>
              <a:gd name="T107" fmla="*/ 8 h 82"/>
              <a:gd name="T108" fmla="*/ 30 w 49"/>
              <a:gd name="T109" fmla="*/ 5 h 82"/>
              <a:gd name="T110" fmla="*/ 28 w 49"/>
              <a:gd name="T111" fmla="*/ 3 h 82"/>
              <a:gd name="T112" fmla="*/ 20 w 49"/>
              <a:gd name="T113" fmla="*/ 3 h 82"/>
              <a:gd name="T114" fmla="*/ 19 w 49"/>
              <a:gd name="T115" fmla="*/ 5 h 82"/>
              <a:gd name="T116" fmla="*/ 19 w 49"/>
              <a:gd name="T117" fmla="*/ 8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9" h="82">
                <a:moveTo>
                  <a:pt x="47" y="21"/>
                </a:moveTo>
                <a:cubicBezTo>
                  <a:pt x="1" y="21"/>
                  <a:pt x="1" y="21"/>
                  <a:pt x="1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4"/>
                  <a:pt x="0" y="14"/>
                  <a:pt x="0" y="14"/>
                </a:cubicBezTo>
                <a:cubicBezTo>
                  <a:pt x="4" y="14"/>
                  <a:pt x="4" y="14"/>
                  <a:pt x="4" y="14"/>
                </a:cubicBezTo>
                <a:cubicBezTo>
                  <a:pt x="6" y="8"/>
                  <a:pt x="6" y="8"/>
                  <a:pt x="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2"/>
                  <a:pt x="18" y="0"/>
                  <a:pt x="2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31" y="0"/>
                  <a:pt x="33" y="2"/>
                  <a:pt x="33" y="5"/>
                </a:cubicBezTo>
                <a:cubicBezTo>
                  <a:pt x="33" y="8"/>
                  <a:pt x="33" y="8"/>
                  <a:pt x="33" y="8"/>
                </a:cubicBezTo>
                <a:cubicBezTo>
                  <a:pt x="43" y="8"/>
                  <a:pt x="43" y="8"/>
                  <a:pt x="43" y="8"/>
                </a:cubicBezTo>
                <a:cubicBezTo>
                  <a:pt x="45" y="14"/>
                  <a:pt x="45" y="14"/>
                  <a:pt x="45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21"/>
                  <a:pt x="49" y="21"/>
                  <a:pt x="49" y="21"/>
                </a:cubicBezTo>
                <a:cubicBezTo>
                  <a:pt x="47" y="21"/>
                  <a:pt x="47" y="21"/>
                  <a:pt x="47" y="21"/>
                </a:cubicBezTo>
                <a:close/>
                <a:moveTo>
                  <a:pt x="4" y="75"/>
                </a:moveTo>
                <a:cubicBezTo>
                  <a:pt x="6" y="75"/>
                  <a:pt x="6" y="75"/>
                  <a:pt x="6" y="75"/>
                </a:cubicBezTo>
                <a:cubicBezTo>
                  <a:pt x="2" y="34"/>
                  <a:pt x="2" y="34"/>
                  <a:pt x="2" y="34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27"/>
                  <a:pt x="0" y="27"/>
                  <a:pt x="0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47" y="27"/>
                  <a:pt x="47" y="27"/>
                  <a:pt x="47" y="27"/>
                </a:cubicBezTo>
                <a:cubicBezTo>
                  <a:pt x="49" y="27"/>
                  <a:pt x="49" y="27"/>
                  <a:pt x="49" y="27"/>
                </a:cubicBezTo>
                <a:cubicBezTo>
                  <a:pt x="49" y="34"/>
                  <a:pt x="49" y="34"/>
                  <a:pt x="49" y="34"/>
                </a:cubicBezTo>
                <a:cubicBezTo>
                  <a:pt x="47" y="34"/>
                  <a:pt x="47" y="34"/>
                  <a:pt x="47" y="34"/>
                </a:cubicBezTo>
                <a:cubicBezTo>
                  <a:pt x="43" y="75"/>
                  <a:pt x="43" y="75"/>
                  <a:pt x="43" y="75"/>
                </a:cubicBezTo>
                <a:cubicBezTo>
                  <a:pt x="45" y="75"/>
                  <a:pt x="45" y="75"/>
                  <a:pt x="45" y="75"/>
                </a:cubicBezTo>
                <a:cubicBezTo>
                  <a:pt x="45" y="82"/>
                  <a:pt x="45" y="82"/>
                  <a:pt x="45" y="82"/>
                </a:cubicBezTo>
                <a:cubicBezTo>
                  <a:pt x="4" y="82"/>
                  <a:pt x="4" y="82"/>
                  <a:pt x="4" y="82"/>
                </a:cubicBezTo>
                <a:cubicBezTo>
                  <a:pt x="4" y="75"/>
                  <a:pt x="4" y="75"/>
                  <a:pt x="4" y="75"/>
                </a:cubicBezTo>
                <a:close/>
                <a:moveTo>
                  <a:pt x="11" y="75"/>
                </a:moveTo>
                <a:cubicBezTo>
                  <a:pt x="13" y="75"/>
                  <a:pt x="13" y="75"/>
                  <a:pt x="13" y="75"/>
                </a:cubicBezTo>
                <a:cubicBezTo>
                  <a:pt x="11" y="34"/>
                  <a:pt x="11" y="34"/>
                  <a:pt x="11" y="34"/>
                </a:cubicBezTo>
                <a:cubicBezTo>
                  <a:pt x="8" y="34"/>
                  <a:pt x="8" y="34"/>
                  <a:pt x="8" y="34"/>
                </a:cubicBezTo>
                <a:cubicBezTo>
                  <a:pt x="11" y="75"/>
                  <a:pt x="11" y="75"/>
                  <a:pt x="11" y="75"/>
                </a:cubicBezTo>
                <a:close/>
                <a:moveTo>
                  <a:pt x="18" y="75"/>
                </a:moveTo>
                <a:cubicBezTo>
                  <a:pt x="21" y="75"/>
                  <a:pt x="21" y="75"/>
                  <a:pt x="21" y="75"/>
                </a:cubicBezTo>
                <a:cubicBezTo>
                  <a:pt x="21" y="34"/>
                  <a:pt x="21" y="34"/>
                  <a:pt x="21" y="34"/>
                </a:cubicBezTo>
                <a:cubicBezTo>
                  <a:pt x="18" y="34"/>
                  <a:pt x="18" y="34"/>
                  <a:pt x="18" y="34"/>
                </a:cubicBezTo>
                <a:cubicBezTo>
                  <a:pt x="18" y="75"/>
                  <a:pt x="18" y="75"/>
                  <a:pt x="18" y="75"/>
                </a:cubicBezTo>
                <a:close/>
                <a:moveTo>
                  <a:pt x="28" y="75"/>
                </a:moveTo>
                <a:cubicBezTo>
                  <a:pt x="31" y="75"/>
                  <a:pt x="31" y="75"/>
                  <a:pt x="31" y="75"/>
                </a:cubicBezTo>
                <a:cubicBezTo>
                  <a:pt x="31" y="34"/>
                  <a:pt x="31" y="34"/>
                  <a:pt x="31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75"/>
                  <a:pt x="28" y="75"/>
                  <a:pt x="28" y="75"/>
                </a:cubicBezTo>
                <a:close/>
                <a:moveTo>
                  <a:pt x="36" y="75"/>
                </a:moveTo>
                <a:cubicBezTo>
                  <a:pt x="38" y="75"/>
                  <a:pt x="38" y="75"/>
                  <a:pt x="38" y="75"/>
                </a:cubicBezTo>
                <a:cubicBezTo>
                  <a:pt x="41" y="34"/>
                  <a:pt x="41" y="34"/>
                  <a:pt x="41" y="34"/>
                </a:cubicBezTo>
                <a:cubicBezTo>
                  <a:pt x="37" y="34"/>
                  <a:pt x="37" y="34"/>
                  <a:pt x="37" y="34"/>
                </a:cubicBezTo>
                <a:cubicBezTo>
                  <a:pt x="36" y="75"/>
                  <a:pt x="36" y="75"/>
                  <a:pt x="36" y="75"/>
                </a:cubicBezTo>
                <a:close/>
                <a:moveTo>
                  <a:pt x="19" y="8"/>
                </a:moveTo>
                <a:cubicBezTo>
                  <a:pt x="30" y="8"/>
                  <a:pt x="30" y="8"/>
                  <a:pt x="30" y="8"/>
                </a:cubicBezTo>
                <a:cubicBezTo>
                  <a:pt x="30" y="5"/>
                  <a:pt x="30" y="5"/>
                  <a:pt x="30" y="5"/>
                </a:cubicBezTo>
                <a:cubicBezTo>
                  <a:pt x="30" y="4"/>
                  <a:pt x="29" y="3"/>
                  <a:pt x="28" y="3"/>
                </a:cubicBezTo>
                <a:cubicBezTo>
                  <a:pt x="20" y="3"/>
                  <a:pt x="20" y="3"/>
                  <a:pt x="20" y="3"/>
                </a:cubicBezTo>
                <a:cubicBezTo>
                  <a:pt x="19" y="3"/>
                  <a:pt x="19" y="4"/>
                  <a:pt x="19" y="5"/>
                </a:cubicBezTo>
                <a:cubicBezTo>
                  <a:pt x="19" y="8"/>
                  <a:pt x="19" y="8"/>
                  <a:pt x="19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31344" tIns="65672" rIns="131344" bIns="65672" numCol="1" anchor="t" anchorCtr="0" compatLnSpc="1">
            <a:prstTxWarp prst="textNoShape">
              <a:avLst/>
            </a:prstTxWarp>
          </a:bodyPr>
          <a:lstStyle/>
          <a:p>
            <a:pPr defTabSz="1313444" fontAlgn="auto">
              <a:spcBef>
                <a:spcPts val="0"/>
              </a:spcBef>
              <a:spcAft>
                <a:spcPts val="0"/>
              </a:spcAft>
            </a:pPr>
            <a:endParaRPr lang="zh-CN" altLang="en-US" sz="2600">
              <a:solidFill>
                <a:prstClr val="white"/>
              </a:solidFill>
              <a:latin typeface="微软雅黑"/>
              <a:ea typeface="微软雅黑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732389" y="2082865"/>
            <a:ext cx="3722699" cy="859655"/>
          </a:xfrm>
          <a:prstGeom prst="rect">
            <a:avLst/>
          </a:prstGeom>
          <a:noFill/>
        </p:spPr>
        <p:txBody>
          <a:bodyPr wrap="square" lIns="131344" tIns="65672" rIns="131344" bIns="65672" rtlCol="0">
            <a:spAutoFit/>
          </a:bodyPr>
          <a:lstStyle/>
          <a:p>
            <a:pPr algn="dist" defTabSz="13134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300" dirty="0">
                <a:solidFill>
                  <a:prstClr val="white"/>
                </a:solidFill>
                <a:latin typeface="微软雅黑"/>
                <a:ea typeface="微软雅黑"/>
              </a:rPr>
              <a:t>请输入文字请输入文字</a:t>
            </a:r>
            <a:endParaRPr lang="en-US" altLang="zh-CN" sz="2300" dirty="0">
              <a:solidFill>
                <a:prstClr val="white"/>
              </a:solidFill>
              <a:latin typeface="微软雅黑"/>
              <a:ea typeface="微软雅黑"/>
            </a:endParaRPr>
          </a:p>
          <a:p>
            <a:pPr algn="dist" defTabSz="13134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300" dirty="0">
                <a:solidFill>
                  <a:prstClr val="white"/>
                </a:solidFill>
                <a:latin typeface="微软雅黑"/>
                <a:ea typeface="微软雅黑"/>
              </a:rPr>
              <a:t>请输入文字请输入文字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4732389" y="3162826"/>
            <a:ext cx="3722699" cy="859655"/>
          </a:xfrm>
          <a:prstGeom prst="rect">
            <a:avLst/>
          </a:prstGeom>
          <a:noFill/>
        </p:spPr>
        <p:txBody>
          <a:bodyPr wrap="square" lIns="131344" tIns="65672" rIns="131344" bIns="65672" rtlCol="0">
            <a:spAutoFit/>
          </a:bodyPr>
          <a:lstStyle/>
          <a:p>
            <a:pPr algn="dist" defTabSz="13134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300" dirty="0">
                <a:solidFill>
                  <a:prstClr val="white"/>
                </a:solidFill>
                <a:latin typeface="微软雅黑"/>
                <a:ea typeface="微软雅黑"/>
              </a:rPr>
              <a:t>请输入文字请输入文字</a:t>
            </a:r>
            <a:endParaRPr lang="en-US" altLang="zh-CN" sz="2300" dirty="0">
              <a:solidFill>
                <a:prstClr val="white"/>
              </a:solidFill>
              <a:latin typeface="微软雅黑"/>
              <a:ea typeface="微软雅黑"/>
            </a:endParaRPr>
          </a:p>
          <a:p>
            <a:pPr algn="dist" defTabSz="13134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300" dirty="0">
                <a:solidFill>
                  <a:prstClr val="white"/>
                </a:solidFill>
                <a:latin typeface="微软雅黑"/>
                <a:ea typeface="微软雅黑"/>
              </a:rPr>
              <a:t>请输入文字请输入文字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732389" y="4256697"/>
            <a:ext cx="3722699" cy="859655"/>
          </a:xfrm>
          <a:prstGeom prst="rect">
            <a:avLst/>
          </a:prstGeom>
          <a:noFill/>
        </p:spPr>
        <p:txBody>
          <a:bodyPr wrap="square" lIns="131344" tIns="65672" rIns="131344" bIns="65672" rtlCol="0">
            <a:spAutoFit/>
          </a:bodyPr>
          <a:lstStyle/>
          <a:p>
            <a:pPr algn="dist" defTabSz="13134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300" dirty="0">
                <a:solidFill>
                  <a:prstClr val="white"/>
                </a:solidFill>
                <a:latin typeface="微软雅黑"/>
                <a:ea typeface="微软雅黑"/>
              </a:rPr>
              <a:t>请输入文字请输入文字</a:t>
            </a:r>
            <a:endParaRPr lang="en-US" altLang="zh-CN" sz="2300" dirty="0">
              <a:solidFill>
                <a:prstClr val="white"/>
              </a:solidFill>
              <a:latin typeface="微软雅黑"/>
              <a:ea typeface="微软雅黑"/>
            </a:endParaRPr>
          </a:p>
          <a:p>
            <a:pPr algn="dist" defTabSz="13134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300" dirty="0">
                <a:solidFill>
                  <a:prstClr val="white"/>
                </a:solidFill>
                <a:latin typeface="微软雅黑"/>
                <a:ea typeface="微软雅黑"/>
              </a:rPr>
              <a:t>请输入文字请输入文字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732389" y="5377087"/>
            <a:ext cx="3722699" cy="859655"/>
          </a:xfrm>
          <a:prstGeom prst="rect">
            <a:avLst/>
          </a:prstGeom>
          <a:noFill/>
        </p:spPr>
        <p:txBody>
          <a:bodyPr wrap="square" lIns="131344" tIns="65672" rIns="131344" bIns="65672" rtlCol="0">
            <a:spAutoFit/>
          </a:bodyPr>
          <a:lstStyle/>
          <a:p>
            <a:pPr algn="dist" defTabSz="13134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300" dirty="0">
                <a:solidFill>
                  <a:prstClr val="white"/>
                </a:solidFill>
                <a:latin typeface="微软雅黑"/>
                <a:ea typeface="微软雅黑"/>
              </a:rPr>
              <a:t>请输入文字请输入文字</a:t>
            </a:r>
            <a:endParaRPr lang="en-US" altLang="zh-CN" sz="2300" dirty="0">
              <a:solidFill>
                <a:prstClr val="white"/>
              </a:solidFill>
              <a:latin typeface="微软雅黑"/>
              <a:ea typeface="微软雅黑"/>
            </a:endParaRPr>
          </a:p>
          <a:p>
            <a:pPr algn="dist" defTabSz="13134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300" dirty="0">
                <a:solidFill>
                  <a:prstClr val="white"/>
                </a:solidFill>
                <a:latin typeface="微软雅黑"/>
                <a:ea typeface="微软雅黑"/>
              </a:rPr>
              <a:t>请输入文字请输入文字</a:t>
            </a:r>
          </a:p>
        </p:txBody>
      </p:sp>
    </p:spTree>
    <p:extLst>
      <p:ext uri="{BB962C8B-B14F-4D97-AF65-F5344CB8AC3E}">
        <p14:creationId xmlns:p14="http://schemas.microsoft.com/office/powerpoint/2010/main" val="180835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35"/>
          <p:cNvSpPr>
            <a:spLocks/>
          </p:cNvSpPr>
          <p:nvPr/>
        </p:nvSpPr>
        <p:spPr bwMode="auto">
          <a:xfrm>
            <a:off x="4648762" y="2261432"/>
            <a:ext cx="4891022" cy="913542"/>
          </a:xfrm>
          <a:custGeom>
            <a:avLst/>
            <a:gdLst/>
            <a:ahLst/>
            <a:cxnLst/>
            <a:rect l="l" t="t" r="r" b="b"/>
            <a:pathLst>
              <a:path w="3450372" h="621431">
                <a:moveTo>
                  <a:pt x="175930" y="0"/>
                </a:moveTo>
                <a:lnTo>
                  <a:pt x="3450372" y="0"/>
                </a:lnTo>
                <a:lnTo>
                  <a:pt x="3310442" y="621430"/>
                </a:lnTo>
                <a:lnTo>
                  <a:pt x="4257" y="621431"/>
                </a:lnTo>
                <a:lnTo>
                  <a:pt x="4257" y="557586"/>
                </a:lnTo>
                <a:lnTo>
                  <a:pt x="137623" y="557586"/>
                </a:lnTo>
                <a:lnTo>
                  <a:pt x="137623" y="95059"/>
                </a:lnTo>
                <a:lnTo>
                  <a:pt x="0" y="134786"/>
                </a:lnTo>
                <a:lnTo>
                  <a:pt x="0" y="63847"/>
                </a:lnTo>
                <a:close/>
              </a:path>
            </a:pathLst>
          </a:custGeom>
          <a:solidFill>
            <a:srgbClr val="EFB600"/>
          </a:solidFill>
          <a:ln w="25400" cap="flat" cmpd="sng" algn="ctr">
            <a:noFill/>
            <a:prstDash val="solid"/>
          </a:ln>
          <a:effectLst/>
          <a:extLst/>
        </p:spPr>
        <p:txBody>
          <a:bodyPr lIns="131344" tIns="65672" rIns="131344" bIns="65672" rtlCol="0" anchor="ctr"/>
          <a:lstStyle/>
          <a:p>
            <a:pPr marL="0" marR="0" lvl="0" indent="0" algn="ctr" defTabSz="13134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12" name="Freeform 536"/>
          <p:cNvSpPr>
            <a:spLocks/>
          </p:cNvSpPr>
          <p:nvPr/>
        </p:nvSpPr>
        <p:spPr bwMode="auto">
          <a:xfrm>
            <a:off x="3694532" y="3622622"/>
            <a:ext cx="5549694" cy="912525"/>
          </a:xfrm>
          <a:custGeom>
            <a:avLst/>
            <a:gdLst/>
            <a:ahLst/>
            <a:cxnLst/>
            <a:rect l="l" t="t" r="r" b="b"/>
            <a:pathLst>
              <a:path w="3915032" h="620739">
                <a:moveTo>
                  <a:pt x="3915032" y="0"/>
                </a:moveTo>
                <a:lnTo>
                  <a:pt x="3775633" y="619075"/>
                </a:lnTo>
                <a:lnTo>
                  <a:pt x="0" y="620739"/>
                </a:lnTo>
                <a:lnTo>
                  <a:pt x="0" y="557009"/>
                </a:lnTo>
                <a:lnTo>
                  <a:pt x="693" y="556318"/>
                </a:lnTo>
                <a:cubicBezTo>
                  <a:pt x="676" y="556548"/>
                  <a:pt x="660" y="556778"/>
                  <a:pt x="643" y="557008"/>
                </a:cubicBezTo>
                <a:lnTo>
                  <a:pt x="178561" y="379236"/>
                </a:lnTo>
                <a:cubicBezTo>
                  <a:pt x="225559" y="328922"/>
                  <a:pt x="259128" y="292027"/>
                  <a:pt x="275913" y="261838"/>
                </a:cubicBezTo>
                <a:cubicBezTo>
                  <a:pt x="292698" y="235005"/>
                  <a:pt x="299412" y="204817"/>
                  <a:pt x="299412" y="174629"/>
                </a:cubicBezTo>
                <a:cubicBezTo>
                  <a:pt x="299412" y="141087"/>
                  <a:pt x="289341" y="114254"/>
                  <a:pt x="269199" y="94129"/>
                </a:cubicBezTo>
                <a:cubicBezTo>
                  <a:pt x="252414" y="77357"/>
                  <a:pt x="222202" y="67295"/>
                  <a:pt x="185275" y="67295"/>
                </a:cubicBezTo>
                <a:cubicBezTo>
                  <a:pt x="185153" y="67295"/>
                  <a:pt x="185030" y="67295"/>
                  <a:pt x="184909" y="67336"/>
                </a:cubicBezTo>
                <a:cubicBezTo>
                  <a:pt x="184816" y="67296"/>
                  <a:pt x="184724" y="67296"/>
                  <a:pt x="184632" y="67296"/>
                </a:cubicBezTo>
                <a:cubicBezTo>
                  <a:pt x="130921" y="67296"/>
                  <a:pt x="80567" y="90775"/>
                  <a:pt x="30212" y="137734"/>
                </a:cubicBezTo>
                <a:lnTo>
                  <a:pt x="30212" y="57233"/>
                </a:lnTo>
                <a:cubicBezTo>
                  <a:pt x="77210" y="20336"/>
                  <a:pt x="134278" y="3566"/>
                  <a:pt x="198061" y="3566"/>
                </a:cubicBezTo>
                <a:lnTo>
                  <a:pt x="198630" y="3648"/>
                </a:lnTo>
                <a:close/>
              </a:path>
            </a:pathLst>
          </a:custGeom>
          <a:solidFill>
            <a:srgbClr val="F473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31344" tIns="65672" rIns="131344" bIns="65672" numCol="1" anchor="t" anchorCtr="0" compatLnSpc="1">
            <a:prstTxWarp prst="textNoShape">
              <a:avLst/>
            </a:prstTxWarp>
          </a:bodyPr>
          <a:lstStyle/>
          <a:p>
            <a:pPr defTabSz="1313444" fontAlgn="auto">
              <a:spcBef>
                <a:spcPts val="0"/>
              </a:spcBef>
              <a:spcAft>
                <a:spcPts val="0"/>
              </a:spcAft>
            </a:pPr>
            <a:endParaRPr lang="zh-CN" altLang="en-US" sz="2000" dirty="0">
              <a:solidFill>
                <a:prstClr val="black"/>
              </a:solidFill>
              <a:latin typeface="微软雅黑"/>
              <a:ea typeface="微软雅黑"/>
            </a:endParaRPr>
          </a:p>
        </p:txBody>
      </p:sp>
      <p:sp>
        <p:nvSpPr>
          <p:cNvPr id="13" name="Freeform 537"/>
          <p:cNvSpPr>
            <a:spLocks/>
          </p:cNvSpPr>
          <p:nvPr/>
        </p:nvSpPr>
        <p:spPr bwMode="auto">
          <a:xfrm>
            <a:off x="2775867" y="4982811"/>
            <a:ext cx="6173024" cy="927230"/>
          </a:xfrm>
          <a:custGeom>
            <a:avLst/>
            <a:gdLst/>
            <a:ahLst/>
            <a:cxnLst/>
            <a:rect l="l" t="t" r="r" b="b"/>
            <a:pathLst>
              <a:path w="4354760" h="630742">
                <a:moveTo>
                  <a:pt x="163964" y="0"/>
                </a:moveTo>
                <a:lnTo>
                  <a:pt x="4354760" y="0"/>
                </a:lnTo>
                <a:lnTo>
                  <a:pt x="4212734" y="630742"/>
                </a:lnTo>
                <a:lnTo>
                  <a:pt x="140540" y="627105"/>
                </a:lnTo>
                <a:cubicBezTo>
                  <a:pt x="80309" y="627105"/>
                  <a:pt x="33462" y="617045"/>
                  <a:pt x="0" y="596924"/>
                </a:cubicBezTo>
                <a:lnTo>
                  <a:pt x="0" y="517299"/>
                </a:lnTo>
                <a:cubicBezTo>
                  <a:pt x="39927" y="550597"/>
                  <a:pt x="86568" y="567192"/>
                  <a:pt x="139831" y="567192"/>
                </a:cubicBezTo>
                <a:cubicBezTo>
                  <a:pt x="179986" y="567192"/>
                  <a:pt x="213448" y="553778"/>
                  <a:pt x="240218" y="533657"/>
                </a:cubicBezTo>
                <a:cubicBezTo>
                  <a:pt x="263640" y="513536"/>
                  <a:pt x="277026" y="486708"/>
                  <a:pt x="277026" y="453173"/>
                </a:cubicBezTo>
                <a:cubicBezTo>
                  <a:pt x="277026" y="393814"/>
                  <a:pt x="243335" y="356304"/>
                  <a:pt x="177349" y="342768"/>
                </a:cubicBezTo>
                <a:lnTo>
                  <a:pt x="177349" y="342245"/>
                </a:lnTo>
                <a:cubicBezTo>
                  <a:pt x="157939" y="337437"/>
                  <a:pt x="135569" y="335350"/>
                  <a:pt x="110424" y="335350"/>
                </a:cubicBezTo>
                <a:lnTo>
                  <a:pt x="60232" y="335350"/>
                </a:lnTo>
                <a:lnTo>
                  <a:pt x="60232" y="272083"/>
                </a:lnTo>
                <a:lnTo>
                  <a:pt x="109715" y="272083"/>
                </a:lnTo>
                <a:cubicBezTo>
                  <a:pt x="206755" y="272083"/>
                  <a:pt x="253602" y="235195"/>
                  <a:pt x="253602" y="164771"/>
                </a:cubicBezTo>
                <a:cubicBezTo>
                  <a:pt x="253602" y="109141"/>
                  <a:pt x="228279" y="76581"/>
                  <a:pt x="177349" y="68613"/>
                </a:cubicBezTo>
                <a:lnTo>
                  <a:pt x="177349" y="68072"/>
                </a:lnTo>
                <a:cubicBezTo>
                  <a:pt x="167407" y="64649"/>
                  <a:pt x="156158" y="63717"/>
                  <a:pt x="143887" y="63717"/>
                </a:cubicBezTo>
                <a:cubicBezTo>
                  <a:pt x="100386" y="63717"/>
                  <a:pt x="60232" y="77130"/>
                  <a:pt x="23424" y="107312"/>
                </a:cubicBezTo>
                <a:lnTo>
                  <a:pt x="23424" y="33535"/>
                </a:lnTo>
                <a:cubicBezTo>
                  <a:pt x="63578" y="10061"/>
                  <a:pt x="110424" y="0"/>
                  <a:pt x="163964" y="0"/>
                </a:cubicBezTo>
                <a:close/>
              </a:path>
            </a:pathLst>
          </a:custGeom>
          <a:solidFill>
            <a:srgbClr val="00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31344" tIns="65672" rIns="131344" bIns="65672" numCol="1" anchor="t" anchorCtr="0" compatLnSpc="1">
            <a:prstTxWarp prst="textNoShape">
              <a:avLst/>
            </a:prstTxWarp>
          </a:bodyPr>
          <a:lstStyle/>
          <a:p>
            <a:pPr defTabSz="1313444" fontAlgn="auto">
              <a:spcBef>
                <a:spcPts val="0"/>
              </a:spcBef>
              <a:spcAft>
                <a:spcPts val="0"/>
              </a:spcAft>
            </a:pPr>
            <a:endParaRPr lang="zh-CN" altLang="en-US" sz="2000">
              <a:solidFill>
                <a:prstClr val="black"/>
              </a:solidFill>
              <a:latin typeface="微软雅黑"/>
              <a:ea typeface="微软雅黑"/>
            </a:endParaRPr>
          </a:p>
        </p:txBody>
      </p:sp>
      <p:sp>
        <p:nvSpPr>
          <p:cNvPr id="14" name="Freeform 15"/>
          <p:cNvSpPr>
            <a:spLocks noEditPoints="1"/>
          </p:cNvSpPr>
          <p:nvPr/>
        </p:nvSpPr>
        <p:spPr bwMode="auto">
          <a:xfrm>
            <a:off x="5362446" y="2463231"/>
            <a:ext cx="531516" cy="509946"/>
          </a:xfrm>
          <a:custGeom>
            <a:avLst/>
            <a:gdLst>
              <a:gd name="T0" fmla="*/ 19 w 79"/>
              <a:gd name="T1" fmla="*/ 0 h 73"/>
              <a:gd name="T2" fmla="*/ 59 w 79"/>
              <a:gd name="T3" fmla="*/ 0 h 73"/>
              <a:gd name="T4" fmla="*/ 79 w 79"/>
              <a:gd name="T5" fmla="*/ 19 h 73"/>
              <a:gd name="T6" fmla="*/ 79 w 79"/>
              <a:gd name="T7" fmla="*/ 36 h 73"/>
              <a:gd name="T8" fmla="*/ 59 w 79"/>
              <a:gd name="T9" fmla="*/ 56 h 73"/>
              <a:gd name="T10" fmla="*/ 29 w 79"/>
              <a:gd name="T11" fmla="*/ 56 h 73"/>
              <a:gd name="T12" fmla="*/ 33 w 79"/>
              <a:gd name="T13" fmla="*/ 73 h 73"/>
              <a:gd name="T14" fmla="*/ 19 w 79"/>
              <a:gd name="T15" fmla="*/ 56 h 73"/>
              <a:gd name="T16" fmla="*/ 0 w 79"/>
              <a:gd name="T17" fmla="*/ 36 h 73"/>
              <a:gd name="T18" fmla="*/ 0 w 79"/>
              <a:gd name="T19" fmla="*/ 19 h 73"/>
              <a:gd name="T20" fmla="*/ 19 w 79"/>
              <a:gd name="T21" fmla="*/ 0 h 73"/>
              <a:gd name="T22" fmla="*/ 19 w 79"/>
              <a:gd name="T23" fmla="*/ 0 h 73"/>
              <a:gd name="T24" fmla="*/ 14 w 79"/>
              <a:gd name="T25" fmla="*/ 11 h 73"/>
              <a:gd name="T26" fmla="*/ 65 w 79"/>
              <a:gd name="T27" fmla="*/ 11 h 73"/>
              <a:gd name="T28" fmla="*/ 68 w 79"/>
              <a:gd name="T29" fmla="*/ 15 h 73"/>
              <a:gd name="T30" fmla="*/ 68 w 79"/>
              <a:gd name="T31" fmla="*/ 15 h 73"/>
              <a:gd name="T32" fmla="*/ 65 w 79"/>
              <a:gd name="T33" fmla="*/ 18 h 73"/>
              <a:gd name="T34" fmla="*/ 14 w 79"/>
              <a:gd name="T35" fmla="*/ 18 h 73"/>
              <a:gd name="T36" fmla="*/ 10 w 79"/>
              <a:gd name="T37" fmla="*/ 15 h 73"/>
              <a:gd name="T38" fmla="*/ 10 w 79"/>
              <a:gd name="T39" fmla="*/ 15 h 73"/>
              <a:gd name="T40" fmla="*/ 14 w 79"/>
              <a:gd name="T41" fmla="*/ 11 h 73"/>
              <a:gd name="T42" fmla="*/ 14 w 79"/>
              <a:gd name="T43" fmla="*/ 11 h 73"/>
              <a:gd name="T44" fmla="*/ 14 w 79"/>
              <a:gd name="T45" fmla="*/ 24 h 73"/>
              <a:gd name="T46" fmla="*/ 65 w 79"/>
              <a:gd name="T47" fmla="*/ 24 h 73"/>
              <a:gd name="T48" fmla="*/ 68 w 79"/>
              <a:gd name="T49" fmla="*/ 28 h 73"/>
              <a:gd name="T50" fmla="*/ 68 w 79"/>
              <a:gd name="T51" fmla="*/ 28 h 73"/>
              <a:gd name="T52" fmla="*/ 65 w 79"/>
              <a:gd name="T53" fmla="*/ 31 h 73"/>
              <a:gd name="T54" fmla="*/ 14 w 79"/>
              <a:gd name="T55" fmla="*/ 31 h 73"/>
              <a:gd name="T56" fmla="*/ 10 w 79"/>
              <a:gd name="T57" fmla="*/ 28 h 73"/>
              <a:gd name="T58" fmla="*/ 10 w 79"/>
              <a:gd name="T59" fmla="*/ 28 h 73"/>
              <a:gd name="T60" fmla="*/ 14 w 79"/>
              <a:gd name="T61" fmla="*/ 24 h 73"/>
              <a:gd name="T62" fmla="*/ 14 w 79"/>
              <a:gd name="T63" fmla="*/ 24 h 73"/>
              <a:gd name="T64" fmla="*/ 14 w 79"/>
              <a:gd name="T65" fmla="*/ 37 h 73"/>
              <a:gd name="T66" fmla="*/ 41 w 79"/>
              <a:gd name="T67" fmla="*/ 37 h 73"/>
              <a:gd name="T68" fmla="*/ 45 w 79"/>
              <a:gd name="T69" fmla="*/ 41 h 73"/>
              <a:gd name="T70" fmla="*/ 45 w 79"/>
              <a:gd name="T71" fmla="*/ 41 h 73"/>
              <a:gd name="T72" fmla="*/ 41 w 79"/>
              <a:gd name="T73" fmla="*/ 44 h 73"/>
              <a:gd name="T74" fmla="*/ 14 w 79"/>
              <a:gd name="T75" fmla="*/ 44 h 73"/>
              <a:gd name="T76" fmla="*/ 10 w 79"/>
              <a:gd name="T77" fmla="*/ 41 h 73"/>
              <a:gd name="T78" fmla="*/ 10 w 79"/>
              <a:gd name="T79" fmla="*/ 41 h 73"/>
              <a:gd name="T80" fmla="*/ 14 w 79"/>
              <a:gd name="T81" fmla="*/ 37 h 73"/>
              <a:gd name="T82" fmla="*/ 14 w 79"/>
              <a:gd name="T83" fmla="*/ 37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9" h="73">
                <a:moveTo>
                  <a:pt x="19" y="0"/>
                </a:moveTo>
                <a:cubicBezTo>
                  <a:pt x="59" y="0"/>
                  <a:pt x="59" y="0"/>
                  <a:pt x="59" y="0"/>
                </a:cubicBezTo>
                <a:cubicBezTo>
                  <a:pt x="70" y="0"/>
                  <a:pt x="79" y="8"/>
                  <a:pt x="79" y="19"/>
                </a:cubicBezTo>
                <a:cubicBezTo>
                  <a:pt x="79" y="36"/>
                  <a:pt x="79" y="36"/>
                  <a:pt x="79" y="36"/>
                </a:cubicBezTo>
                <a:cubicBezTo>
                  <a:pt x="79" y="47"/>
                  <a:pt x="70" y="56"/>
                  <a:pt x="59" y="56"/>
                </a:cubicBezTo>
                <a:cubicBezTo>
                  <a:pt x="29" y="56"/>
                  <a:pt x="29" y="56"/>
                  <a:pt x="29" y="56"/>
                </a:cubicBezTo>
                <a:cubicBezTo>
                  <a:pt x="28" y="62"/>
                  <a:pt x="28" y="68"/>
                  <a:pt x="33" y="73"/>
                </a:cubicBezTo>
                <a:cubicBezTo>
                  <a:pt x="24" y="70"/>
                  <a:pt x="20" y="64"/>
                  <a:pt x="19" y="56"/>
                </a:cubicBezTo>
                <a:cubicBezTo>
                  <a:pt x="8" y="55"/>
                  <a:pt x="0" y="47"/>
                  <a:pt x="0" y="36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8"/>
                  <a:pt x="8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close/>
                <a:moveTo>
                  <a:pt x="14" y="11"/>
                </a:moveTo>
                <a:cubicBezTo>
                  <a:pt x="65" y="11"/>
                  <a:pt x="65" y="11"/>
                  <a:pt x="65" y="11"/>
                </a:cubicBezTo>
                <a:cubicBezTo>
                  <a:pt x="67" y="11"/>
                  <a:pt x="68" y="13"/>
                  <a:pt x="68" y="15"/>
                </a:cubicBezTo>
                <a:cubicBezTo>
                  <a:pt x="68" y="15"/>
                  <a:pt x="68" y="15"/>
                  <a:pt x="68" y="15"/>
                </a:cubicBezTo>
                <a:cubicBezTo>
                  <a:pt x="68" y="16"/>
                  <a:pt x="67" y="18"/>
                  <a:pt x="65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12" y="18"/>
                  <a:pt x="10" y="16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3"/>
                  <a:pt x="12" y="11"/>
                  <a:pt x="14" y="11"/>
                </a:cubicBezTo>
                <a:cubicBezTo>
                  <a:pt x="14" y="11"/>
                  <a:pt x="14" y="11"/>
                  <a:pt x="14" y="11"/>
                </a:cubicBezTo>
                <a:close/>
                <a:moveTo>
                  <a:pt x="14" y="24"/>
                </a:moveTo>
                <a:cubicBezTo>
                  <a:pt x="31" y="24"/>
                  <a:pt x="48" y="24"/>
                  <a:pt x="65" y="24"/>
                </a:cubicBezTo>
                <a:cubicBezTo>
                  <a:pt x="67" y="24"/>
                  <a:pt x="68" y="26"/>
                  <a:pt x="68" y="28"/>
                </a:cubicBezTo>
                <a:cubicBezTo>
                  <a:pt x="68" y="28"/>
                  <a:pt x="68" y="28"/>
                  <a:pt x="68" y="28"/>
                </a:cubicBezTo>
                <a:cubicBezTo>
                  <a:pt x="68" y="30"/>
                  <a:pt x="67" y="31"/>
                  <a:pt x="65" y="31"/>
                </a:cubicBezTo>
                <a:cubicBezTo>
                  <a:pt x="48" y="31"/>
                  <a:pt x="31" y="31"/>
                  <a:pt x="14" y="31"/>
                </a:cubicBezTo>
                <a:cubicBezTo>
                  <a:pt x="12" y="31"/>
                  <a:pt x="10" y="30"/>
                  <a:pt x="10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10" y="26"/>
                  <a:pt x="12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lose/>
                <a:moveTo>
                  <a:pt x="14" y="37"/>
                </a:moveTo>
                <a:cubicBezTo>
                  <a:pt x="41" y="37"/>
                  <a:pt x="41" y="37"/>
                  <a:pt x="41" y="37"/>
                </a:cubicBezTo>
                <a:cubicBezTo>
                  <a:pt x="43" y="37"/>
                  <a:pt x="45" y="39"/>
                  <a:pt x="45" y="41"/>
                </a:cubicBezTo>
                <a:cubicBezTo>
                  <a:pt x="45" y="41"/>
                  <a:pt x="45" y="41"/>
                  <a:pt x="45" y="41"/>
                </a:cubicBezTo>
                <a:cubicBezTo>
                  <a:pt x="45" y="43"/>
                  <a:pt x="43" y="44"/>
                  <a:pt x="41" y="44"/>
                </a:cubicBezTo>
                <a:cubicBezTo>
                  <a:pt x="14" y="44"/>
                  <a:pt x="14" y="44"/>
                  <a:pt x="14" y="44"/>
                </a:cubicBezTo>
                <a:cubicBezTo>
                  <a:pt x="12" y="44"/>
                  <a:pt x="10" y="43"/>
                  <a:pt x="10" y="41"/>
                </a:cubicBezTo>
                <a:cubicBezTo>
                  <a:pt x="10" y="41"/>
                  <a:pt x="10" y="41"/>
                  <a:pt x="10" y="41"/>
                </a:cubicBezTo>
                <a:cubicBezTo>
                  <a:pt x="10" y="39"/>
                  <a:pt x="12" y="37"/>
                  <a:pt x="14" y="37"/>
                </a:cubicBezTo>
                <a:cubicBezTo>
                  <a:pt x="14" y="37"/>
                  <a:pt x="14" y="37"/>
                  <a:pt x="14" y="3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31344" tIns="65672" rIns="131344" bIns="6567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3134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15" name="Freeform 19"/>
          <p:cNvSpPr>
            <a:spLocks noEditPoints="1"/>
          </p:cNvSpPr>
          <p:nvPr/>
        </p:nvSpPr>
        <p:spPr bwMode="auto">
          <a:xfrm>
            <a:off x="3831338" y="5187303"/>
            <a:ext cx="403611" cy="512893"/>
          </a:xfrm>
          <a:custGeom>
            <a:avLst/>
            <a:gdLst>
              <a:gd name="T0" fmla="*/ 30 w 60"/>
              <a:gd name="T1" fmla="*/ 0 h 74"/>
              <a:gd name="T2" fmla="*/ 54 w 60"/>
              <a:gd name="T3" fmla="*/ 25 h 74"/>
              <a:gd name="T4" fmla="*/ 30 w 60"/>
              <a:gd name="T5" fmla="*/ 49 h 74"/>
              <a:gd name="T6" fmla="*/ 5 w 60"/>
              <a:gd name="T7" fmla="*/ 25 h 74"/>
              <a:gd name="T8" fmla="*/ 30 w 60"/>
              <a:gd name="T9" fmla="*/ 0 h 74"/>
              <a:gd name="T10" fmla="*/ 30 w 60"/>
              <a:gd name="T11" fmla="*/ 0 h 74"/>
              <a:gd name="T12" fmla="*/ 30 w 60"/>
              <a:gd name="T13" fmla="*/ 11 h 74"/>
              <a:gd name="T14" fmla="*/ 44 w 60"/>
              <a:gd name="T15" fmla="*/ 25 h 74"/>
              <a:gd name="T16" fmla="*/ 30 w 60"/>
              <a:gd name="T17" fmla="*/ 39 h 74"/>
              <a:gd name="T18" fmla="*/ 16 w 60"/>
              <a:gd name="T19" fmla="*/ 25 h 74"/>
              <a:gd name="T20" fmla="*/ 30 w 60"/>
              <a:gd name="T21" fmla="*/ 11 h 74"/>
              <a:gd name="T22" fmla="*/ 30 w 60"/>
              <a:gd name="T23" fmla="*/ 11 h 74"/>
              <a:gd name="T24" fmla="*/ 30 w 60"/>
              <a:gd name="T25" fmla="*/ 15 h 74"/>
              <a:gd name="T26" fmla="*/ 37 w 60"/>
              <a:gd name="T27" fmla="*/ 18 h 74"/>
              <a:gd name="T28" fmla="*/ 33 w 60"/>
              <a:gd name="T29" fmla="*/ 17 h 74"/>
              <a:gd name="T30" fmla="*/ 22 w 60"/>
              <a:gd name="T31" fmla="*/ 27 h 74"/>
              <a:gd name="T32" fmla="*/ 24 w 60"/>
              <a:gd name="T33" fmla="*/ 32 h 74"/>
              <a:gd name="T34" fmla="*/ 20 w 60"/>
              <a:gd name="T35" fmla="*/ 25 h 74"/>
              <a:gd name="T36" fmla="*/ 30 w 60"/>
              <a:gd name="T37" fmla="*/ 15 h 74"/>
              <a:gd name="T38" fmla="*/ 30 w 60"/>
              <a:gd name="T39" fmla="*/ 15 h 74"/>
              <a:gd name="T40" fmla="*/ 30 w 60"/>
              <a:gd name="T41" fmla="*/ 3 h 74"/>
              <a:gd name="T42" fmla="*/ 32 w 60"/>
              <a:gd name="T43" fmla="*/ 6 h 74"/>
              <a:gd name="T44" fmla="*/ 30 w 60"/>
              <a:gd name="T45" fmla="*/ 8 h 74"/>
              <a:gd name="T46" fmla="*/ 28 w 60"/>
              <a:gd name="T47" fmla="*/ 6 h 74"/>
              <a:gd name="T48" fmla="*/ 30 w 60"/>
              <a:gd name="T49" fmla="*/ 3 h 74"/>
              <a:gd name="T50" fmla="*/ 30 w 60"/>
              <a:gd name="T51" fmla="*/ 3 h 74"/>
              <a:gd name="T52" fmla="*/ 0 w 60"/>
              <a:gd name="T53" fmla="*/ 68 h 74"/>
              <a:gd name="T54" fmla="*/ 5 w 60"/>
              <a:gd name="T55" fmla="*/ 68 h 74"/>
              <a:gd name="T56" fmla="*/ 16 w 60"/>
              <a:gd name="T57" fmla="*/ 50 h 74"/>
              <a:gd name="T58" fmla="*/ 30 w 60"/>
              <a:gd name="T59" fmla="*/ 54 h 74"/>
              <a:gd name="T60" fmla="*/ 45 w 60"/>
              <a:gd name="T61" fmla="*/ 50 h 74"/>
              <a:gd name="T62" fmla="*/ 55 w 60"/>
              <a:gd name="T63" fmla="*/ 68 h 74"/>
              <a:gd name="T64" fmla="*/ 60 w 60"/>
              <a:gd name="T65" fmla="*/ 68 h 74"/>
              <a:gd name="T66" fmla="*/ 60 w 60"/>
              <a:gd name="T67" fmla="*/ 74 h 74"/>
              <a:gd name="T68" fmla="*/ 59 w 60"/>
              <a:gd name="T69" fmla="*/ 74 h 74"/>
              <a:gd name="T70" fmla="*/ 1 w 60"/>
              <a:gd name="T71" fmla="*/ 74 h 74"/>
              <a:gd name="T72" fmla="*/ 0 w 60"/>
              <a:gd name="T73" fmla="*/ 74 h 74"/>
              <a:gd name="T74" fmla="*/ 0 w 60"/>
              <a:gd name="T75" fmla="*/ 6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0" h="74">
                <a:moveTo>
                  <a:pt x="30" y="0"/>
                </a:moveTo>
                <a:cubicBezTo>
                  <a:pt x="43" y="0"/>
                  <a:pt x="54" y="11"/>
                  <a:pt x="54" y="25"/>
                </a:cubicBezTo>
                <a:cubicBezTo>
                  <a:pt x="54" y="38"/>
                  <a:pt x="43" y="49"/>
                  <a:pt x="30" y="49"/>
                </a:cubicBezTo>
                <a:cubicBezTo>
                  <a:pt x="16" y="49"/>
                  <a:pt x="5" y="38"/>
                  <a:pt x="5" y="25"/>
                </a:cubicBezTo>
                <a:cubicBezTo>
                  <a:pt x="5" y="11"/>
                  <a:pt x="16" y="0"/>
                  <a:pt x="30" y="0"/>
                </a:cubicBezTo>
                <a:cubicBezTo>
                  <a:pt x="30" y="0"/>
                  <a:pt x="30" y="0"/>
                  <a:pt x="30" y="0"/>
                </a:cubicBezTo>
                <a:close/>
                <a:moveTo>
                  <a:pt x="30" y="11"/>
                </a:moveTo>
                <a:cubicBezTo>
                  <a:pt x="38" y="11"/>
                  <a:pt x="44" y="17"/>
                  <a:pt x="44" y="25"/>
                </a:cubicBezTo>
                <a:cubicBezTo>
                  <a:pt x="44" y="33"/>
                  <a:pt x="38" y="39"/>
                  <a:pt x="30" y="39"/>
                </a:cubicBezTo>
                <a:cubicBezTo>
                  <a:pt x="22" y="39"/>
                  <a:pt x="16" y="33"/>
                  <a:pt x="16" y="25"/>
                </a:cubicBezTo>
                <a:cubicBezTo>
                  <a:pt x="16" y="17"/>
                  <a:pt x="22" y="11"/>
                  <a:pt x="30" y="11"/>
                </a:cubicBezTo>
                <a:cubicBezTo>
                  <a:pt x="30" y="11"/>
                  <a:pt x="30" y="11"/>
                  <a:pt x="30" y="11"/>
                </a:cubicBezTo>
                <a:close/>
                <a:moveTo>
                  <a:pt x="30" y="15"/>
                </a:moveTo>
                <a:cubicBezTo>
                  <a:pt x="33" y="15"/>
                  <a:pt x="35" y="16"/>
                  <a:pt x="37" y="18"/>
                </a:cubicBezTo>
                <a:cubicBezTo>
                  <a:pt x="35" y="18"/>
                  <a:pt x="34" y="17"/>
                  <a:pt x="33" y="17"/>
                </a:cubicBezTo>
                <a:cubicBezTo>
                  <a:pt x="27" y="17"/>
                  <a:pt x="22" y="22"/>
                  <a:pt x="22" y="27"/>
                </a:cubicBezTo>
                <a:cubicBezTo>
                  <a:pt x="22" y="29"/>
                  <a:pt x="23" y="31"/>
                  <a:pt x="24" y="32"/>
                </a:cubicBezTo>
                <a:cubicBezTo>
                  <a:pt x="22" y="30"/>
                  <a:pt x="20" y="28"/>
                  <a:pt x="20" y="25"/>
                </a:cubicBezTo>
                <a:cubicBezTo>
                  <a:pt x="20" y="20"/>
                  <a:pt x="25" y="15"/>
                  <a:pt x="30" y="15"/>
                </a:cubicBezTo>
                <a:cubicBezTo>
                  <a:pt x="30" y="15"/>
                  <a:pt x="30" y="15"/>
                  <a:pt x="30" y="15"/>
                </a:cubicBezTo>
                <a:close/>
                <a:moveTo>
                  <a:pt x="30" y="3"/>
                </a:moveTo>
                <a:cubicBezTo>
                  <a:pt x="31" y="3"/>
                  <a:pt x="32" y="4"/>
                  <a:pt x="32" y="6"/>
                </a:cubicBezTo>
                <a:cubicBezTo>
                  <a:pt x="32" y="7"/>
                  <a:pt x="31" y="8"/>
                  <a:pt x="30" y="8"/>
                </a:cubicBezTo>
                <a:cubicBezTo>
                  <a:pt x="29" y="8"/>
                  <a:pt x="28" y="7"/>
                  <a:pt x="28" y="6"/>
                </a:cubicBezTo>
                <a:cubicBezTo>
                  <a:pt x="28" y="4"/>
                  <a:pt x="29" y="3"/>
                  <a:pt x="30" y="3"/>
                </a:cubicBezTo>
                <a:cubicBezTo>
                  <a:pt x="30" y="3"/>
                  <a:pt x="30" y="3"/>
                  <a:pt x="30" y="3"/>
                </a:cubicBezTo>
                <a:close/>
                <a:moveTo>
                  <a:pt x="0" y="68"/>
                </a:moveTo>
                <a:cubicBezTo>
                  <a:pt x="5" y="68"/>
                  <a:pt x="5" y="68"/>
                  <a:pt x="5" y="68"/>
                </a:cubicBezTo>
                <a:cubicBezTo>
                  <a:pt x="16" y="50"/>
                  <a:pt x="16" y="50"/>
                  <a:pt x="16" y="50"/>
                </a:cubicBezTo>
                <a:cubicBezTo>
                  <a:pt x="20" y="53"/>
                  <a:pt x="25" y="54"/>
                  <a:pt x="30" y="54"/>
                </a:cubicBezTo>
                <a:cubicBezTo>
                  <a:pt x="35" y="54"/>
                  <a:pt x="40" y="53"/>
                  <a:pt x="45" y="50"/>
                </a:cubicBezTo>
                <a:cubicBezTo>
                  <a:pt x="55" y="68"/>
                  <a:pt x="55" y="68"/>
                  <a:pt x="55" y="68"/>
                </a:cubicBezTo>
                <a:cubicBezTo>
                  <a:pt x="60" y="68"/>
                  <a:pt x="60" y="68"/>
                  <a:pt x="60" y="68"/>
                </a:cubicBezTo>
                <a:cubicBezTo>
                  <a:pt x="60" y="74"/>
                  <a:pt x="60" y="74"/>
                  <a:pt x="60" y="74"/>
                </a:cubicBezTo>
                <a:cubicBezTo>
                  <a:pt x="59" y="74"/>
                  <a:pt x="59" y="74"/>
                  <a:pt x="59" y="74"/>
                </a:cubicBezTo>
                <a:cubicBezTo>
                  <a:pt x="1" y="74"/>
                  <a:pt x="1" y="74"/>
                  <a:pt x="1" y="74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68"/>
                  <a:pt x="0" y="68"/>
                  <a:pt x="0" y="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31344" tIns="65672" rIns="131344" bIns="65672" numCol="1" anchor="t" anchorCtr="0" compatLnSpc="1">
            <a:prstTxWarp prst="textNoShape">
              <a:avLst/>
            </a:prstTxWarp>
          </a:bodyPr>
          <a:lstStyle/>
          <a:p>
            <a:pPr defTabSz="1313444" fontAlgn="auto">
              <a:spcBef>
                <a:spcPts val="0"/>
              </a:spcBef>
              <a:spcAft>
                <a:spcPts val="0"/>
              </a:spcAft>
            </a:pPr>
            <a:endParaRPr lang="zh-CN" altLang="en-US" sz="2000">
              <a:solidFill>
                <a:prstClr val="black"/>
              </a:solidFill>
              <a:latin typeface="微软雅黑"/>
              <a:ea typeface="微软雅黑"/>
            </a:endParaRPr>
          </a:p>
        </p:txBody>
      </p:sp>
      <p:sp>
        <p:nvSpPr>
          <p:cNvPr id="16" name="Freeform 23"/>
          <p:cNvSpPr>
            <a:spLocks noEditPoints="1"/>
          </p:cNvSpPr>
          <p:nvPr/>
        </p:nvSpPr>
        <p:spPr bwMode="auto">
          <a:xfrm>
            <a:off x="4442746" y="3902033"/>
            <a:ext cx="497407" cy="353719"/>
          </a:xfrm>
          <a:custGeom>
            <a:avLst/>
            <a:gdLst>
              <a:gd name="T0" fmla="*/ 68 w 74"/>
              <a:gd name="T1" fmla="*/ 3 h 51"/>
              <a:gd name="T2" fmla="*/ 67 w 74"/>
              <a:gd name="T3" fmla="*/ 0 h 51"/>
              <a:gd name="T4" fmla="*/ 57 w 74"/>
              <a:gd name="T5" fmla="*/ 1 h 51"/>
              <a:gd name="T6" fmla="*/ 12 w 74"/>
              <a:gd name="T7" fmla="*/ 3 h 51"/>
              <a:gd name="T8" fmla="*/ 10 w 74"/>
              <a:gd name="T9" fmla="*/ 0 h 51"/>
              <a:gd name="T10" fmla="*/ 6 w 74"/>
              <a:gd name="T11" fmla="*/ 1 h 51"/>
              <a:gd name="T12" fmla="*/ 2 w 74"/>
              <a:gd name="T13" fmla="*/ 3 h 51"/>
              <a:gd name="T14" fmla="*/ 0 w 74"/>
              <a:gd name="T15" fmla="*/ 49 h 51"/>
              <a:gd name="T16" fmla="*/ 72 w 74"/>
              <a:gd name="T17" fmla="*/ 51 h 51"/>
              <a:gd name="T18" fmla="*/ 74 w 74"/>
              <a:gd name="T19" fmla="*/ 5 h 51"/>
              <a:gd name="T20" fmla="*/ 72 w 74"/>
              <a:gd name="T21" fmla="*/ 3 h 51"/>
              <a:gd name="T22" fmla="*/ 6 w 74"/>
              <a:gd name="T23" fmla="*/ 9 h 51"/>
              <a:gd name="T24" fmla="*/ 12 w 74"/>
              <a:gd name="T25" fmla="*/ 9 h 51"/>
              <a:gd name="T26" fmla="*/ 9 w 74"/>
              <a:gd name="T27" fmla="*/ 6 h 51"/>
              <a:gd name="T28" fmla="*/ 58 w 74"/>
              <a:gd name="T29" fmla="*/ 8 h 51"/>
              <a:gd name="T30" fmla="*/ 57 w 74"/>
              <a:gd name="T31" fmla="*/ 10 h 51"/>
              <a:gd name="T32" fmla="*/ 67 w 74"/>
              <a:gd name="T33" fmla="*/ 11 h 51"/>
              <a:gd name="T34" fmla="*/ 68 w 74"/>
              <a:gd name="T35" fmla="*/ 9 h 51"/>
              <a:gd name="T36" fmla="*/ 67 w 74"/>
              <a:gd name="T37" fmla="*/ 8 h 51"/>
              <a:gd name="T38" fmla="*/ 58 w 74"/>
              <a:gd name="T39" fmla="*/ 27 h 51"/>
              <a:gd name="T40" fmla="*/ 16 w 74"/>
              <a:gd name="T41" fmla="*/ 27 h 51"/>
              <a:gd name="T42" fmla="*/ 37 w 74"/>
              <a:gd name="T43" fmla="*/ 6 h 51"/>
              <a:gd name="T44" fmla="*/ 54 w 74"/>
              <a:gd name="T45" fmla="*/ 27 h 51"/>
              <a:gd name="T46" fmla="*/ 20 w 74"/>
              <a:gd name="T47" fmla="*/ 27 h 51"/>
              <a:gd name="T48" fmla="*/ 37 w 74"/>
              <a:gd name="T49" fmla="*/ 10 h 51"/>
              <a:gd name="T50" fmla="*/ 49 w 74"/>
              <a:gd name="T51" fmla="*/ 27 h 51"/>
              <a:gd name="T52" fmla="*/ 25 w 74"/>
              <a:gd name="T53" fmla="*/ 27 h 51"/>
              <a:gd name="T54" fmla="*/ 37 w 74"/>
              <a:gd name="T55" fmla="*/ 15 h 51"/>
              <a:gd name="T56" fmla="*/ 44 w 74"/>
              <a:gd name="T57" fmla="*/ 21 h 51"/>
              <a:gd name="T58" fmla="*/ 29 w 74"/>
              <a:gd name="T59" fmla="*/ 29 h 51"/>
              <a:gd name="T60" fmla="*/ 28 w 74"/>
              <a:gd name="T61" fmla="*/ 27 h 51"/>
              <a:gd name="T62" fmla="*/ 37 w 74"/>
              <a:gd name="T63" fmla="*/ 18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4" h="51">
                <a:moveTo>
                  <a:pt x="72" y="3"/>
                </a:moveTo>
                <a:cubicBezTo>
                  <a:pt x="68" y="3"/>
                  <a:pt x="68" y="3"/>
                  <a:pt x="68" y="3"/>
                </a:cubicBezTo>
                <a:cubicBezTo>
                  <a:pt x="68" y="1"/>
                  <a:pt x="68" y="1"/>
                  <a:pt x="68" y="1"/>
                </a:cubicBezTo>
                <a:cubicBezTo>
                  <a:pt x="68" y="0"/>
                  <a:pt x="67" y="0"/>
                  <a:pt x="67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57" y="0"/>
                  <a:pt x="57" y="0"/>
                  <a:pt x="57" y="1"/>
                </a:cubicBezTo>
                <a:cubicBezTo>
                  <a:pt x="57" y="3"/>
                  <a:pt x="57" y="3"/>
                  <a:pt x="57" y="3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6" y="0"/>
                  <a:pt x="6" y="1"/>
                </a:cubicBezTo>
                <a:cubicBezTo>
                  <a:pt x="6" y="3"/>
                  <a:pt x="6" y="3"/>
                  <a:pt x="6" y="3"/>
                </a:cubicBezTo>
                <a:cubicBezTo>
                  <a:pt x="2" y="3"/>
                  <a:pt x="2" y="3"/>
                  <a:pt x="2" y="3"/>
                </a:cubicBezTo>
                <a:cubicBezTo>
                  <a:pt x="1" y="3"/>
                  <a:pt x="0" y="4"/>
                  <a:pt x="0" y="5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50"/>
                  <a:pt x="1" y="51"/>
                  <a:pt x="2" y="51"/>
                </a:cubicBezTo>
                <a:cubicBezTo>
                  <a:pt x="72" y="51"/>
                  <a:pt x="72" y="51"/>
                  <a:pt x="72" y="51"/>
                </a:cubicBezTo>
                <a:cubicBezTo>
                  <a:pt x="73" y="51"/>
                  <a:pt x="74" y="50"/>
                  <a:pt x="74" y="49"/>
                </a:cubicBezTo>
                <a:cubicBezTo>
                  <a:pt x="74" y="5"/>
                  <a:pt x="74" y="5"/>
                  <a:pt x="74" y="5"/>
                </a:cubicBezTo>
                <a:cubicBezTo>
                  <a:pt x="74" y="4"/>
                  <a:pt x="73" y="3"/>
                  <a:pt x="72" y="3"/>
                </a:cubicBezTo>
                <a:cubicBezTo>
                  <a:pt x="72" y="3"/>
                  <a:pt x="72" y="3"/>
                  <a:pt x="72" y="3"/>
                </a:cubicBezTo>
                <a:close/>
                <a:moveTo>
                  <a:pt x="9" y="6"/>
                </a:moveTo>
                <a:cubicBezTo>
                  <a:pt x="7" y="6"/>
                  <a:pt x="6" y="8"/>
                  <a:pt x="6" y="9"/>
                </a:cubicBezTo>
                <a:cubicBezTo>
                  <a:pt x="6" y="11"/>
                  <a:pt x="7" y="13"/>
                  <a:pt x="9" y="13"/>
                </a:cubicBezTo>
                <a:cubicBezTo>
                  <a:pt x="11" y="13"/>
                  <a:pt x="12" y="11"/>
                  <a:pt x="12" y="9"/>
                </a:cubicBezTo>
                <a:cubicBezTo>
                  <a:pt x="12" y="8"/>
                  <a:pt x="11" y="6"/>
                  <a:pt x="9" y="6"/>
                </a:cubicBezTo>
                <a:cubicBezTo>
                  <a:pt x="9" y="6"/>
                  <a:pt x="9" y="6"/>
                  <a:pt x="9" y="6"/>
                </a:cubicBezTo>
                <a:close/>
                <a:moveTo>
                  <a:pt x="67" y="8"/>
                </a:moveTo>
                <a:cubicBezTo>
                  <a:pt x="58" y="8"/>
                  <a:pt x="58" y="8"/>
                  <a:pt x="58" y="8"/>
                </a:cubicBezTo>
                <a:cubicBezTo>
                  <a:pt x="57" y="8"/>
                  <a:pt x="57" y="8"/>
                  <a:pt x="57" y="9"/>
                </a:cubicBezTo>
                <a:cubicBezTo>
                  <a:pt x="57" y="10"/>
                  <a:pt x="57" y="10"/>
                  <a:pt x="57" y="10"/>
                </a:cubicBezTo>
                <a:cubicBezTo>
                  <a:pt x="57" y="11"/>
                  <a:pt x="57" y="11"/>
                  <a:pt x="58" y="11"/>
                </a:cubicBezTo>
                <a:cubicBezTo>
                  <a:pt x="67" y="11"/>
                  <a:pt x="67" y="11"/>
                  <a:pt x="67" y="11"/>
                </a:cubicBezTo>
                <a:cubicBezTo>
                  <a:pt x="67" y="11"/>
                  <a:pt x="68" y="11"/>
                  <a:pt x="68" y="10"/>
                </a:cubicBezTo>
                <a:cubicBezTo>
                  <a:pt x="68" y="9"/>
                  <a:pt x="68" y="9"/>
                  <a:pt x="68" y="9"/>
                </a:cubicBezTo>
                <a:cubicBezTo>
                  <a:pt x="68" y="8"/>
                  <a:pt x="67" y="8"/>
                  <a:pt x="67" y="8"/>
                </a:cubicBezTo>
                <a:cubicBezTo>
                  <a:pt x="67" y="8"/>
                  <a:pt x="67" y="8"/>
                  <a:pt x="67" y="8"/>
                </a:cubicBezTo>
                <a:close/>
                <a:moveTo>
                  <a:pt x="37" y="6"/>
                </a:moveTo>
                <a:cubicBezTo>
                  <a:pt x="49" y="6"/>
                  <a:pt x="58" y="15"/>
                  <a:pt x="58" y="27"/>
                </a:cubicBezTo>
                <a:cubicBezTo>
                  <a:pt x="58" y="38"/>
                  <a:pt x="49" y="48"/>
                  <a:pt x="37" y="48"/>
                </a:cubicBezTo>
                <a:cubicBezTo>
                  <a:pt x="26" y="48"/>
                  <a:pt x="16" y="38"/>
                  <a:pt x="16" y="27"/>
                </a:cubicBezTo>
                <a:cubicBezTo>
                  <a:pt x="16" y="15"/>
                  <a:pt x="26" y="6"/>
                  <a:pt x="37" y="6"/>
                </a:cubicBezTo>
                <a:cubicBezTo>
                  <a:pt x="37" y="6"/>
                  <a:pt x="37" y="6"/>
                  <a:pt x="37" y="6"/>
                </a:cubicBezTo>
                <a:close/>
                <a:moveTo>
                  <a:pt x="37" y="10"/>
                </a:moveTo>
                <a:cubicBezTo>
                  <a:pt x="46" y="10"/>
                  <a:pt x="54" y="17"/>
                  <a:pt x="54" y="27"/>
                </a:cubicBezTo>
                <a:cubicBezTo>
                  <a:pt x="54" y="36"/>
                  <a:pt x="46" y="44"/>
                  <a:pt x="37" y="44"/>
                </a:cubicBezTo>
                <a:cubicBezTo>
                  <a:pt x="28" y="44"/>
                  <a:pt x="20" y="36"/>
                  <a:pt x="20" y="27"/>
                </a:cubicBezTo>
                <a:cubicBezTo>
                  <a:pt x="20" y="17"/>
                  <a:pt x="28" y="10"/>
                  <a:pt x="37" y="10"/>
                </a:cubicBezTo>
                <a:cubicBezTo>
                  <a:pt x="37" y="10"/>
                  <a:pt x="37" y="10"/>
                  <a:pt x="37" y="10"/>
                </a:cubicBezTo>
                <a:close/>
                <a:moveTo>
                  <a:pt x="37" y="15"/>
                </a:moveTo>
                <a:cubicBezTo>
                  <a:pt x="44" y="15"/>
                  <a:pt x="49" y="20"/>
                  <a:pt x="49" y="27"/>
                </a:cubicBezTo>
                <a:cubicBezTo>
                  <a:pt x="49" y="33"/>
                  <a:pt x="44" y="39"/>
                  <a:pt x="37" y="39"/>
                </a:cubicBezTo>
                <a:cubicBezTo>
                  <a:pt x="30" y="39"/>
                  <a:pt x="25" y="33"/>
                  <a:pt x="25" y="27"/>
                </a:cubicBezTo>
                <a:cubicBezTo>
                  <a:pt x="25" y="20"/>
                  <a:pt x="30" y="15"/>
                  <a:pt x="37" y="15"/>
                </a:cubicBezTo>
                <a:cubicBezTo>
                  <a:pt x="37" y="15"/>
                  <a:pt x="37" y="15"/>
                  <a:pt x="37" y="15"/>
                </a:cubicBezTo>
                <a:close/>
                <a:moveTo>
                  <a:pt x="37" y="18"/>
                </a:moveTo>
                <a:cubicBezTo>
                  <a:pt x="40" y="18"/>
                  <a:pt x="42" y="19"/>
                  <a:pt x="44" y="21"/>
                </a:cubicBezTo>
                <a:cubicBezTo>
                  <a:pt x="43" y="20"/>
                  <a:pt x="41" y="20"/>
                  <a:pt x="39" y="20"/>
                </a:cubicBezTo>
                <a:cubicBezTo>
                  <a:pt x="34" y="20"/>
                  <a:pt x="29" y="24"/>
                  <a:pt x="29" y="29"/>
                </a:cubicBezTo>
                <a:cubicBezTo>
                  <a:pt x="29" y="30"/>
                  <a:pt x="30" y="32"/>
                  <a:pt x="31" y="33"/>
                </a:cubicBezTo>
                <a:cubicBezTo>
                  <a:pt x="29" y="31"/>
                  <a:pt x="28" y="29"/>
                  <a:pt x="28" y="27"/>
                </a:cubicBezTo>
                <a:cubicBezTo>
                  <a:pt x="28" y="22"/>
                  <a:pt x="32" y="18"/>
                  <a:pt x="37" y="18"/>
                </a:cubicBezTo>
                <a:cubicBezTo>
                  <a:pt x="37" y="18"/>
                  <a:pt x="37" y="18"/>
                  <a:pt x="37" y="1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31344" tIns="65672" rIns="131344" bIns="65672" numCol="1" anchor="t" anchorCtr="0" compatLnSpc="1">
            <a:prstTxWarp prst="textNoShape">
              <a:avLst/>
            </a:prstTxWarp>
          </a:bodyPr>
          <a:lstStyle/>
          <a:p>
            <a:pPr defTabSz="1313444" fontAlgn="auto">
              <a:spcBef>
                <a:spcPts val="0"/>
              </a:spcBef>
              <a:spcAft>
                <a:spcPts val="0"/>
              </a:spcAft>
            </a:pPr>
            <a:endParaRPr lang="zh-CN" altLang="en-US" sz="2000">
              <a:solidFill>
                <a:prstClr val="black"/>
              </a:solidFill>
              <a:latin typeface="微软雅黑"/>
              <a:ea typeface="微软雅黑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87035" y="5059167"/>
            <a:ext cx="2808601" cy="748180"/>
          </a:xfrm>
          <a:prstGeom prst="rect">
            <a:avLst/>
          </a:prstGeom>
          <a:noFill/>
        </p:spPr>
        <p:txBody>
          <a:bodyPr wrap="square" lIns="131344" tIns="65672" rIns="131344" bIns="65672" rtlCol="0">
            <a:spAutoFit/>
          </a:bodyPr>
          <a:lstStyle/>
          <a:p>
            <a:pPr algn="r" defTabSz="13134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white"/>
                </a:solidFill>
                <a:latin typeface="微软雅黑"/>
                <a:ea typeface="微软雅黑"/>
              </a:rPr>
              <a:t>请输入文字请输入文字</a:t>
            </a:r>
            <a:endParaRPr lang="en-US" altLang="zh-CN" sz="2000" dirty="0">
              <a:solidFill>
                <a:prstClr val="white"/>
              </a:solidFill>
              <a:latin typeface="微软雅黑"/>
              <a:ea typeface="微软雅黑"/>
            </a:endParaRPr>
          </a:p>
          <a:p>
            <a:pPr algn="r" defTabSz="13134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white"/>
                </a:solidFill>
                <a:latin typeface="微软雅黑"/>
                <a:ea typeface="微软雅黑"/>
              </a:rPr>
              <a:t>请输入文字请输入文字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607769" y="3696393"/>
            <a:ext cx="2808601" cy="748180"/>
          </a:xfrm>
          <a:prstGeom prst="rect">
            <a:avLst/>
          </a:prstGeom>
          <a:noFill/>
        </p:spPr>
        <p:txBody>
          <a:bodyPr wrap="square" lIns="131344" tIns="65672" rIns="131344" bIns="65672" rtlCol="0">
            <a:spAutoFit/>
          </a:bodyPr>
          <a:lstStyle/>
          <a:p>
            <a:pPr algn="r" defTabSz="13134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white"/>
                </a:solidFill>
                <a:latin typeface="微软雅黑"/>
                <a:ea typeface="微软雅黑"/>
              </a:rPr>
              <a:t>请输入文字请输入文字</a:t>
            </a:r>
            <a:endParaRPr lang="en-US" altLang="zh-CN" sz="2000" dirty="0">
              <a:solidFill>
                <a:prstClr val="white"/>
              </a:solidFill>
              <a:latin typeface="微软雅黑"/>
              <a:ea typeface="微软雅黑"/>
            </a:endParaRPr>
          </a:p>
          <a:p>
            <a:pPr algn="r" defTabSz="13134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white"/>
                </a:solidFill>
                <a:latin typeface="微软雅黑"/>
                <a:ea typeface="微软雅黑"/>
              </a:rPr>
              <a:t>请输入文字请输入文字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228502" y="2333619"/>
            <a:ext cx="2808601" cy="748180"/>
          </a:xfrm>
          <a:prstGeom prst="rect">
            <a:avLst/>
          </a:prstGeom>
          <a:noFill/>
        </p:spPr>
        <p:txBody>
          <a:bodyPr wrap="square" lIns="131344" tIns="65672" rIns="131344" bIns="65672" rtlCol="0">
            <a:spAutoFit/>
          </a:bodyPr>
          <a:lstStyle/>
          <a:p>
            <a:pPr algn="r" defTabSz="13134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white"/>
                </a:solidFill>
                <a:latin typeface="微软雅黑"/>
                <a:ea typeface="微软雅黑"/>
              </a:rPr>
              <a:t>请输入文字请输入文字</a:t>
            </a:r>
            <a:endParaRPr lang="en-US" altLang="zh-CN" sz="2000" dirty="0">
              <a:solidFill>
                <a:prstClr val="white"/>
              </a:solidFill>
              <a:latin typeface="微软雅黑"/>
              <a:ea typeface="微软雅黑"/>
            </a:endParaRPr>
          </a:p>
          <a:p>
            <a:pPr algn="r" defTabSz="13134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white"/>
                </a:solidFill>
                <a:latin typeface="微软雅黑"/>
                <a:ea typeface="微软雅黑"/>
              </a:rPr>
              <a:t>请输入文字请输入文字</a:t>
            </a:r>
          </a:p>
        </p:txBody>
      </p:sp>
    </p:spTree>
    <p:extLst>
      <p:ext uri="{BB962C8B-B14F-4D97-AF65-F5344CB8AC3E}">
        <p14:creationId xmlns:p14="http://schemas.microsoft.com/office/powerpoint/2010/main" val="3569957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592</Words>
  <Application>Microsoft Office PowerPoint</Application>
  <PresentationFormat>自定义</PresentationFormat>
  <Paragraphs>61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8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2019-08-31T02:21:36Z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