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9"/>
  </p:notesMasterIdLst>
  <p:handoutMasterIdLst>
    <p:handoutMasterId r:id="rId10"/>
  </p:handoutMasterIdLst>
  <p:sldIdLst>
    <p:sldId id="461" r:id="rId3"/>
    <p:sldId id="463" r:id="rId4"/>
    <p:sldId id="464" r:id="rId5"/>
    <p:sldId id="465" r:id="rId6"/>
    <p:sldId id="466" r:id="rId7"/>
    <p:sldId id="359" r:id="rId8"/>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33" d="100"/>
          <a:sy n="33" d="100"/>
        </p:scale>
        <p:origin x="-1266" y="-123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4.bin"/><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embeddings/oleObject5.bin"/><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noFill/>
              <a:ln w="19050">
                <a:noFill/>
              </a:ln>
              <a:effectLst/>
            </c:spPr>
          </c:dPt>
          <c:dPt>
            <c:idx val="1"/>
            <c:bubble3D val="0"/>
            <c:spPr>
              <a:solidFill>
                <a:srgbClr val="54687D"/>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c:v>
                </c:pt>
                <c:pt idx="1">
                  <c:v>7</c:v>
                </c:pt>
              </c:numCache>
            </c:numRef>
          </c:val>
        </c:ser>
        <c:dLbls>
          <c:showLegendKey val="0"/>
          <c:showVal val="0"/>
          <c:showCatName val="0"/>
          <c:showSerName val="0"/>
          <c:showPercent val="0"/>
          <c:showBubbleSize val="0"/>
          <c:showLeaderLines val="1"/>
        </c:dLbls>
        <c:firstSliceAng val="90"/>
        <c:holeSize val="73"/>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CB4D3E"/>
              </a:solidFill>
              <a:ln w="19050">
                <a:noFill/>
              </a:ln>
              <a:effectLst/>
            </c:spPr>
          </c:dPt>
          <c:dPt>
            <c:idx val="1"/>
            <c:bubble3D val="0"/>
            <c:spPr>
              <a:no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c:v>
                </c:pt>
                <c:pt idx="1">
                  <c:v>7</c:v>
                </c:pt>
              </c:numCache>
            </c:numRef>
          </c:val>
        </c:ser>
        <c:dLbls>
          <c:showLegendKey val="0"/>
          <c:showVal val="0"/>
          <c:showCatName val="0"/>
          <c:showSerName val="0"/>
          <c:showPercent val="0"/>
          <c:showBubbleSize val="0"/>
          <c:showLeaderLines val="1"/>
        </c:dLbls>
        <c:firstSliceAng val="90"/>
        <c:holeSize val="73"/>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noFill/>
              <a:ln w="19050">
                <a:noFill/>
              </a:ln>
              <a:effectLst/>
            </c:spPr>
          </c:dPt>
          <c:dPt>
            <c:idx val="1"/>
            <c:bubble3D val="0"/>
            <c:spPr>
              <a:solidFill>
                <a:srgbClr val="F8AA32"/>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c:v>
                </c:pt>
                <c:pt idx="1">
                  <c:v>7</c:v>
                </c:pt>
              </c:numCache>
            </c:numRef>
          </c:val>
        </c:ser>
        <c:dLbls>
          <c:showLegendKey val="0"/>
          <c:showVal val="0"/>
          <c:showCatName val="0"/>
          <c:showSerName val="0"/>
          <c:showPercent val="0"/>
          <c:showBubbleSize val="0"/>
          <c:showLeaderLines val="1"/>
        </c:dLbls>
        <c:firstSliceAng val="90"/>
        <c:holeSize val="73"/>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AAC66D"/>
              </a:solidFill>
              <a:ln w="19050">
                <a:noFill/>
              </a:ln>
              <a:effectLst/>
            </c:spPr>
          </c:dPt>
          <c:dPt>
            <c:idx val="1"/>
            <c:bubble3D val="0"/>
            <c:spPr>
              <a:no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c:v>
                </c:pt>
                <c:pt idx="1">
                  <c:v>7</c:v>
                </c:pt>
              </c:numCache>
            </c:numRef>
          </c:val>
        </c:ser>
        <c:dLbls>
          <c:showLegendKey val="0"/>
          <c:showVal val="0"/>
          <c:showCatName val="0"/>
          <c:showSerName val="0"/>
          <c:showPercent val="0"/>
          <c:showBubbleSize val="0"/>
          <c:showLeaderLines val="1"/>
        </c:dLbls>
        <c:firstSliceAng val="90"/>
        <c:holeSize val="73"/>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noFill/>
              <a:ln w="19050">
                <a:noFill/>
              </a:ln>
              <a:effectLst/>
            </c:spPr>
          </c:dPt>
          <c:dPt>
            <c:idx val="1"/>
            <c:bubble3D val="0"/>
            <c:spPr>
              <a:solidFill>
                <a:srgbClr val="1CAE97"/>
              </a:solidFill>
              <a:ln w="19050">
                <a:noFill/>
              </a:ln>
              <a:effectLst/>
            </c:spPr>
          </c:dPt>
          <c:dPt>
            <c:idx val="2"/>
            <c:bubble3D val="0"/>
            <c:spPr>
              <a:solidFill>
                <a:schemeClr val="accent3"/>
              </a:solidFill>
              <a:ln w="19050">
                <a:noFill/>
              </a:ln>
              <a:effectLst/>
            </c:spPr>
          </c:dPt>
          <c:dPt>
            <c:idx val="3"/>
            <c:bubble3D val="0"/>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c:v>
                </c:pt>
                <c:pt idx="1">
                  <c:v>7</c:v>
                </c:pt>
              </c:numCache>
            </c:numRef>
          </c:val>
        </c:ser>
        <c:dLbls>
          <c:showLegendKey val="0"/>
          <c:showVal val="0"/>
          <c:showCatName val="0"/>
          <c:showSerName val="0"/>
          <c:showPercent val="0"/>
          <c:showBubbleSize val="0"/>
          <c:showLeaderLines val="1"/>
        </c:dLbls>
        <c:firstSliceAng val="90"/>
        <c:holeSize val="73"/>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2019/8/31</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4" name="图表 143"/>
          <p:cNvGraphicFramePr/>
          <p:nvPr>
            <p:extLst>
              <p:ext uri="{D42A27DB-BD31-4B8C-83A1-F6EECF244321}">
                <p14:modId xmlns:p14="http://schemas.microsoft.com/office/powerpoint/2010/main" val="3925803982"/>
              </p:ext>
            </p:extLst>
          </p:nvPr>
        </p:nvGraphicFramePr>
        <p:xfrm>
          <a:off x="7720070" y="3439375"/>
          <a:ext cx="3801607" cy="2534405"/>
        </p:xfrm>
        <a:graphic>
          <a:graphicData uri="http://schemas.openxmlformats.org/drawingml/2006/chart">
            <c:chart xmlns:c="http://schemas.openxmlformats.org/drawingml/2006/chart" xmlns:r="http://schemas.openxmlformats.org/officeDocument/2006/relationships" r:id="rId2"/>
          </a:graphicData>
        </a:graphic>
      </p:graphicFrame>
      <p:sp>
        <p:nvSpPr>
          <p:cNvPr id="145" name="文本框 11"/>
          <p:cNvSpPr txBox="1"/>
          <p:nvPr/>
        </p:nvSpPr>
        <p:spPr>
          <a:xfrm>
            <a:off x="3706870" y="1308610"/>
            <a:ext cx="4013200"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75000"/>
                    <a:lumOff val="25000"/>
                  </a:prstClr>
                </a:solidFill>
                <a:latin typeface="微软雅黑" panose="020B0503020204020204" pitchFamily="34" charset="-122"/>
                <a:ea typeface="微软雅黑" panose="020B0503020204020204" pitchFamily="34" charset="-122"/>
              </a:rPr>
              <a:t>点击添加标题</a:t>
            </a:r>
            <a:endParaRPr lang="zh-CN" altLang="en-US" sz="36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146" name="组合 145"/>
          <p:cNvGrpSpPr/>
          <p:nvPr/>
        </p:nvGrpSpPr>
        <p:grpSpPr>
          <a:xfrm flipV="1">
            <a:off x="5095346" y="1966327"/>
            <a:ext cx="1236248" cy="75524"/>
            <a:chOff x="4023692" y="4894277"/>
            <a:chExt cx="1964495" cy="120014"/>
          </a:xfrm>
        </p:grpSpPr>
        <p:sp>
          <p:nvSpPr>
            <p:cNvPr id="147" name="矩形 146"/>
            <p:cNvSpPr/>
            <p:nvPr/>
          </p:nvSpPr>
          <p:spPr>
            <a:xfrm>
              <a:off x="4023692" y="4894277"/>
              <a:ext cx="263884" cy="120014"/>
            </a:xfrm>
            <a:prstGeom prst="rect">
              <a:avLst/>
            </a:prstGeom>
            <a:solidFill>
              <a:srgbClr val="1CAE9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8" name="矩形 147"/>
            <p:cNvSpPr/>
            <p:nvPr/>
          </p:nvSpPr>
          <p:spPr>
            <a:xfrm>
              <a:off x="4704135" y="4894277"/>
              <a:ext cx="263884" cy="120014"/>
            </a:xfrm>
            <a:prstGeom prst="rect">
              <a:avLst/>
            </a:prstGeom>
            <a:solidFill>
              <a:srgbClr val="F8AA3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9" name="矩形 148"/>
            <p:cNvSpPr/>
            <p:nvPr/>
          </p:nvSpPr>
          <p:spPr>
            <a:xfrm>
              <a:off x="5044191" y="4894277"/>
              <a:ext cx="263884" cy="120014"/>
            </a:xfrm>
            <a:prstGeom prst="rect">
              <a:avLst/>
            </a:prstGeom>
            <a:solidFill>
              <a:srgbClr val="C84F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0" name="矩形 149"/>
            <p:cNvSpPr/>
            <p:nvPr/>
          </p:nvSpPr>
          <p:spPr>
            <a:xfrm>
              <a:off x="5384247" y="4894277"/>
              <a:ext cx="263884" cy="120014"/>
            </a:xfrm>
            <a:prstGeom prst="rect">
              <a:avLst/>
            </a:prstGeom>
            <a:solidFill>
              <a:srgbClr val="54687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1" name="矩形 150"/>
            <p:cNvSpPr/>
            <p:nvPr/>
          </p:nvSpPr>
          <p:spPr>
            <a:xfrm>
              <a:off x="5724303" y="4894277"/>
              <a:ext cx="263884" cy="120014"/>
            </a:xfrm>
            <a:prstGeom prst="rect">
              <a:avLst/>
            </a:prstGeom>
            <a:solidFill>
              <a:srgbClr val="C9CCC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2" name="矩形 151"/>
            <p:cNvSpPr/>
            <p:nvPr/>
          </p:nvSpPr>
          <p:spPr>
            <a:xfrm>
              <a:off x="4364079" y="4894277"/>
              <a:ext cx="263884" cy="120014"/>
            </a:xfrm>
            <a:prstGeom prst="rect">
              <a:avLst/>
            </a:prstGeom>
            <a:solidFill>
              <a:srgbClr val="AAC66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aphicFrame>
        <p:nvGraphicFramePr>
          <p:cNvPr id="153" name="图表 152"/>
          <p:cNvGraphicFramePr/>
          <p:nvPr>
            <p:extLst>
              <p:ext uri="{D42A27DB-BD31-4B8C-83A1-F6EECF244321}">
                <p14:modId xmlns:p14="http://schemas.microsoft.com/office/powerpoint/2010/main" val="2145949184"/>
              </p:ext>
            </p:extLst>
          </p:nvPr>
        </p:nvGraphicFramePr>
        <p:xfrm>
          <a:off x="5773106" y="3439375"/>
          <a:ext cx="3801607" cy="253440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4" name="图表 153"/>
          <p:cNvGraphicFramePr/>
          <p:nvPr>
            <p:extLst>
              <p:ext uri="{D42A27DB-BD31-4B8C-83A1-F6EECF244321}">
                <p14:modId xmlns:p14="http://schemas.microsoft.com/office/powerpoint/2010/main" val="345582648"/>
              </p:ext>
            </p:extLst>
          </p:nvPr>
        </p:nvGraphicFramePr>
        <p:xfrm>
          <a:off x="3821835" y="3439375"/>
          <a:ext cx="3801607" cy="253440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5" name="图表 154"/>
          <p:cNvGraphicFramePr/>
          <p:nvPr>
            <p:extLst>
              <p:ext uri="{D42A27DB-BD31-4B8C-83A1-F6EECF244321}">
                <p14:modId xmlns:p14="http://schemas.microsoft.com/office/powerpoint/2010/main" val="3869269925"/>
              </p:ext>
            </p:extLst>
          </p:nvPr>
        </p:nvGraphicFramePr>
        <p:xfrm>
          <a:off x="1882046" y="3439375"/>
          <a:ext cx="3801607" cy="253440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56" name="图表 155"/>
          <p:cNvGraphicFramePr/>
          <p:nvPr>
            <p:extLst>
              <p:ext uri="{D42A27DB-BD31-4B8C-83A1-F6EECF244321}">
                <p14:modId xmlns:p14="http://schemas.microsoft.com/office/powerpoint/2010/main" val="3517677801"/>
              </p:ext>
            </p:extLst>
          </p:nvPr>
        </p:nvGraphicFramePr>
        <p:xfrm>
          <a:off x="-61937" y="3439375"/>
          <a:ext cx="3801607" cy="2534405"/>
        </p:xfrm>
        <a:graphic>
          <a:graphicData uri="http://schemas.openxmlformats.org/drawingml/2006/chart">
            <c:chart xmlns:c="http://schemas.openxmlformats.org/drawingml/2006/chart" xmlns:r="http://schemas.openxmlformats.org/officeDocument/2006/relationships" r:id="rId6"/>
          </a:graphicData>
        </a:graphic>
      </p:graphicFrame>
      <p:sp>
        <p:nvSpPr>
          <p:cNvPr id="157" name="椭圆 156"/>
          <p:cNvSpPr/>
          <p:nvPr/>
        </p:nvSpPr>
        <p:spPr>
          <a:xfrm>
            <a:off x="1252456" y="4135078"/>
            <a:ext cx="1143000" cy="1143000"/>
          </a:xfrm>
          <a:prstGeom prst="ellipse">
            <a:avLst/>
          </a:prstGeom>
          <a:solidFill>
            <a:srgbClr val="1CAE9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8" name="椭圆 157"/>
          <p:cNvSpPr/>
          <p:nvPr/>
        </p:nvSpPr>
        <p:spPr>
          <a:xfrm>
            <a:off x="3219747" y="4135078"/>
            <a:ext cx="1143000" cy="1143000"/>
          </a:xfrm>
          <a:prstGeom prst="ellipse">
            <a:avLst/>
          </a:prstGeom>
          <a:solidFill>
            <a:srgbClr val="AAC66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9" name="椭圆 158"/>
          <p:cNvSpPr/>
          <p:nvPr/>
        </p:nvSpPr>
        <p:spPr>
          <a:xfrm>
            <a:off x="5157863" y="4135078"/>
            <a:ext cx="1143000" cy="1143000"/>
          </a:xfrm>
          <a:prstGeom prst="ellipse">
            <a:avLst/>
          </a:prstGeom>
          <a:solidFill>
            <a:srgbClr val="F8AA3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0" name="椭圆 159"/>
          <p:cNvSpPr/>
          <p:nvPr/>
        </p:nvSpPr>
        <p:spPr>
          <a:xfrm>
            <a:off x="7118753" y="4135078"/>
            <a:ext cx="1143000" cy="1143000"/>
          </a:xfrm>
          <a:prstGeom prst="ellipse">
            <a:avLst/>
          </a:prstGeom>
          <a:solidFill>
            <a:srgbClr val="CB4D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1" name="椭圆 160"/>
          <p:cNvSpPr/>
          <p:nvPr/>
        </p:nvSpPr>
        <p:spPr>
          <a:xfrm>
            <a:off x="9061729" y="4135078"/>
            <a:ext cx="1143000" cy="1143000"/>
          </a:xfrm>
          <a:prstGeom prst="ellipse">
            <a:avLst/>
          </a:prstGeom>
          <a:solidFill>
            <a:srgbClr val="54687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62" name="组合 161"/>
          <p:cNvGrpSpPr/>
          <p:nvPr/>
        </p:nvGrpSpPr>
        <p:grpSpPr>
          <a:xfrm>
            <a:off x="7395490" y="4373618"/>
            <a:ext cx="589526" cy="571317"/>
            <a:chOff x="4122738" y="762001"/>
            <a:chExt cx="411163" cy="398463"/>
          </a:xfrm>
          <a:solidFill>
            <a:sysClr val="window" lastClr="FFFFFF"/>
          </a:solidFill>
        </p:grpSpPr>
        <p:sp>
          <p:nvSpPr>
            <p:cNvPr id="163" name="Freeform 73"/>
            <p:cNvSpPr>
              <a:spLocks noEditPoints="1"/>
            </p:cNvSpPr>
            <p:nvPr/>
          </p:nvSpPr>
          <p:spPr bwMode="auto">
            <a:xfrm>
              <a:off x="4122738" y="958851"/>
              <a:ext cx="107950" cy="179388"/>
            </a:xfrm>
            <a:custGeom>
              <a:avLst/>
              <a:gdLst>
                <a:gd name="T0" fmla="*/ 0 w 54"/>
                <a:gd name="T1" fmla="*/ 89 h 89"/>
                <a:gd name="T2" fmla="*/ 54 w 54"/>
                <a:gd name="T3" fmla="*/ 89 h 89"/>
                <a:gd name="T4" fmla="*/ 54 w 54"/>
                <a:gd name="T5" fmla="*/ 0 h 89"/>
                <a:gd name="T6" fmla="*/ 0 w 54"/>
                <a:gd name="T7" fmla="*/ 0 h 89"/>
                <a:gd name="T8" fmla="*/ 0 w 54"/>
                <a:gd name="T9" fmla="*/ 89 h 89"/>
                <a:gd name="T10" fmla="*/ 37 w 54"/>
                <a:gd name="T11" fmla="*/ 80 h 89"/>
                <a:gd name="T12" fmla="*/ 43 w 54"/>
                <a:gd name="T13" fmla="*/ 74 h 89"/>
                <a:gd name="T14" fmla="*/ 49 w 54"/>
                <a:gd name="T15" fmla="*/ 80 h 89"/>
                <a:gd name="T16" fmla="*/ 43 w 54"/>
                <a:gd name="T17" fmla="*/ 86 h 89"/>
                <a:gd name="T18" fmla="*/ 37 w 54"/>
                <a:gd name="T19"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89">
                  <a:moveTo>
                    <a:pt x="0" y="89"/>
                  </a:moveTo>
                  <a:cubicBezTo>
                    <a:pt x="54" y="89"/>
                    <a:pt x="54" y="89"/>
                    <a:pt x="54" y="89"/>
                  </a:cubicBezTo>
                  <a:cubicBezTo>
                    <a:pt x="54" y="0"/>
                    <a:pt x="54" y="0"/>
                    <a:pt x="54" y="0"/>
                  </a:cubicBezTo>
                  <a:cubicBezTo>
                    <a:pt x="0" y="0"/>
                    <a:pt x="0" y="0"/>
                    <a:pt x="0" y="0"/>
                  </a:cubicBezTo>
                  <a:lnTo>
                    <a:pt x="0" y="89"/>
                  </a:lnTo>
                  <a:close/>
                  <a:moveTo>
                    <a:pt x="37" y="80"/>
                  </a:moveTo>
                  <a:cubicBezTo>
                    <a:pt x="37" y="77"/>
                    <a:pt x="39" y="74"/>
                    <a:pt x="43" y="74"/>
                  </a:cubicBezTo>
                  <a:cubicBezTo>
                    <a:pt x="46" y="74"/>
                    <a:pt x="49" y="77"/>
                    <a:pt x="49" y="80"/>
                  </a:cubicBezTo>
                  <a:cubicBezTo>
                    <a:pt x="49" y="83"/>
                    <a:pt x="46" y="86"/>
                    <a:pt x="43" y="86"/>
                  </a:cubicBezTo>
                  <a:cubicBezTo>
                    <a:pt x="39" y="86"/>
                    <a:pt x="37" y="83"/>
                    <a:pt x="37"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64" name="Freeform 74"/>
            <p:cNvSpPr>
              <a:spLocks noEditPoints="1"/>
            </p:cNvSpPr>
            <p:nvPr/>
          </p:nvSpPr>
          <p:spPr bwMode="auto">
            <a:xfrm>
              <a:off x="4249738" y="762001"/>
              <a:ext cx="284163" cy="398463"/>
            </a:xfrm>
            <a:custGeom>
              <a:avLst/>
              <a:gdLst>
                <a:gd name="T0" fmla="*/ 115 w 142"/>
                <a:gd name="T1" fmla="*/ 82 h 198"/>
                <a:gd name="T2" fmla="*/ 59 w 142"/>
                <a:gd name="T3" fmla="*/ 85 h 198"/>
                <a:gd name="T4" fmla="*/ 68 w 142"/>
                <a:gd name="T5" fmla="*/ 32 h 198"/>
                <a:gd name="T6" fmla="*/ 41 w 142"/>
                <a:gd name="T7" fmla="*/ 42 h 198"/>
                <a:gd name="T8" fmla="*/ 28 w 142"/>
                <a:gd name="T9" fmla="*/ 78 h 198"/>
                <a:gd name="T10" fmla="*/ 0 w 142"/>
                <a:gd name="T11" fmla="*/ 104 h 198"/>
                <a:gd name="T12" fmla="*/ 0 w 142"/>
                <a:gd name="T13" fmla="*/ 176 h 198"/>
                <a:gd name="T14" fmla="*/ 21 w 142"/>
                <a:gd name="T15" fmla="*/ 182 h 198"/>
                <a:gd name="T16" fmla="*/ 108 w 142"/>
                <a:gd name="T17" fmla="*/ 180 h 198"/>
                <a:gd name="T18" fmla="*/ 117 w 142"/>
                <a:gd name="T19" fmla="*/ 158 h 198"/>
                <a:gd name="T20" fmla="*/ 118 w 142"/>
                <a:gd name="T21" fmla="*/ 157 h 198"/>
                <a:gd name="T22" fmla="*/ 118 w 142"/>
                <a:gd name="T23" fmla="*/ 157 h 198"/>
                <a:gd name="T24" fmla="*/ 122 w 142"/>
                <a:gd name="T25" fmla="*/ 132 h 198"/>
                <a:gd name="T26" fmla="*/ 122 w 142"/>
                <a:gd name="T27" fmla="*/ 131 h 198"/>
                <a:gd name="T28" fmla="*/ 125 w 142"/>
                <a:gd name="T29" fmla="*/ 107 h 198"/>
                <a:gd name="T30" fmla="*/ 115 w 142"/>
                <a:gd name="T31" fmla="*/ 82 h 198"/>
                <a:gd name="T32" fmla="*/ 59 w 142"/>
                <a:gd name="T33" fmla="*/ 30 h 198"/>
                <a:gd name="T34" fmla="*/ 59 w 142"/>
                <a:gd name="T35" fmla="*/ 31 h 198"/>
                <a:gd name="T36" fmla="*/ 58 w 142"/>
                <a:gd name="T37" fmla="*/ 36 h 198"/>
                <a:gd name="T38" fmla="*/ 52 w 142"/>
                <a:gd name="T39" fmla="*/ 40 h 198"/>
                <a:gd name="T40" fmla="*/ 48 w 142"/>
                <a:gd name="T41" fmla="*/ 40 h 198"/>
                <a:gd name="T42" fmla="*/ 44 w 142"/>
                <a:gd name="T43" fmla="*/ 34 h 198"/>
                <a:gd name="T44" fmla="*/ 45 w 142"/>
                <a:gd name="T45" fmla="*/ 28 h 198"/>
                <a:gd name="T46" fmla="*/ 45 w 142"/>
                <a:gd name="T47" fmla="*/ 27 h 198"/>
                <a:gd name="T48" fmla="*/ 51 w 142"/>
                <a:gd name="T49" fmla="*/ 24 h 198"/>
                <a:gd name="T50" fmla="*/ 55 w 142"/>
                <a:gd name="T51" fmla="*/ 25 h 198"/>
                <a:gd name="T52" fmla="*/ 59 w 142"/>
                <a:gd name="T53" fmla="*/ 3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2" h="198">
                  <a:moveTo>
                    <a:pt x="115" y="82"/>
                  </a:moveTo>
                  <a:cubicBezTo>
                    <a:pt x="99" y="79"/>
                    <a:pt x="59" y="85"/>
                    <a:pt x="59" y="85"/>
                  </a:cubicBezTo>
                  <a:cubicBezTo>
                    <a:pt x="70" y="56"/>
                    <a:pt x="70" y="37"/>
                    <a:pt x="68" y="32"/>
                  </a:cubicBezTo>
                  <a:cubicBezTo>
                    <a:pt x="66" y="22"/>
                    <a:pt x="43" y="0"/>
                    <a:pt x="41" y="42"/>
                  </a:cubicBezTo>
                  <a:cubicBezTo>
                    <a:pt x="38" y="54"/>
                    <a:pt x="35" y="69"/>
                    <a:pt x="28" y="78"/>
                  </a:cubicBezTo>
                  <a:cubicBezTo>
                    <a:pt x="14" y="96"/>
                    <a:pt x="0" y="104"/>
                    <a:pt x="0" y="104"/>
                  </a:cubicBezTo>
                  <a:cubicBezTo>
                    <a:pt x="0" y="104"/>
                    <a:pt x="0" y="150"/>
                    <a:pt x="0" y="176"/>
                  </a:cubicBezTo>
                  <a:cubicBezTo>
                    <a:pt x="10" y="177"/>
                    <a:pt x="16" y="180"/>
                    <a:pt x="21" y="182"/>
                  </a:cubicBezTo>
                  <a:cubicBezTo>
                    <a:pt x="55" y="198"/>
                    <a:pt x="108" y="180"/>
                    <a:pt x="108" y="180"/>
                  </a:cubicBezTo>
                  <a:cubicBezTo>
                    <a:pt x="125" y="177"/>
                    <a:pt x="119" y="162"/>
                    <a:pt x="117" y="158"/>
                  </a:cubicBezTo>
                  <a:cubicBezTo>
                    <a:pt x="117" y="158"/>
                    <a:pt x="118" y="158"/>
                    <a:pt x="118" y="157"/>
                  </a:cubicBezTo>
                  <a:cubicBezTo>
                    <a:pt x="118" y="157"/>
                    <a:pt x="118" y="157"/>
                    <a:pt x="118" y="157"/>
                  </a:cubicBezTo>
                  <a:cubicBezTo>
                    <a:pt x="131" y="151"/>
                    <a:pt x="129" y="137"/>
                    <a:pt x="122" y="132"/>
                  </a:cubicBezTo>
                  <a:cubicBezTo>
                    <a:pt x="123" y="132"/>
                    <a:pt x="123" y="132"/>
                    <a:pt x="122" y="131"/>
                  </a:cubicBezTo>
                  <a:cubicBezTo>
                    <a:pt x="134" y="126"/>
                    <a:pt x="131" y="109"/>
                    <a:pt x="125" y="107"/>
                  </a:cubicBezTo>
                  <a:cubicBezTo>
                    <a:pt x="132" y="106"/>
                    <a:pt x="142" y="87"/>
                    <a:pt x="115" y="82"/>
                  </a:cubicBezTo>
                  <a:close/>
                  <a:moveTo>
                    <a:pt x="59" y="30"/>
                  </a:moveTo>
                  <a:cubicBezTo>
                    <a:pt x="59" y="30"/>
                    <a:pt x="59" y="31"/>
                    <a:pt x="59" y="31"/>
                  </a:cubicBezTo>
                  <a:cubicBezTo>
                    <a:pt x="58" y="36"/>
                    <a:pt x="58" y="36"/>
                    <a:pt x="58" y="36"/>
                  </a:cubicBezTo>
                  <a:cubicBezTo>
                    <a:pt x="58" y="39"/>
                    <a:pt x="55" y="41"/>
                    <a:pt x="52" y="40"/>
                  </a:cubicBezTo>
                  <a:cubicBezTo>
                    <a:pt x="48" y="40"/>
                    <a:pt x="48" y="40"/>
                    <a:pt x="48" y="40"/>
                  </a:cubicBezTo>
                  <a:cubicBezTo>
                    <a:pt x="45" y="39"/>
                    <a:pt x="44" y="37"/>
                    <a:pt x="44" y="34"/>
                  </a:cubicBezTo>
                  <a:cubicBezTo>
                    <a:pt x="45" y="28"/>
                    <a:pt x="45" y="28"/>
                    <a:pt x="45" y="28"/>
                  </a:cubicBezTo>
                  <a:cubicBezTo>
                    <a:pt x="45" y="28"/>
                    <a:pt x="45" y="28"/>
                    <a:pt x="45" y="27"/>
                  </a:cubicBezTo>
                  <a:cubicBezTo>
                    <a:pt x="46" y="25"/>
                    <a:pt x="48" y="24"/>
                    <a:pt x="51" y="24"/>
                  </a:cubicBezTo>
                  <a:cubicBezTo>
                    <a:pt x="55" y="25"/>
                    <a:pt x="55" y="25"/>
                    <a:pt x="55" y="25"/>
                  </a:cubicBezTo>
                  <a:cubicBezTo>
                    <a:pt x="57" y="26"/>
                    <a:pt x="59" y="28"/>
                    <a:pt x="5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165" name="Freeform 111"/>
          <p:cNvSpPr>
            <a:spLocks/>
          </p:cNvSpPr>
          <p:nvPr/>
        </p:nvSpPr>
        <p:spPr bwMode="auto">
          <a:xfrm>
            <a:off x="1541865" y="4409585"/>
            <a:ext cx="530570" cy="569298"/>
          </a:xfrm>
          <a:custGeom>
            <a:avLst/>
            <a:gdLst>
              <a:gd name="T0" fmla="*/ 137 w 137"/>
              <a:gd name="T1" fmla="*/ 147 h 147"/>
              <a:gd name="T2" fmla="*/ 0 w 137"/>
              <a:gd name="T3" fmla="*/ 147 h 147"/>
              <a:gd name="T4" fmla="*/ 0 w 137"/>
              <a:gd name="T5" fmla="*/ 141 h 147"/>
              <a:gd name="T6" fmla="*/ 7 w 137"/>
              <a:gd name="T7" fmla="*/ 114 h 147"/>
              <a:gd name="T8" fmla="*/ 15 w 137"/>
              <a:gd name="T9" fmla="*/ 105 h 147"/>
              <a:gd name="T10" fmla="*/ 41 w 137"/>
              <a:gd name="T11" fmla="*/ 91 h 147"/>
              <a:gd name="T12" fmla="*/ 50 w 137"/>
              <a:gd name="T13" fmla="*/ 80 h 147"/>
              <a:gd name="T14" fmla="*/ 56 w 137"/>
              <a:gd name="T15" fmla="*/ 75 h 147"/>
              <a:gd name="T16" fmla="*/ 49 w 137"/>
              <a:gd name="T17" fmla="*/ 63 h 147"/>
              <a:gd name="T18" fmla="*/ 48 w 137"/>
              <a:gd name="T19" fmla="*/ 63 h 147"/>
              <a:gd name="T20" fmla="*/ 47 w 137"/>
              <a:gd name="T21" fmla="*/ 61 h 147"/>
              <a:gd name="T22" fmla="*/ 45 w 137"/>
              <a:gd name="T23" fmla="*/ 56 h 147"/>
              <a:gd name="T24" fmla="*/ 44 w 137"/>
              <a:gd name="T25" fmla="*/ 44 h 147"/>
              <a:gd name="T26" fmla="*/ 49 w 137"/>
              <a:gd name="T27" fmla="*/ 16 h 147"/>
              <a:gd name="T28" fmla="*/ 82 w 137"/>
              <a:gd name="T29" fmla="*/ 12 h 147"/>
              <a:gd name="T30" fmla="*/ 88 w 137"/>
              <a:gd name="T31" fmla="*/ 16 h 147"/>
              <a:gd name="T32" fmla="*/ 90 w 137"/>
              <a:gd name="T33" fmla="*/ 18 h 147"/>
              <a:gd name="T34" fmla="*/ 93 w 137"/>
              <a:gd name="T35" fmla="*/ 46 h 147"/>
              <a:gd name="T36" fmla="*/ 92 w 137"/>
              <a:gd name="T37" fmla="*/ 58 h 147"/>
              <a:gd name="T38" fmla="*/ 90 w 137"/>
              <a:gd name="T39" fmla="*/ 63 h 147"/>
              <a:gd name="T40" fmla="*/ 82 w 137"/>
              <a:gd name="T41" fmla="*/ 75 h 147"/>
              <a:gd name="T42" fmla="*/ 86 w 137"/>
              <a:gd name="T43" fmla="*/ 80 h 147"/>
              <a:gd name="T44" fmla="*/ 97 w 137"/>
              <a:gd name="T45" fmla="*/ 91 h 147"/>
              <a:gd name="T46" fmla="*/ 122 w 137"/>
              <a:gd name="T47" fmla="*/ 105 h 147"/>
              <a:gd name="T48" fmla="*/ 130 w 137"/>
              <a:gd name="T49" fmla="*/ 114 h 147"/>
              <a:gd name="T50" fmla="*/ 137 w 137"/>
              <a:gd name="T51" fmla="*/ 141 h 147"/>
              <a:gd name="T52" fmla="*/ 137 w 137"/>
              <a:gd name="T5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7" h="147">
                <a:moveTo>
                  <a:pt x="137" y="147"/>
                </a:moveTo>
                <a:cubicBezTo>
                  <a:pt x="0" y="147"/>
                  <a:pt x="0" y="147"/>
                  <a:pt x="0" y="147"/>
                </a:cubicBezTo>
                <a:cubicBezTo>
                  <a:pt x="0" y="141"/>
                  <a:pt x="0" y="141"/>
                  <a:pt x="0" y="141"/>
                </a:cubicBezTo>
                <a:cubicBezTo>
                  <a:pt x="7" y="114"/>
                  <a:pt x="7" y="114"/>
                  <a:pt x="7" y="114"/>
                </a:cubicBezTo>
                <a:cubicBezTo>
                  <a:pt x="7" y="114"/>
                  <a:pt x="5" y="110"/>
                  <a:pt x="15" y="105"/>
                </a:cubicBezTo>
                <a:cubicBezTo>
                  <a:pt x="41" y="91"/>
                  <a:pt x="41" y="91"/>
                  <a:pt x="41" y="91"/>
                </a:cubicBezTo>
                <a:cubicBezTo>
                  <a:pt x="41" y="91"/>
                  <a:pt x="49" y="81"/>
                  <a:pt x="50" y="80"/>
                </a:cubicBezTo>
                <a:cubicBezTo>
                  <a:pt x="51" y="79"/>
                  <a:pt x="59" y="79"/>
                  <a:pt x="56" y="75"/>
                </a:cubicBezTo>
                <a:cubicBezTo>
                  <a:pt x="53" y="72"/>
                  <a:pt x="50" y="68"/>
                  <a:pt x="49" y="63"/>
                </a:cubicBezTo>
                <a:cubicBezTo>
                  <a:pt x="49" y="63"/>
                  <a:pt x="48" y="63"/>
                  <a:pt x="48" y="63"/>
                </a:cubicBezTo>
                <a:cubicBezTo>
                  <a:pt x="48" y="62"/>
                  <a:pt x="48" y="61"/>
                  <a:pt x="47" y="61"/>
                </a:cubicBezTo>
                <a:cubicBezTo>
                  <a:pt x="47" y="61"/>
                  <a:pt x="46" y="62"/>
                  <a:pt x="45" y="56"/>
                </a:cubicBezTo>
                <a:cubicBezTo>
                  <a:pt x="45" y="56"/>
                  <a:pt x="35" y="44"/>
                  <a:pt x="44" y="44"/>
                </a:cubicBezTo>
                <a:cubicBezTo>
                  <a:pt x="44" y="44"/>
                  <a:pt x="36" y="28"/>
                  <a:pt x="49" y="16"/>
                </a:cubicBezTo>
                <a:cubicBezTo>
                  <a:pt x="49" y="16"/>
                  <a:pt x="64" y="0"/>
                  <a:pt x="82" y="12"/>
                </a:cubicBezTo>
                <a:cubicBezTo>
                  <a:pt x="82" y="12"/>
                  <a:pt x="85" y="13"/>
                  <a:pt x="88" y="16"/>
                </a:cubicBezTo>
                <a:cubicBezTo>
                  <a:pt x="89" y="17"/>
                  <a:pt x="90" y="18"/>
                  <a:pt x="90" y="18"/>
                </a:cubicBezTo>
                <a:cubicBezTo>
                  <a:pt x="102" y="30"/>
                  <a:pt x="93" y="46"/>
                  <a:pt x="93" y="46"/>
                </a:cubicBezTo>
                <a:cubicBezTo>
                  <a:pt x="102" y="46"/>
                  <a:pt x="92" y="58"/>
                  <a:pt x="92" y="58"/>
                </a:cubicBezTo>
                <a:cubicBezTo>
                  <a:pt x="92" y="61"/>
                  <a:pt x="91" y="62"/>
                  <a:pt x="90" y="63"/>
                </a:cubicBezTo>
                <a:cubicBezTo>
                  <a:pt x="89" y="68"/>
                  <a:pt x="86" y="72"/>
                  <a:pt x="82" y="75"/>
                </a:cubicBezTo>
                <a:cubicBezTo>
                  <a:pt x="77" y="79"/>
                  <a:pt x="81" y="78"/>
                  <a:pt x="86" y="80"/>
                </a:cubicBezTo>
                <a:cubicBezTo>
                  <a:pt x="97" y="91"/>
                  <a:pt x="97" y="91"/>
                  <a:pt x="97" y="91"/>
                </a:cubicBezTo>
                <a:cubicBezTo>
                  <a:pt x="122" y="105"/>
                  <a:pt x="122" y="105"/>
                  <a:pt x="122" y="105"/>
                </a:cubicBezTo>
                <a:cubicBezTo>
                  <a:pt x="132" y="110"/>
                  <a:pt x="130" y="114"/>
                  <a:pt x="130" y="114"/>
                </a:cubicBezTo>
                <a:cubicBezTo>
                  <a:pt x="137" y="141"/>
                  <a:pt x="137" y="141"/>
                  <a:pt x="137" y="141"/>
                </a:cubicBezTo>
                <a:lnTo>
                  <a:pt x="137" y="1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6" name="Freeform 160"/>
          <p:cNvSpPr>
            <a:spLocks noEditPoints="1"/>
          </p:cNvSpPr>
          <p:nvPr/>
        </p:nvSpPr>
        <p:spPr bwMode="auto">
          <a:xfrm>
            <a:off x="5445794" y="4419524"/>
            <a:ext cx="540612" cy="518256"/>
          </a:xfrm>
          <a:custGeom>
            <a:avLst/>
            <a:gdLst>
              <a:gd name="T0" fmla="*/ 125 w 134"/>
              <a:gd name="T1" fmla="*/ 90 h 128"/>
              <a:gd name="T2" fmla="*/ 81 w 134"/>
              <a:gd name="T3" fmla="*/ 30 h 128"/>
              <a:gd name="T4" fmla="*/ 74 w 134"/>
              <a:gd name="T5" fmla="*/ 28 h 128"/>
              <a:gd name="T6" fmla="*/ 69 w 134"/>
              <a:gd name="T7" fmla="*/ 28 h 128"/>
              <a:gd name="T8" fmla="*/ 69 w 134"/>
              <a:gd name="T9" fmla="*/ 28 h 128"/>
              <a:gd name="T10" fmla="*/ 9 w 134"/>
              <a:gd name="T11" fmla="*/ 90 h 128"/>
              <a:gd name="T12" fmla="*/ 13 w 134"/>
              <a:gd name="T13" fmla="*/ 127 h 128"/>
              <a:gd name="T14" fmla="*/ 32 w 134"/>
              <a:gd name="T15" fmla="*/ 128 h 128"/>
              <a:gd name="T16" fmla="*/ 115 w 134"/>
              <a:gd name="T17" fmla="*/ 128 h 128"/>
              <a:gd name="T18" fmla="*/ 117 w 134"/>
              <a:gd name="T19" fmla="*/ 127 h 128"/>
              <a:gd name="T20" fmla="*/ 121 w 134"/>
              <a:gd name="T21" fmla="*/ 127 h 128"/>
              <a:gd name="T22" fmla="*/ 125 w 134"/>
              <a:gd name="T23" fmla="*/ 90 h 128"/>
              <a:gd name="T24" fmla="*/ 70 w 134"/>
              <a:gd name="T25" fmla="*/ 100 h 128"/>
              <a:gd name="T26" fmla="*/ 70 w 134"/>
              <a:gd name="T27" fmla="*/ 107 h 128"/>
              <a:gd name="T28" fmla="*/ 64 w 134"/>
              <a:gd name="T29" fmla="*/ 107 h 128"/>
              <a:gd name="T30" fmla="*/ 64 w 134"/>
              <a:gd name="T31" fmla="*/ 101 h 128"/>
              <a:gd name="T32" fmla="*/ 52 w 134"/>
              <a:gd name="T33" fmla="*/ 98 h 128"/>
              <a:gd name="T34" fmla="*/ 54 w 134"/>
              <a:gd name="T35" fmla="*/ 90 h 128"/>
              <a:gd name="T36" fmla="*/ 65 w 134"/>
              <a:gd name="T37" fmla="*/ 93 h 128"/>
              <a:gd name="T38" fmla="*/ 72 w 134"/>
              <a:gd name="T39" fmla="*/ 88 h 128"/>
              <a:gd name="T40" fmla="*/ 65 w 134"/>
              <a:gd name="T41" fmla="*/ 83 h 128"/>
              <a:gd name="T42" fmla="*/ 52 w 134"/>
              <a:gd name="T43" fmla="*/ 70 h 128"/>
              <a:gd name="T44" fmla="*/ 64 w 134"/>
              <a:gd name="T45" fmla="*/ 58 h 128"/>
              <a:gd name="T46" fmla="*/ 64 w 134"/>
              <a:gd name="T47" fmla="*/ 51 h 128"/>
              <a:gd name="T48" fmla="*/ 71 w 134"/>
              <a:gd name="T49" fmla="*/ 51 h 128"/>
              <a:gd name="T50" fmla="*/ 71 w 134"/>
              <a:gd name="T51" fmla="*/ 57 h 128"/>
              <a:gd name="T52" fmla="*/ 81 w 134"/>
              <a:gd name="T53" fmla="*/ 60 h 128"/>
              <a:gd name="T54" fmla="*/ 79 w 134"/>
              <a:gd name="T55" fmla="*/ 67 h 128"/>
              <a:gd name="T56" fmla="*/ 69 w 134"/>
              <a:gd name="T57" fmla="*/ 65 h 128"/>
              <a:gd name="T58" fmla="*/ 63 w 134"/>
              <a:gd name="T59" fmla="*/ 69 h 128"/>
              <a:gd name="T60" fmla="*/ 71 w 134"/>
              <a:gd name="T61" fmla="*/ 75 h 128"/>
              <a:gd name="T62" fmla="*/ 83 w 134"/>
              <a:gd name="T63" fmla="*/ 88 h 128"/>
              <a:gd name="T64" fmla="*/ 70 w 134"/>
              <a:gd name="T65" fmla="*/ 100 h 128"/>
              <a:gd name="T66" fmla="*/ 32 w 134"/>
              <a:gd name="T67" fmla="*/ 3 h 128"/>
              <a:gd name="T68" fmla="*/ 34 w 134"/>
              <a:gd name="T69" fmla="*/ 0 h 128"/>
              <a:gd name="T70" fmla="*/ 98 w 134"/>
              <a:gd name="T71" fmla="*/ 0 h 128"/>
              <a:gd name="T72" fmla="*/ 100 w 134"/>
              <a:gd name="T73" fmla="*/ 3 h 128"/>
              <a:gd name="T74" fmla="*/ 71 w 134"/>
              <a:gd name="T75" fmla="*/ 24 h 128"/>
              <a:gd name="T76" fmla="*/ 61 w 134"/>
              <a:gd name="T77" fmla="*/ 24 h 128"/>
              <a:gd name="T78" fmla="*/ 32 w 134"/>
              <a:gd name="T79" fmla="*/ 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4" h="128">
                <a:moveTo>
                  <a:pt x="125" y="90"/>
                </a:moveTo>
                <a:cubicBezTo>
                  <a:pt x="112" y="49"/>
                  <a:pt x="93" y="35"/>
                  <a:pt x="81" y="30"/>
                </a:cubicBezTo>
                <a:cubicBezTo>
                  <a:pt x="78" y="29"/>
                  <a:pt x="76" y="28"/>
                  <a:pt x="74" y="28"/>
                </a:cubicBezTo>
                <a:cubicBezTo>
                  <a:pt x="71" y="28"/>
                  <a:pt x="70" y="28"/>
                  <a:pt x="69" y="28"/>
                </a:cubicBezTo>
                <a:cubicBezTo>
                  <a:pt x="69" y="28"/>
                  <a:pt x="69" y="28"/>
                  <a:pt x="69" y="28"/>
                </a:cubicBezTo>
                <a:cubicBezTo>
                  <a:pt x="69" y="28"/>
                  <a:pt x="28" y="21"/>
                  <a:pt x="9" y="90"/>
                </a:cubicBezTo>
                <a:cubicBezTo>
                  <a:pt x="9" y="90"/>
                  <a:pt x="0" y="125"/>
                  <a:pt x="13" y="127"/>
                </a:cubicBezTo>
                <a:cubicBezTo>
                  <a:pt x="13" y="127"/>
                  <a:pt x="16" y="128"/>
                  <a:pt x="32" y="128"/>
                </a:cubicBezTo>
                <a:cubicBezTo>
                  <a:pt x="115" y="128"/>
                  <a:pt x="115" y="128"/>
                  <a:pt x="115" y="128"/>
                </a:cubicBezTo>
                <a:cubicBezTo>
                  <a:pt x="116" y="128"/>
                  <a:pt x="116" y="128"/>
                  <a:pt x="117" y="127"/>
                </a:cubicBezTo>
                <a:cubicBezTo>
                  <a:pt x="120" y="127"/>
                  <a:pt x="121" y="127"/>
                  <a:pt x="121" y="127"/>
                </a:cubicBezTo>
                <a:cubicBezTo>
                  <a:pt x="134" y="124"/>
                  <a:pt x="125" y="90"/>
                  <a:pt x="125" y="90"/>
                </a:cubicBezTo>
                <a:close/>
                <a:moveTo>
                  <a:pt x="70" y="100"/>
                </a:moveTo>
                <a:cubicBezTo>
                  <a:pt x="70" y="107"/>
                  <a:pt x="70" y="107"/>
                  <a:pt x="70" y="107"/>
                </a:cubicBezTo>
                <a:cubicBezTo>
                  <a:pt x="64" y="107"/>
                  <a:pt x="64" y="107"/>
                  <a:pt x="64" y="107"/>
                </a:cubicBezTo>
                <a:cubicBezTo>
                  <a:pt x="64" y="101"/>
                  <a:pt x="64" y="101"/>
                  <a:pt x="64" y="101"/>
                </a:cubicBezTo>
                <a:cubicBezTo>
                  <a:pt x="59" y="100"/>
                  <a:pt x="55" y="99"/>
                  <a:pt x="52" y="98"/>
                </a:cubicBezTo>
                <a:cubicBezTo>
                  <a:pt x="54" y="90"/>
                  <a:pt x="54" y="90"/>
                  <a:pt x="54" y="90"/>
                </a:cubicBezTo>
                <a:cubicBezTo>
                  <a:pt x="57" y="91"/>
                  <a:pt x="61" y="93"/>
                  <a:pt x="65" y="93"/>
                </a:cubicBezTo>
                <a:cubicBezTo>
                  <a:pt x="69" y="93"/>
                  <a:pt x="72" y="91"/>
                  <a:pt x="72" y="88"/>
                </a:cubicBezTo>
                <a:cubicBezTo>
                  <a:pt x="72" y="86"/>
                  <a:pt x="70" y="84"/>
                  <a:pt x="65" y="83"/>
                </a:cubicBezTo>
                <a:cubicBezTo>
                  <a:pt x="57" y="80"/>
                  <a:pt x="52" y="77"/>
                  <a:pt x="52" y="70"/>
                </a:cubicBezTo>
                <a:cubicBezTo>
                  <a:pt x="52" y="64"/>
                  <a:pt x="57" y="59"/>
                  <a:pt x="64" y="58"/>
                </a:cubicBezTo>
                <a:cubicBezTo>
                  <a:pt x="64" y="51"/>
                  <a:pt x="64" y="51"/>
                  <a:pt x="64" y="51"/>
                </a:cubicBezTo>
                <a:cubicBezTo>
                  <a:pt x="71" y="51"/>
                  <a:pt x="71" y="51"/>
                  <a:pt x="71" y="51"/>
                </a:cubicBezTo>
                <a:cubicBezTo>
                  <a:pt x="71" y="57"/>
                  <a:pt x="71" y="57"/>
                  <a:pt x="71" y="57"/>
                </a:cubicBezTo>
                <a:cubicBezTo>
                  <a:pt x="75" y="57"/>
                  <a:pt x="78" y="58"/>
                  <a:pt x="81" y="60"/>
                </a:cubicBezTo>
                <a:cubicBezTo>
                  <a:pt x="79" y="67"/>
                  <a:pt x="79" y="67"/>
                  <a:pt x="79" y="67"/>
                </a:cubicBezTo>
                <a:cubicBezTo>
                  <a:pt x="77" y="66"/>
                  <a:pt x="74" y="65"/>
                  <a:pt x="69" y="65"/>
                </a:cubicBezTo>
                <a:cubicBezTo>
                  <a:pt x="64" y="65"/>
                  <a:pt x="63" y="67"/>
                  <a:pt x="63" y="69"/>
                </a:cubicBezTo>
                <a:cubicBezTo>
                  <a:pt x="63" y="71"/>
                  <a:pt x="65" y="72"/>
                  <a:pt x="71" y="75"/>
                </a:cubicBezTo>
                <a:cubicBezTo>
                  <a:pt x="79" y="78"/>
                  <a:pt x="83" y="81"/>
                  <a:pt x="83" y="88"/>
                </a:cubicBezTo>
                <a:cubicBezTo>
                  <a:pt x="83" y="94"/>
                  <a:pt x="78" y="99"/>
                  <a:pt x="70" y="100"/>
                </a:cubicBezTo>
                <a:close/>
                <a:moveTo>
                  <a:pt x="32" y="3"/>
                </a:moveTo>
                <a:cubicBezTo>
                  <a:pt x="31" y="0"/>
                  <a:pt x="34" y="0"/>
                  <a:pt x="34" y="0"/>
                </a:cubicBezTo>
                <a:cubicBezTo>
                  <a:pt x="98" y="0"/>
                  <a:pt x="98" y="0"/>
                  <a:pt x="98" y="0"/>
                </a:cubicBezTo>
                <a:cubicBezTo>
                  <a:pt x="98" y="0"/>
                  <a:pt x="101" y="0"/>
                  <a:pt x="100" y="3"/>
                </a:cubicBezTo>
                <a:cubicBezTo>
                  <a:pt x="100" y="3"/>
                  <a:pt x="88" y="23"/>
                  <a:pt x="71" y="24"/>
                </a:cubicBezTo>
                <a:cubicBezTo>
                  <a:pt x="61" y="24"/>
                  <a:pt x="61" y="24"/>
                  <a:pt x="61" y="24"/>
                </a:cubicBezTo>
                <a:cubicBezTo>
                  <a:pt x="44" y="23"/>
                  <a:pt x="32" y="3"/>
                  <a:pt x="32" y="3"/>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grpSp>
        <p:nvGrpSpPr>
          <p:cNvPr id="167" name="组合 166"/>
          <p:cNvGrpSpPr/>
          <p:nvPr/>
        </p:nvGrpSpPr>
        <p:grpSpPr>
          <a:xfrm>
            <a:off x="9371049" y="4453130"/>
            <a:ext cx="520196" cy="518289"/>
            <a:chOff x="8328626" y="5747201"/>
            <a:chExt cx="453979" cy="452315"/>
          </a:xfrm>
          <a:solidFill>
            <a:sysClr val="window" lastClr="FFFFFF"/>
          </a:solidFill>
        </p:grpSpPr>
        <p:sp>
          <p:nvSpPr>
            <p:cNvPr id="168" name="Freeform 236"/>
            <p:cNvSpPr>
              <a:spLocks/>
            </p:cNvSpPr>
            <p:nvPr/>
          </p:nvSpPr>
          <p:spPr bwMode="auto">
            <a:xfrm>
              <a:off x="8328626" y="5747201"/>
              <a:ext cx="440675" cy="442338"/>
            </a:xfrm>
            <a:custGeom>
              <a:avLst/>
              <a:gdLst>
                <a:gd name="T0" fmla="*/ 108 w 211"/>
                <a:gd name="T1" fmla="*/ 167 h 212"/>
                <a:gd name="T2" fmla="*/ 60 w 211"/>
                <a:gd name="T3" fmla="*/ 65 h 212"/>
                <a:gd name="T4" fmla="*/ 105 w 211"/>
                <a:gd name="T5" fmla="*/ 45 h 212"/>
                <a:gd name="T6" fmla="*/ 165 w 211"/>
                <a:gd name="T7" fmla="*/ 115 h 212"/>
                <a:gd name="T8" fmla="*/ 191 w 211"/>
                <a:gd name="T9" fmla="*/ 122 h 212"/>
                <a:gd name="T10" fmla="*/ 211 w 211"/>
                <a:gd name="T11" fmla="*/ 112 h 212"/>
                <a:gd name="T12" fmla="*/ 209 w 211"/>
                <a:gd name="T13" fmla="*/ 92 h 212"/>
                <a:gd name="T14" fmla="*/ 187 w 211"/>
                <a:gd name="T15" fmla="*/ 77 h 212"/>
                <a:gd name="T16" fmla="*/ 199 w 211"/>
                <a:gd name="T17" fmla="*/ 58 h 212"/>
                <a:gd name="T18" fmla="*/ 188 w 211"/>
                <a:gd name="T19" fmla="*/ 42 h 212"/>
                <a:gd name="T20" fmla="*/ 162 w 211"/>
                <a:gd name="T21" fmla="*/ 40 h 212"/>
                <a:gd name="T22" fmla="*/ 163 w 211"/>
                <a:gd name="T23" fmla="*/ 18 h 212"/>
                <a:gd name="T24" fmla="*/ 145 w 211"/>
                <a:gd name="T25" fmla="*/ 9 h 212"/>
                <a:gd name="T26" fmla="*/ 121 w 211"/>
                <a:gd name="T27" fmla="*/ 20 h 212"/>
                <a:gd name="T28" fmla="*/ 111 w 211"/>
                <a:gd name="T29" fmla="*/ 1 h 212"/>
                <a:gd name="T30" fmla="*/ 91 w 211"/>
                <a:gd name="T31" fmla="*/ 2 h 212"/>
                <a:gd name="T32" fmla="*/ 76 w 211"/>
                <a:gd name="T33" fmla="*/ 24 h 212"/>
                <a:gd name="T34" fmla="*/ 58 w 211"/>
                <a:gd name="T35" fmla="*/ 12 h 212"/>
                <a:gd name="T36" fmla="*/ 41 w 211"/>
                <a:gd name="T37" fmla="*/ 23 h 212"/>
                <a:gd name="T38" fmla="*/ 41 w 211"/>
                <a:gd name="T39" fmla="*/ 48 h 212"/>
                <a:gd name="T40" fmla="*/ 19 w 211"/>
                <a:gd name="T41" fmla="*/ 43 h 212"/>
                <a:gd name="T42" fmla="*/ 10 w 211"/>
                <a:gd name="T43" fmla="*/ 61 h 212"/>
                <a:gd name="T44" fmla="*/ 23 w 211"/>
                <a:gd name="T45" fmla="*/ 77 h 212"/>
                <a:gd name="T46" fmla="*/ 0 w 211"/>
                <a:gd name="T47" fmla="*/ 95 h 212"/>
                <a:gd name="T48" fmla="*/ 1 w 211"/>
                <a:gd name="T49" fmla="*/ 115 h 212"/>
                <a:gd name="T50" fmla="*/ 20 w 211"/>
                <a:gd name="T51" fmla="*/ 122 h 212"/>
                <a:gd name="T52" fmla="*/ 8 w 211"/>
                <a:gd name="T53" fmla="*/ 149 h 212"/>
                <a:gd name="T54" fmla="*/ 19 w 211"/>
                <a:gd name="T55" fmla="*/ 166 h 212"/>
                <a:gd name="T56" fmla="*/ 39 w 211"/>
                <a:gd name="T57" fmla="*/ 163 h 212"/>
                <a:gd name="T58" fmla="*/ 42 w 211"/>
                <a:gd name="T59" fmla="*/ 192 h 212"/>
                <a:gd name="T60" fmla="*/ 60 w 211"/>
                <a:gd name="T61" fmla="*/ 201 h 212"/>
                <a:gd name="T62" fmla="*/ 76 w 211"/>
                <a:gd name="T63" fmla="*/ 189 h 212"/>
                <a:gd name="T64" fmla="*/ 94 w 211"/>
                <a:gd name="T65" fmla="*/ 212 h 212"/>
                <a:gd name="T66" fmla="*/ 114 w 211"/>
                <a:gd name="T67" fmla="*/ 211 h 212"/>
                <a:gd name="T68" fmla="*/ 121 w 211"/>
                <a:gd name="T69" fmla="*/ 192 h 212"/>
                <a:gd name="T70" fmla="*/ 116 w 211"/>
                <a:gd name="T71" fmla="*/ 167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1" h="212">
                  <a:moveTo>
                    <a:pt x="116" y="167"/>
                  </a:moveTo>
                  <a:cubicBezTo>
                    <a:pt x="113" y="167"/>
                    <a:pt x="111" y="167"/>
                    <a:pt x="108" y="167"/>
                  </a:cubicBezTo>
                  <a:cubicBezTo>
                    <a:pt x="75" y="169"/>
                    <a:pt x="46" y="143"/>
                    <a:pt x="45" y="109"/>
                  </a:cubicBezTo>
                  <a:cubicBezTo>
                    <a:pt x="44" y="93"/>
                    <a:pt x="49" y="77"/>
                    <a:pt x="60" y="65"/>
                  </a:cubicBezTo>
                  <a:cubicBezTo>
                    <a:pt x="71" y="53"/>
                    <a:pt x="86" y="46"/>
                    <a:pt x="102" y="45"/>
                  </a:cubicBezTo>
                  <a:cubicBezTo>
                    <a:pt x="103" y="45"/>
                    <a:pt x="104" y="45"/>
                    <a:pt x="105" y="45"/>
                  </a:cubicBezTo>
                  <a:cubicBezTo>
                    <a:pt x="137" y="45"/>
                    <a:pt x="164" y="70"/>
                    <a:pt x="166" y="103"/>
                  </a:cubicBezTo>
                  <a:cubicBezTo>
                    <a:pt x="166" y="107"/>
                    <a:pt x="166" y="111"/>
                    <a:pt x="165" y="115"/>
                  </a:cubicBezTo>
                  <a:cubicBezTo>
                    <a:pt x="187" y="136"/>
                    <a:pt x="187" y="136"/>
                    <a:pt x="187" y="136"/>
                  </a:cubicBezTo>
                  <a:cubicBezTo>
                    <a:pt x="188" y="132"/>
                    <a:pt x="190" y="127"/>
                    <a:pt x="191" y="122"/>
                  </a:cubicBezTo>
                  <a:cubicBezTo>
                    <a:pt x="211" y="118"/>
                    <a:pt x="211" y="118"/>
                    <a:pt x="211" y="118"/>
                  </a:cubicBezTo>
                  <a:cubicBezTo>
                    <a:pt x="211" y="112"/>
                    <a:pt x="211" y="112"/>
                    <a:pt x="211" y="112"/>
                  </a:cubicBezTo>
                  <a:cubicBezTo>
                    <a:pt x="210" y="97"/>
                    <a:pt x="210" y="97"/>
                    <a:pt x="210" y="97"/>
                  </a:cubicBezTo>
                  <a:cubicBezTo>
                    <a:pt x="209" y="92"/>
                    <a:pt x="209" y="92"/>
                    <a:pt x="209" y="92"/>
                  </a:cubicBezTo>
                  <a:cubicBezTo>
                    <a:pt x="190" y="90"/>
                    <a:pt x="190" y="90"/>
                    <a:pt x="190" y="90"/>
                  </a:cubicBezTo>
                  <a:cubicBezTo>
                    <a:pt x="190" y="85"/>
                    <a:pt x="188" y="81"/>
                    <a:pt x="187" y="77"/>
                  </a:cubicBezTo>
                  <a:cubicBezTo>
                    <a:pt x="202" y="63"/>
                    <a:pt x="202" y="63"/>
                    <a:pt x="202" y="63"/>
                  </a:cubicBezTo>
                  <a:cubicBezTo>
                    <a:pt x="199" y="58"/>
                    <a:pt x="199" y="58"/>
                    <a:pt x="199" y="58"/>
                  </a:cubicBezTo>
                  <a:cubicBezTo>
                    <a:pt x="191" y="46"/>
                    <a:pt x="191" y="46"/>
                    <a:pt x="191" y="46"/>
                  </a:cubicBezTo>
                  <a:cubicBezTo>
                    <a:pt x="188" y="42"/>
                    <a:pt x="188" y="42"/>
                    <a:pt x="188" y="42"/>
                  </a:cubicBezTo>
                  <a:cubicBezTo>
                    <a:pt x="171" y="49"/>
                    <a:pt x="171" y="49"/>
                    <a:pt x="171" y="49"/>
                  </a:cubicBezTo>
                  <a:cubicBezTo>
                    <a:pt x="168" y="46"/>
                    <a:pt x="165" y="43"/>
                    <a:pt x="162" y="40"/>
                  </a:cubicBezTo>
                  <a:cubicBezTo>
                    <a:pt x="168" y="20"/>
                    <a:pt x="168" y="20"/>
                    <a:pt x="168" y="20"/>
                  </a:cubicBezTo>
                  <a:cubicBezTo>
                    <a:pt x="163" y="18"/>
                    <a:pt x="163" y="18"/>
                    <a:pt x="163" y="18"/>
                  </a:cubicBezTo>
                  <a:cubicBezTo>
                    <a:pt x="150" y="11"/>
                    <a:pt x="150" y="11"/>
                    <a:pt x="150" y="11"/>
                  </a:cubicBezTo>
                  <a:cubicBezTo>
                    <a:pt x="145" y="9"/>
                    <a:pt x="145" y="9"/>
                    <a:pt x="145" y="9"/>
                  </a:cubicBezTo>
                  <a:cubicBezTo>
                    <a:pt x="134" y="23"/>
                    <a:pt x="134" y="23"/>
                    <a:pt x="134" y="23"/>
                  </a:cubicBezTo>
                  <a:cubicBezTo>
                    <a:pt x="130" y="22"/>
                    <a:pt x="125" y="21"/>
                    <a:pt x="121" y="20"/>
                  </a:cubicBezTo>
                  <a:cubicBezTo>
                    <a:pt x="117" y="0"/>
                    <a:pt x="117" y="0"/>
                    <a:pt x="117" y="0"/>
                  </a:cubicBezTo>
                  <a:cubicBezTo>
                    <a:pt x="111" y="1"/>
                    <a:pt x="111" y="1"/>
                    <a:pt x="111" y="1"/>
                  </a:cubicBezTo>
                  <a:cubicBezTo>
                    <a:pt x="97" y="1"/>
                    <a:pt x="97" y="1"/>
                    <a:pt x="97" y="1"/>
                  </a:cubicBezTo>
                  <a:cubicBezTo>
                    <a:pt x="91" y="2"/>
                    <a:pt x="91" y="2"/>
                    <a:pt x="91" y="2"/>
                  </a:cubicBezTo>
                  <a:cubicBezTo>
                    <a:pt x="89" y="20"/>
                    <a:pt x="89" y="20"/>
                    <a:pt x="89" y="20"/>
                  </a:cubicBezTo>
                  <a:cubicBezTo>
                    <a:pt x="84" y="21"/>
                    <a:pt x="80" y="22"/>
                    <a:pt x="76" y="24"/>
                  </a:cubicBezTo>
                  <a:cubicBezTo>
                    <a:pt x="62" y="9"/>
                    <a:pt x="62" y="9"/>
                    <a:pt x="62" y="9"/>
                  </a:cubicBezTo>
                  <a:cubicBezTo>
                    <a:pt x="58" y="12"/>
                    <a:pt x="58" y="12"/>
                    <a:pt x="58" y="12"/>
                  </a:cubicBezTo>
                  <a:cubicBezTo>
                    <a:pt x="45" y="20"/>
                    <a:pt x="45" y="20"/>
                    <a:pt x="45" y="20"/>
                  </a:cubicBezTo>
                  <a:cubicBezTo>
                    <a:pt x="41" y="23"/>
                    <a:pt x="41" y="23"/>
                    <a:pt x="41" y="23"/>
                  </a:cubicBezTo>
                  <a:cubicBezTo>
                    <a:pt x="48" y="40"/>
                    <a:pt x="48" y="40"/>
                    <a:pt x="48" y="40"/>
                  </a:cubicBezTo>
                  <a:cubicBezTo>
                    <a:pt x="46" y="42"/>
                    <a:pt x="43" y="45"/>
                    <a:pt x="41" y="48"/>
                  </a:cubicBezTo>
                  <a:cubicBezTo>
                    <a:pt x="40" y="48"/>
                    <a:pt x="39" y="49"/>
                    <a:pt x="39" y="50"/>
                  </a:cubicBezTo>
                  <a:cubicBezTo>
                    <a:pt x="19" y="43"/>
                    <a:pt x="19" y="43"/>
                    <a:pt x="19" y="43"/>
                  </a:cubicBezTo>
                  <a:cubicBezTo>
                    <a:pt x="17" y="48"/>
                    <a:pt x="17" y="48"/>
                    <a:pt x="17" y="48"/>
                  </a:cubicBezTo>
                  <a:cubicBezTo>
                    <a:pt x="10" y="61"/>
                    <a:pt x="10" y="61"/>
                    <a:pt x="10" y="61"/>
                  </a:cubicBezTo>
                  <a:cubicBezTo>
                    <a:pt x="8" y="66"/>
                    <a:pt x="8" y="66"/>
                    <a:pt x="8" y="66"/>
                  </a:cubicBezTo>
                  <a:cubicBezTo>
                    <a:pt x="23" y="77"/>
                    <a:pt x="23" y="77"/>
                    <a:pt x="23" y="77"/>
                  </a:cubicBezTo>
                  <a:cubicBezTo>
                    <a:pt x="22" y="82"/>
                    <a:pt x="21" y="86"/>
                    <a:pt x="20" y="90"/>
                  </a:cubicBezTo>
                  <a:cubicBezTo>
                    <a:pt x="0" y="95"/>
                    <a:pt x="0" y="95"/>
                    <a:pt x="0" y="95"/>
                  </a:cubicBezTo>
                  <a:cubicBezTo>
                    <a:pt x="0" y="100"/>
                    <a:pt x="0" y="100"/>
                    <a:pt x="0" y="100"/>
                  </a:cubicBezTo>
                  <a:cubicBezTo>
                    <a:pt x="1" y="115"/>
                    <a:pt x="1" y="115"/>
                    <a:pt x="1" y="115"/>
                  </a:cubicBezTo>
                  <a:cubicBezTo>
                    <a:pt x="1" y="120"/>
                    <a:pt x="1" y="120"/>
                    <a:pt x="1" y="120"/>
                  </a:cubicBezTo>
                  <a:cubicBezTo>
                    <a:pt x="20" y="122"/>
                    <a:pt x="20" y="122"/>
                    <a:pt x="20" y="122"/>
                  </a:cubicBezTo>
                  <a:cubicBezTo>
                    <a:pt x="21" y="127"/>
                    <a:pt x="22" y="131"/>
                    <a:pt x="23" y="135"/>
                  </a:cubicBezTo>
                  <a:cubicBezTo>
                    <a:pt x="8" y="149"/>
                    <a:pt x="8" y="149"/>
                    <a:pt x="8" y="149"/>
                  </a:cubicBezTo>
                  <a:cubicBezTo>
                    <a:pt x="11" y="154"/>
                    <a:pt x="11" y="154"/>
                    <a:pt x="11" y="154"/>
                  </a:cubicBezTo>
                  <a:cubicBezTo>
                    <a:pt x="19" y="166"/>
                    <a:pt x="19" y="166"/>
                    <a:pt x="19" y="166"/>
                  </a:cubicBezTo>
                  <a:cubicBezTo>
                    <a:pt x="22" y="171"/>
                    <a:pt x="22" y="171"/>
                    <a:pt x="22" y="171"/>
                  </a:cubicBezTo>
                  <a:cubicBezTo>
                    <a:pt x="39" y="163"/>
                    <a:pt x="39" y="163"/>
                    <a:pt x="39" y="163"/>
                  </a:cubicBezTo>
                  <a:cubicBezTo>
                    <a:pt x="42" y="166"/>
                    <a:pt x="45" y="170"/>
                    <a:pt x="49" y="173"/>
                  </a:cubicBezTo>
                  <a:cubicBezTo>
                    <a:pt x="42" y="192"/>
                    <a:pt x="42" y="192"/>
                    <a:pt x="42" y="192"/>
                  </a:cubicBezTo>
                  <a:cubicBezTo>
                    <a:pt x="47" y="194"/>
                    <a:pt x="47" y="194"/>
                    <a:pt x="47" y="194"/>
                  </a:cubicBezTo>
                  <a:cubicBezTo>
                    <a:pt x="60" y="201"/>
                    <a:pt x="60" y="201"/>
                    <a:pt x="60" y="201"/>
                  </a:cubicBezTo>
                  <a:cubicBezTo>
                    <a:pt x="65" y="204"/>
                    <a:pt x="65" y="204"/>
                    <a:pt x="65" y="204"/>
                  </a:cubicBezTo>
                  <a:cubicBezTo>
                    <a:pt x="76" y="189"/>
                    <a:pt x="76" y="189"/>
                    <a:pt x="76" y="189"/>
                  </a:cubicBezTo>
                  <a:cubicBezTo>
                    <a:pt x="81" y="190"/>
                    <a:pt x="85" y="191"/>
                    <a:pt x="90" y="192"/>
                  </a:cubicBezTo>
                  <a:cubicBezTo>
                    <a:pt x="94" y="212"/>
                    <a:pt x="94" y="212"/>
                    <a:pt x="94" y="212"/>
                  </a:cubicBezTo>
                  <a:cubicBezTo>
                    <a:pt x="99" y="211"/>
                    <a:pt x="99" y="211"/>
                    <a:pt x="99" y="211"/>
                  </a:cubicBezTo>
                  <a:cubicBezTo>
                    <a:pt x="114" y="211"/>
                    <a:pt x="114" y="211"/>
                    <a:pt x="114" y="211"/>
                  </a:cubicBezTo>
                  <a:cubicBezTo>
                    <a:pt x="120" y="210"/>
                    <a:pt x="120" y="210"/>
                    <a:pt x="120" y="210"/>
                  </a:cubicBezTo>
                  <a:cubicBezTo>
                    <a:pt x="121" y="192"/>
                    <a:pt x="121" y="192"/>
                    <a:pt x="121" y="192"/>
                  </a:cubicBezTo>
                  <a:cubicBezTo>
                    <a:pt x="127" y="191"/>
                    <a:pt x="132" y="190"/>
                    <a:pt x="136" y="188"/>
                  </a:cubicBezTo>
                  <a:lnTo>
                    <a:pt x="116" y="16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69" name="Freeform 237"/>
            <p:cNvSpPr>
              <a:spLocks/>
            </p:cNvSpPr>
            <p:nvPr/>
          </p:nvSpPr>
          <p:spPr bwMode="auto">
            <a:xfrm>
              <a:off x="8453346" y="5870257"/>
              <a:ext cx="329259" cy="329259"/>
            </a:xfrm>
            <a:custGeom>
              <a:avLst/>
              <a:gdLst>
                <a:gd name="T0" fmla="*/ 158 w 158"/>
                <a:gd name="T1" fmla="*/ 131 h 158"/>
                <a:gd name="T2" fmla="*/ 154 w 158"/>
                <a:gd name="T3" fmla="*/ 121 h 158"/>
                <a:gd name="T4" fmla="*/ 86 w 158"/>
                <a:gd name="T5" fmla="*/ 55 h 158"/>
                <a:gd name="T6" fmla="*/ 75 w 158"/>
                <a:gd name="T7" fmla="*/ 16 h 158"/>
                <a:gd name="T8" fmla="*/ 29 w 158"/>
                <a:gd name="T9" fmla="*/ 7 h 158"/>
                <a:gd name="T10" fmla="*/ 53 w 158"/>
                <a:gd name="T11" fmla="*/ 30 h 158"/>
                <a:gd name="T12" fmla="*/ 53 w 158"/>
                <a:gd name="T13" fmla="*/ 37 h 158"/>
                <a:gd name="T14" fmla="*/ 37 w 158"/>
                <a:gd name="T15" fmla="*/ 53 h 158"/>
                <a:gd name="T16" fmla="*/ 29 w 158"/>
                <a:gd name="T17" fmla="*/ 53 h 158"/>
                <a:gd name="T18" fmla="*/ 6 w 158"/>
                <a:gd name="T19" fmla="*/ 30 h 158"/>
                <a:gd name="T20" fmla="*/ 15 w 158"/>
                <a:gd name="T21" fmla="*/ 75 h 158"/>
                <a:gd name="T22" fmla="*/ 55 w 158"/>
                <a:gd name="T23" fmla="*/ 86 h 158"/>
                <a:gd name="T24" fmla="*/ 121 w 158"/>
                <a:gd name="T25" fmla="*/ 155 h 158"/>
                <a:gd name="T26" fmla="*/ 131 w 158"/>
                <a:gd name="T27" fmla="*/ 158 h 158"/>
                <a:gd name="T28" fmla="*/ 158 w 158"/>
                <a:gd name="T29" fmla="*/ 13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58">
                  <a:moveTo>
                    <a:pt x="158" y="131"/>
                  </a:moveTo>
                  <a:cubicBezTo>
                    <a:pt x="158" y="128"/>
                    <a:pt x="156" y="123"/>
                    <a:pt x="154" y="121"/>
                  </a:cubicBezTo>
                  <a:cubicBezTo>
                    <a:pt x="132" y="99"/>
                    <a:pt x="109" y="77"/>
                    <a:pt x="86" y="55"/>
                  </a:cubicBezTo>
                  <a:cubicBezTo>
                    <a:pt x="89" y="42"/>
                    <a:pt x="86" y="26"/>
                    <a:pt x="75" y="16"/>
                  </a:cubicBezTo>
                  <a:cubicBezTo>
                    <a:pt x="63" y="3"/>
                    <a:pt x="45" y="0"/>
                    <a:pt x="29" y="7"/>
                  </a:cubicBezTo>
                  <a:cubicBezTo>
                    <a:pt x="53" y="30"/>
                    <a:pt x="53" y="30"/>
                    <a:pt x="53" y="30"/>
                  </a:cubicBezTo>
                  <a:cubicBezTo>
                    <a:pt x="55" y="32"/>
                    <a:pt x="55" y="35"/>
                    <a:pt x="53" y="37"/>
                  </a:cubicBezTo>
                  <a:cubicBezTo>
                    <a:pt x="37" y="53"/>
                    <a:pt x="37" y="53"/>
                    <a:pt x="37" y="53"/>
                  </a:cubicBezTo>
                  <a:cubicBezTo>
                    <a:pt x="35" y="55"/>
                    <a:pt x="31" y="55"/>
                    <a:pt x="29" y="53"/>
                  </a:cubicBezTo>
                  <a:cubicBezTo>
                    <a:pt x="6" y="30"/>
                    <a:pt x="6" y="30"/>
                    <a:pt x="6" y="30"/>
                  </a:cubicBezTo>
                  <a:cubicBezTo>
                    <a:pt x="0" y="45"/>
                    <a:pt x="3" y="63"/>
                    <a:pt x="15" y="75"/>
                  </a:cubicBezTo>
                  <a:cubicBezTo>
                    <a:pt x="26" y="86"/>
                    <a:pt x="41" y="90"/>
                    <a:pt x="55" y="86"/>
                  </a:cubicBezTo>
                  <a:cubicBezTo>
                    <a:pt x="77" y="109"/>
                    <a:pt x="99" y="132"/>
                    <a:pt x="121" y="155"/>
                  </a:cubicBezTo>
                  <a:cubicBezTo>
                    <a:pt x="123" y="157"/>
                    <a:pt x="127" y="158"/>
                    <a:pt x="131" y="158"/>
                  </a:cubicBezTo>
                  <a:cubicBezTo>
                    <a:pt x="144" y="156"/>
                    <a:pt x="155" y="144"/>
                    <a:pt x="158" y="131"/>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nvGrpSpPr>
          <p:cNvPr id="170" name="组合 169"/>
          <p:cNvGrpSpPr/>
          <p:nvPr/>
        </p:nvGrpSpPr>
        <p:grpSpPr>
          <a:xfrm>
            <a:off x="3486101" y="4393496"/>
            <a:ext cx="560326" cy="597801"/>
            <a:chOff x="6025477" y="5703965"/>
            <a:chExt cx="522158" cy="557080"/>
          </a:xfrm>
          <a:solidFill>
            <a:sysClr val="window" lastClr="FFFFFF"/>
          </a:solidFill>
        </p:grpSpPr>
        <p:sp>
          <p:nvSpPr>
            <p:cNvPr id="171" name="Freeform 348"/>
            <p:cNvSpPr>
              <a:spLocks/>
            </p:cNvSpPr>
            <p:nvPr/>
          </p:nvSpPr>
          <p:spPr bwMode="auto">
            <a:xfrm>
              <a:off x="6278241" y="5703965"/>
              <a:ext cx="31596" cy="78158"/>
            </a:xfrm>
            <a:custGeom>
              <a:avLst/>
              <a:gdLst>
                <a:gd name="T0" fmla="*/ 8 w 15"/>
                <a:gd name="T1" fmla="*/ 38 h 38"/>
                <a:gd name="T2" fmla="*/ 0 w 15"/>
                <a:gd name="T3" fmla="*/ 30 h 38"/>
                <a:gd name="T4" fmla="*/ 0 w 15"/>
                <a:gd name="T5" fmla="*/ 7 h 38"/>
                <a:gd name="T6" fmla="*/ 8 w 15"/>
                <a:gd name="T7" fmla="*/ 0 h 38"/>
                <a:gd name="T8" fmla="*/ 15 w 15"/>
                <a:gd name="T9" fmla="*/ 7 h 38"/>
                <a:gd name="T10" fmla="*/ 15 w 15"/>
                <a:gd name="T11" fmla="*/ 30 h 38"/>
                <a:gd name="T12" fmla="*/ 8 w 15"/>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15" h="38">
                  <a:moveTo>
                    <a:pt x="8" y="38"/>
                  </a:moveTo>
                  <a:cubicBezTo>
                    <a:pt x="4" y="38"/>
                    <a:pt x="0" y="34"/>
                    <a:pt x="0" y="30"/>
                  </a:cubicBezTo>
                  <a:cubicBezTo>
                    <a:pt x="0" y="7"/>
                    <a:pt x="0" y="7"/>
                    <a:pt x="0" y="7"/>
                  </a:cubicBezTo>
                  <a:cubicBezTo>
                    <a:pt x="0" y="3"/>
                    <a:pt x="4" y="0"/>
                    <a:pt x="8" y="0"/>
                  </a:cubicBezTo>
                  <a:cubicBezTo>
                    <a:pt x="12" y="0"/>
                    <a:pt x="15" y="3"/>
                    <a:pt x="15" y="7"/>
                  </a:cubicBezTo>
                  <a:cubicBezTo>
                    <a:pt x="15" y="30"/>
                    <a:pt x="15" y="30"/>
                    <a:pt x="15" y="30"/>
                  </a:cubicBezTo>
                  <a:cubicBezTo>
                    <a:pt x="15" y="34"/>
                    <a:pt x="12" y="38"/>
                    <a:pt x="8" y="3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72" name="Freeform 349"/>
            <p:cNvSpPr>
              <a:spLocks/>
            </p:cNvSpPr>
            <p:nvPr/>
          </p:nvSpPr>
          <p:spPr bwMode="auto">
            <a:xfrm>
              <a:off x="6153521" y="5730572"/>
              <a:ext cx="58203" cy="73169"/>
            </a:xfrm>
            <a:custGeom>
              <a:avLst/>
              <a:gdLst>
                <a:gd name="T0" fmla="*/ 20 w 28"/>
                <a:gd name="T1" fmla="*/ 35 h 35"/>
                <a:gd name="T2" fmla="*/ 13 w 28"/>
                <a:gd name="T3" fmla="*/ 32 h 35"/>
                <a:gd name="T4" fmla="*/ 2 w 28"/>
                <a:gd name="T5" fmla="*/ 12 h 35"/>
                <a:gd name="T6" fmla="*/ 4 w 28"/>
                <a:gd name="T7" fmla="*/ 2 h 35"/>
                <a:gd name="T8" fmla="*/ 14 w 28"/>
                <a:gd name="T9" fmla="*/ 5 h 35"/>
                <a:gd name="T10" fmla="*/ 26 w 28"/>
                <a:gd name="T11" fmla="*/ 25 h 35"/>
                <a:gd name="T12" fmla="*/ 23 w 28"/>
                <a:gd name="T13" fmla="*/ 35 h 35"/>
                <a:gd name="T14" fmla="*/ 20 w 28"/>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5">
                  <a:moveTo>
                    <a:pt x="20" y="35"/>
                  </a:moveTo>
                  <a:cubicBezTo>
                    <a:pt x="17" y="35"/>
                    <a:pt x="15" y="34"/>
                    <a:pt x="13" y="32"/>
                  </a:cubicBezTo>
                  <a:cubicBezTo>
                    <a:pt x="2" y="12"/>
                    <a:pt x="2" y="12"/>
                    <a:pt x="2" y="12"/>
                  </a:cubicBezTo>
                  <a:cubicBezTo>
                    <a:pt x="0" y="8"/>
                    <a:pt x="1" y="4"/>
                    <a:pt x="4" y="2"/>
                  </a:cubicBezTo>
                  <a:cubicBezTo>
                    <a:pt x="8" y="0"/>
                    <a:pt x="12" y="1"/>
                    <a:pt x="14" y="5"/>
                  </a:cubicBezTo>
                  <a:cubicBezTo>
                    <a:pt x="26" y="25"/>
                    <a:pt x="26" y="25"/>
                    <a:pt x="26" y="25"/>
                  </a:cubicBezTo>
                  <a:cubicBezTo>
                    <a:pt x="28" y="28"/>
                    <a:pt x="27" y="33"/>
                    <a:pt x="23" y="35"/>
                  </a:cubicBezTo>
                  <a:cubicBezTo>
                    <a:pt x="22" y="35"/>
                    <a:pt x="21" y="35"/>
                    <a:pt x="20" y="35"/>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73" name="Freeform 350"/>
            <p:cNvSpPr>
              <a:spLocks/>
            </p:cNvSpPr>
            <p:nvPr/>
          </p:nvSpPr>
          <p:spPr bwMode="auto">
            <a:xfrm>
              <a:off x="6060397" y="5818707"/>
              <a:ext cx="76495" cy="56539"/>
            </a:xfrm>
            <a:custGeom>
              <a:avLst/>
              <a:gdLst>
                <a:gd name="T0" fmla="*/ 28 w 37"/>
                <a:gd name="T1" fmla="*/ 27 h 27"/>
                <a:gd name="T2" fmla="*/ 25 w 37"/>
                <a:gd name="T3" fmla="*/ 26 h 27"/>
                <a:gd name="T4" fmla="*/ 5 w 37"/>
                <a:gd name="T5" fmla="*/ 14 h 27"/>
                <a:gd name="T6" fmla="*/ 2 w 37"/>
                <a:gd name="T7" fmla="*/ 5 h 27"/>
                <a:gd name="T8" fmla="*/ 12 w 37"/>
                <a:gd name="T9" fmla="*/ 2 h 27"/>
                <a:gd name="T10" fmla="*/ 32 w 37"/>
                <a:gd name="T11" fmla="*/ 14 h 27"/>
                <a:gd name="T12" fmla="*/ 35 w 37"/>
                <a:gd name="T13" fmla="*/ 23 h 27"/>
                <a:gd name="T14" fmla="*/ 28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28" y="27"/>
                  </a:moveTo>
                  <a:cubicBezTo>
                    <a:pt x="27" y="27"/>
                    <a:pt x="26" y="27"/>
                    <a:pt x="25" y="26"/>
                  </a:cubicBezTo>
                  <a:cubicBezTo>
                    <a:pt x="5" y="14"/>
                    <a:pt x="5" y="14"/>
                    <a:pt x="5" y="14"/>
                  </a:cubicBezTo>
                  <a:cubicBezTo>
                    <a:pt x="1" y="12"/>
                    <a:pt x="0" y="8"/>
                    <a:pt x="2" y="5"/>
                  </a:cubicBezTo>
                  <a:cubicBezTo>
                    <a:pt x="4" y="1"/>
                    <a:pt x="9" y="0"/>
                    <a:pt x="12" y="2"/>
                  </a:cubicBezTo>
                  <a:cubicBezTo>
                    <a:pt x="32" y="14"/>
                    <a:pt x="32" y="14"/>
                    <a:pt x="32" y="14"/>
                  </a:cubicBezTo>
                  <a:cubicBezTo>
                    <a:pt x="35" y="16"/>
                    <a:pt x="37" y="20"/>
                    <a:pt x="35" y="23"/>
                  </a:cubicBezTo>
                  <a:cubicBezTo>
                    <a:pt x="33" y="26"/>
                    <a:pt x="31" y="27"/>
                    <a:pt x="28" y="2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74" name="Freeform 351"/>
            <p:cNvSpPr>
              <a:spLocks/>
            </p:cNvSpPr>
            <p:nvPr/>
          </p:nvSpPr>
          <p:spPr bwMode="auto">
            <a:xfrm>
              <a:off x="6025477" y="5943426"/>
              <a:ext cx="78158" cy="28270"/>
            </a:xfrm>
            <a:custGeom>
              <a:avLst/>
              <a:gdLst>
                <a:gd name="T0" fmla="*/ 31 w 38"/>
                <a:gd name="T1" fmla="*/ 14 h 14"/>
                <a:gd name="T2" fmla="*/ 8 w 38"/>
                <a:gd name="T3" fmla="*/ 14 h 14"/>
                <a:gd name="T4" fmla="*/ 0 w 38"/>
                <a:gd name="T5" fmla="*/ 7 h 14"/>
                <a:gd name="T6" fmla="*/ 8 w 38"/>
                <a:gd name="T7" fmla="*/ 0 h 14"/>
                <a:gd name="T8" fmla="*/ 31 w 38"/>
                <a:gd name="T9" fmla="*/ 0 h 14"/>
                <a:gd name="T10" fmla="*/ 38 w 38"/>
                <a:gd name="T11" fmla="*/ 7 h 14"/>
                <a:gd name="T12" fmla="*/ 31 w 38"/>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8" h="14">
                  <a:moveTo>
                    <a:pt x="31" y="14"/>
                  </a:moveTo>
                  <a:cubicBezTo>
                    <a:pt x="8" y="14"/>
                    <a:pt x="8" y="14"/>
                    <a:pt x="8" y="14"/>
                  </a:cubicBezTo>
                  <a:cubicBezTo>
                    <a:pt x="4" y="14"/>
                    <a:pt x="0" y="11"/>
                    <a:pt x="0" y="7"/>
                  </a:cubicBezTo>
                  <a:cubicBezTo>
                    <a:pt x="0" y="3"/>
                    <a:pt x="4" y="0"/>
                    <a:pt x="8" y="0"/>
                  </a:cubicBezTo>
                  <a:cubicBezTo>
                    <a:pt x="31" y="0"/>
                    <a:pt x="31" y="0"/>
                    <a:pt x="31" y="0"/>
                  </a:cubicBezTo>
                  <a:cubicBezTo>
                    <a:pt x="35" y="0"/>
                    <a:pt x="38" y="3"/>
                    <a:pt x="38" y="7"/>
                  </a:cubicBezTo>
                  <a:cubicBezTo>
                    <a:pt x="38" y="11"/>
                    <a:pt x="35" y="14"/>
                    <a:pt x="31" y="1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75" name="Freeform 352"/>
            <p:cNvSpPr>
              <a:spLocks/>
            </p:cNvSpPr>
            <p:nvPr/>
          </p:nvSpPr>
          <p:spPr bwMode="auto">
            <a:xfrm>
              <a:off x="6052083" y="6041539"/>
              <a:ext cx="76495" cy="56539"/>
            </a:xfrm>
            <a:custGeom>
              <a:avLst/>
              <a:gdLst>
                <a:gd name="T0" fmla="*/ 9 w 37"/>
                <a:gd name="T1" fmla="*/ 27 h 27"/>
                <a:gd name="T2" fmla="*/ 2 w 37"/>
                <a:gd name="T3" fmla="*/ 23 h 27"/>
                <a:gd name="T4" fmla="*/ 5 w 37"/>
                <a:gd name="T5" fmla="*/ 13 h 27"/>
                <a:gd name="T6" fmla="*/ 25 w 37"/>
                <a:gd name="T7" fmla="*/ 2 h 27"/>
                <a:gd name="T8" fmla="*/ 35 w 37"/>
                <a:gd name="T9" fmla="*/ 4 h 27"/>
                <a:gd name="T10" fmla="*/ 32 w 37"/>
                <a:gd name="T11" fmla="*/ 14 h 27"/>
                <a:gd name="T12" fmla="*/ 12 w 37"/>
                <a:gd name="T13" fmla="*/ 26 h 27"/>
                <a:gd name="T14" fmla="*/ 9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9" y="27"/>
                  </a:moveTo>
                  <a:cubicBezTo>
                    <a:pt x="6" y="27"/>
                    <a:pt x="4" y="25"/>
                    <a:pt x="2" y="23"/>
                  </a:cubicBezTo>
                  <a:cubicBezTo>
                    <a:pt x="0" y="20"/>
                    <a:pt x="2" y="15"/>
                    <a:pt x="5" y="13"/>
                  </a:cubicBezTo>
                  <a:cubicBezTo>
                    <a:pt x="25" y="2"/>
                    <a:pt x="25" y="2"/>
                    <a:pt x="25" y="2"/>
                  </a:cubicBezTo>
                  <a:cubicBezTo>
                    <a:pt x="29" y="0"/>
                    <a:pt x="33" y="1"/>
                    <a:pt x="35" y="4"/>
                  </a:cubicBezTo>
                  <a:cubicBezTo>
                    <a:pt x="37" y="8"/>
                    <a:pt x="36" y="12"/>
                    <a:pt x="32" y="14"/>
                  </a:cubicBezTo>
                  <a:cubicBezTo>
                    <a:pt x="12" y="26"/>
                    <a:pt x="12" y="26"/>
                    <a:pt x="12" y="26"/>
                  </a:cubicBezTo>
                  <a:cubicBezTo>
                    <a:pt x="11" y="26"/>
                    <a:pt x="10" y="27"/>
                    <a:pt x="9" y="2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76" name="Freeform 353"/>
            <p:cNvSpPr>
              <a:spLocks/>
            </p:cNvSpPr>
            <p:nvPr/>
          </p:nvSpPr>
          <p:spPr bwMode="auto">
            <a:xfrm>
              <a:off x="6437882" y="6053179"/>
              <a:ext cx="76495" cy="56539"/>
            </a:xfrm>
            <a:custGeom>
              <a:avLst/>
              <a:gdLst>
                <a:gd name="T0" fmla="*/ 29 w 37"/>
                <a:gd name="T1" fmla="*/ 27 h 27"/>
                <a:gd name="T2" fmla="*/ 25 w 37"/>
                <a:gd name="T3" fmla="*/ 26 h 27"/>
                <a:gd name="T4" fmla="*/ 5 w 37"/>
                <a:gd name="T5" fmla="*/ 15 h 27"/>
                <a:gd name="T6" fmla="*/ 2 w 37"/>
                <a:gd name="T7" fmla="*/ 5 h 27"/>
                <a:gd name="T8" fmla="*/ 12 w 37"/>
                <a:gd name="T9" fmla="*/ 2 h 27"/>
                <a:gd name="T10" fmla="*/ 32 w 37"/>
                <a:gd name="T11" fmla="*/ 14 h 27"/>
                <a:gd name="T12" fmla="*/ 35 w 37"/>
                <a:gd name="T13" fmla="*/ 23 h 27"/>
                <a:gd name="T14" fmla="*/ 29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29" y="27"/>
                  </a:moveTo>
                  <a:cubicBezTo>
                    <a:pt x="27" y="27"/>
                    <a:pt x="26" y="27"/>
                    <a:pt x="25" y="26"/>
                  </a:cubicBezTo>
                  <a:cubicBezTo>
                    <a:pt x="5" y="15"/>
                    <a:pt x="5" y="15"/>
                    <a:pt x="5" y="15"/>
                  </a:cubicBezTo>
                  <a:cubicBezTo>
                    <a:pt x="1" y="13"/>
                    <a:pt x="0" y="8"/>
                    <a:pt x="2" y="5"/>
                  </a:cubicBezTo>
                  <a:cubicBezTo>
                    <a:pt x="4" y="1"/>
                    <a:pt x="9" y="0"/>
                    <a:pt x="12" y="2"/>
                  </a:cubicBezTo>
                  <a:cubicBezTo>
                    <a:pt x="32" y="14"/>
                    <a:pt x="32" y="14"/>
                    <a:pt x="32" y="14"/>
                  </a:cubicBezTo>
                  <a:cubicBezTo>
                    <a:pt x="36" y="16"/>
                    <a:pt x="37" y="20"/>
                    <a:pt x="35" y="23"/>
                  </a:cubicBezTo>
                  <a:cubicBezTo>
                    <a:pt x="34" y="26"/>
                    <a:pt x="31" y="27"/>
                    <a:pt x="29" y="2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77" name="Freeform 354"/>
            <p:cNvSpPr>
              <a:spLocks/>
            </p:cNvSpPr>
            <p:nvPr/>
          </p:nvSpPr>
          <p:spPr bwMode="auto">
            <a:xfrm>
              <a:off x="6471140" y="5958393"/>
              <a:ext cx="76495" cy="28270"/>
            </a:xfrm>
            <a:custGeom>
              <a:avLst/>
              <a:gdLst>
                <a:gd name="T0" fmla="*/ 30 w 37"/>
                <a:gd name="T1" fmla="*/ 14 h 14"/>
                <a:gd name="T2" fmla="*/ 7 w 37"/>
                <a:gd name="T3" fmla="*/ 14 h 14"/>
                <a:gd name="T4" fmla="*/ 0 w 37"/>
                <a:gd name="T5" fmla="*/ 7 h 14"/>
                <a:gd name="T6" fmla="*/ 7 w 37"/>
                <a:gd name="T7" fmla="*/ 0 h 14"/>
                <a:gd name="T8" fmla="*/ 30 w 37"/>
                <a:gd name="T9" fmla="*/ 0 h 14"/>
                <a:gd name="T10" fmla="*/ 37 w 37"/>
                <a:gd name="T11" fmla="*/ 7 h 14"/>
                <a:gd name="T12" fmla="*/ 30 w 37"/>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7" h="14">
                  <a:moveTo>
                    <a:pt x="30" y="14"/>
                  </a:moveTo>
                  <a:cubicBezTo>
                    <a:pt x="7" y="14"/>
                    <a:pt x="7" y="14"/>
                    <a:pt x="7" y="14"/>
                  </a:cubicBezTo>
                  <a:cubicBezTo>
                    <a:pt x="3" y="14"/>
                    <a:pt x="0" y="11"/>
                    <a:pt x="0" y="7"/>
                  </a:cubicBezTo>
                  <a:cubicBezTo>
                    <a:pt x="0" y="3"/>
                    <a:pt x="3" y="0"/>
                    <a:pt x="7" y="0"/>
                  </a:cubicBezTo>
                  <a:cubicBezTo>
                    <a:pt x="30" y="0"/>
                    <a:pt x="30" y="0"/>
                    <a:pt x="30" y="0"/>
                  </a:cubicBezTo>
                  <a:cubicBezTo>
                    <a:pt x="34" y="0"/>
                    <a:pt x="37" y="3"/>
                    <a:pt x="37" y="7"/>
                  </a:cubicBezTo>
                  <a:cubicBezTo>
                    <a:pt x="37" y="11"/>
                    <a:pt x="34" y="14"/>
                    <a:pt x="30" y="1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78" name="Freeform 355"/>
            <p:cNvSpPr>
              <a:spLocks/>
            </p:cNvSpPr>
            <p:nvPr/>
          </p:nvSpPr>
          <p:spPr bwMode="auto">
            <a:xfrm>
              <a:off x="6446196" y="5830347"/>
              <a:ext cx="76495" cy="56539"/>
            </a:xfrm>
            <a:custGeom>
              <a:avLst/>
              <a:gdLst>
                <a:gd name="T0" fmla="*/ 8 w 37"/>
                <a:gd name="T1" fmla="*/ 27 h 27"/>
                <a:gd name="T2" fmla="*/ 2 w 37"/>
                <a:gd name="T3" fmla="*/ 24 h 27"/>
                <a:gd name="T4" fmla="*/ 5 w 37"/>
                <a:gd name="T5" fmla="*/ 14 h 27"/>
                <a:gd name="T6" fmla="*/ 25 w 37"/>
                <a:gd name="T7" fmla="*/ 2 h 27"/>
                <a:gd name="T8" fmla="*/ 35 w 37"/>
                <a:gd name="T9" fmla="*/ 5 h 27"/>
                <a:gd name="T10" fmla="*/ 32 w 37"/>
                <a:gd name="T11" fmla="*/ 15 h 27"/>
                <a:gd name="T12" fmla="*/ 12 w 37"/>
                <a:gd name="T13" fmla="*/ 26 h 27"/>
                <a:gd name="T14" fmla="*/ 8 w 37"/>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7">
                  <a:moveTo>
                    <a:pt x="8" y="27"/>
                  </a:moveTo>
                  <a:cubicBezTo>
                    <a:pt x="6" y="27"/>
                    <a:pt x="3" y="26"/>
                    <a:pt x="2" y="24"/>
                  </a:cubicBezTo>
                  <a:cubicBezTo>
                    <a:pt x="0" y="20"/>
                    <a:pt x="1" y="16"/>
                    <a:pt x="5" y="14"/>
                  </a:cubicBezTo>
                  <a:cubicBezTo>
                    <a:pt x="25" y="2"/>
                    <a:pt x="25" y="2"/>
                    <a:pt x="25" y="2"/>
                  </a:cubicBezTo>
                  <a:cubicBezTo>
                    <a:pt x="28" y="0"/>
                    <a:pt x="33" y="1"/>
                    <a:pt x="35" y="5"/>
                  </a:cubicBezTo>
                  <a:cubicBezTo>
                    <a:pt x="37" y="8"/>
                    <a:pt x="35" y="13"/>
                    <a:pt x="32" y="15"/>
                  </a:cubicBezTo>
                  <a:cubicBezTo>
                    <a:pt x="12" y="26"/>
                    <a:pt x="12" y="26"/>
                    <a:pt x="12" y="26"/>
                  </a:cubicBezTo>
                  <a:cubicBezTo>
                    <a:pt x="11" y="27"/>
                    <a:pt x="9" y="27"/>
                    <a:pt x="8" y="2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79" name="Freeform 356"/>
            <p:cNvSpPr>
              <a:spLocks/>
            </p:cNvSpPr>
            <p:nvPr/>
          </p:nvSpPr>
          <p:spPr bwMode="auto">
            <a:xfrm>
              <a:off x="6376353" y="5738887"/>
              <a:ext cx="59865" cy="73169"/>
            </a:xfrm>
            <a:custGeom>
              <a:avLst/>
              <a:gdLst>
                <a:gd name="T0" fmla="*/ 8 w 28"/>
                <a:gd name="T1" fmla="*/ 35 h 35"/>
                <a:gd name="T2" fmla="*/ 4 w 28"/>
                <a:gd name="T3" fmla="*/ 34 h 35"/>
                <a:gd name="T4" fmla="*/ 2 w 28"/>
                <a:gd name="T5" fmla="*/ 24 h 35"/>
                <a:gd name="T6" fmla="*/ 13 w 28"/>
                <a:gd name="T7" fmla="*/ 4 h 35"/>
                <a:gd name="T8" fmla="*/ 23 w 28"/>
                <a:gd name="T9" fmla="*/ 2 h 35"/>
                <a:gd name="T10" fmla="*/ 26 w 28"/>
                <a:gd name="T11" fmla="*/ 11 h 35"/>
                <a:gd name="T12" fmla="*/ 14 w 28"/>
                <a:gd name="T13" fmla="*/ 32 h 35"/>
                <a:gd name="T14" fmla="*/ 8 w 28"/>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5">
                  <a:moveTo>
                    <a:pt x="8" y="35"/>
                  </a:moveTo>
                  <a:cubicBezTo>
                    <a:pt x="7" y="35"/>
                    <a:pt x="5" y="35"/>
                    <a:pt x="4" y="34"/>
                  </a:cubicBezTo>
                  <a:cubicBezTo>
                    <a:pt x="1" y="32"/>
                    <a:pt x="0" y="28"/>
                    <a:pt x="2" y="24"/>
                  </a:cubicBezTo>
                  <a:cubicBezTo>
                    <a:pt x="13" y="4"/>
                    <a:pt x="13" y="4"/>
                    <a:pt x="13" y="4"/>
                  </a:cubicBezTo>
                  <a:cubicBezTo>
                    <a:pt x="15" y="1"/>
                    <a:pt x="19" y="0"/>
                    <a:pt x="23" y="2"/>
                  </a:cubicBezTo>
                  <a:cubicBezTo>
                    <a:pt x="26" y="4"/>
                    <a:pt x="28" y="8"/>
                    <a:pt x="26" y="11"/>
                  </a:cubicBezTo>
                  <a:cubicBezTo>
                    <a:pt x="14" y="32"/>
                    <a:pt x="14" y="32"/>
                    <a:pt x="14" y="32"/>
                  </a:cubicBezTo>
                  <a:cubicBezTo>
                    <a:pt x="13" y="34"/>
                    <a:pt x="10" y="35"/>
                    <a:pt x="8" y="35"/>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80" name="Freeform 357"/>
            <p:cNvSpPr>
              <a:spLocks noEditPoints="1"/>
            </p:cNvSpPr>
            <p:nvPr/>
          </p:nvSpPr>
          <p:spPr bwMode="auto">
            <a:xfrm>
              <a:off x="6146870" y="5828685"/>
              <a:ext cx="281035" cy="337574"/>
            </a:xfrm>
            <a:custGeom>
              <a:avLst/>
              <a:gdLst>
                <a:gd name="T0" fmla="*/ 67 w 134"/>
                <a:gd name="T1" fmla="*/ 0 h 162"/>
                <a:gd name="T2" fmla="*/ 0 w 134"/>
                <a:gd name="T3" fmla="*/ 73 h 162"/>
                <a:gd name="T4" fmla="*/ 31 w 134"/>
                <a:gd name="T5" fmla="*/ 162 h 162"/>
                <a:gd name="T6" fmla="*/ 71 w 134"/>
                <a:gd name="T7" fmla="*/ 162 h 162"/>
                <a:gd name="T8" fmla="*/ 107 w 134"/>
                <a:gd name="T9" fmla="*/ 132 h 162"/>
                <a:gd name="T10" fmla="*/ 134 w 134"/>
                <a:gd name="T11" fmla="*/ 67 h 162"/>
                <a:gd name="T12" fmla="*/ 59 w 134"/>
                <a:gd name="T13" fmla="*/ 118 h 162"/>
                <a:gd name="T14" fmla="*/ 45 w 134"/>
                <a:gd name="T15" fmla="*/ 91 h 162"/>
                <a:gd name="T16" fmla="*/ 54 w 134"/>
                <a:gd name="T17" fmla="*/ 87 h 162"/>
                <a:gd name="T18" fmla="*/ 73 w 134"/>
                <a:gd name="T19" fmla="*/ 87 h 162"/>
                <a:gd name="T20" fmla="*/ 80 w 134"/>
                <a:gd name="T21" fmla="*/ 92 h 162"/>
                <a:gd name="T22" fmla="*/ 84 w 134"/>
                <a:gd name="T23" fmla="*/ 91 h 162"/>
                <a:gd name="T24" fmla="*/ 71 w 134"/>
                <a:gd name="T25" fmla="*/ 118 h 162"/>
                <a:gd name="T26" fmla="*/ 59 w 134"/>
                <a:gd name="T27" fmla="*/ 150 h 162"/>
                <a:gd name="T28" fmla="*/ 55 w 134"/>
                <a:gd name="T29" fmla="*/ 72 h 162"/>
                <a:gd name="T30" fmla="*/ 57 w 134"/>
                <a:gd name="T31" fmla="*/ 74 h 162"/>
                <a:gd name="T32" fmla="*/ 55 w 134"/>
                <a:gd name="T33" fmla="*/ 72 h 162"/>
                <a:gd name="T34" fmla="*/ 75 w 134"/>
                <a:gd name="T35" fmla="*/ 70 h 162"/>
                <a:gd name="T36" fmla="*/ 76 w 134"/>
                <a:gd name="T37" fmla="*/ 70 h 162"/>
                <a:gd name="T38" fmla="*/ 74 w 134"/>
                <a:gd name="T39" fmla="*/ 71 h 162"/>
                <a:gd name="T40" fmla="*/ 121 w 134"/>
                <a:gd name="T41" fmla="*/ 77 h 162"/>
                <a:gd name="T42" fmla="*/ 98 w 134"/>
                <a:gd name="T43" fmla="*/ 125 h 162"/>
                <a:gd name="T44" fmla="*/ 79 w 134"/>
                <a:gd name="T45" fmla="*/ 150 h 162"/>
                <a:gd name="T46" fmla="*/ 94 w 134"/>
                <a:gd name="T47" fmla="*/ 90 h 162"/>
                <a:gd name="T48" fmla="*/ 87 w 134"/>
                <a:gd name="T49" fmla="*/ 86 h 162"/>
                <a:gd name="T50" fmla="*/ 77 w 134"/>
                <a:gd name="T51" fmla="*/ 85 h 162"/>
                <a:gd name="T52" fmla="*/ 75 w 134"/>
                <a:gd name="T53" fmla="*/ 83 h 162"/>
                <a:gd name="T54" fmla="*/ 75 w 134"/>
                <a:gd name="T55" fmla="*/ 66 h 162"/>
                <a:gd name="T56" fmla="*/ 71 w 134"/>
                <a:gd name="T57" fmla="*/ 82 h 162"/>
                <a:gd name="T58" fmla="*/ 57 w 134"/>
                <a:gd name="T59" fmla="*/ 84 h 162"/>
                <a:gd name="T60" fmla="*/ 57 w 134"/>
                <a:gd name="T61" fmla="*/ 68 h 162"/>
                <a:gd name="T62" fmla="*/ 51 w 134"/>
                <a:gd name="T63" fmla="*/ 81 h 162"/>
                <a:gd name="T64" fmla="*/ 47 w 134"/>
                <a:gd name="T65" fmla="*/ 87 h 162"/>
                <a:gd name="T66" fmla="*/ 43 w 134"/>
                <a:gd name="T67" fmla="*/ 86 h 162"/>
                <a:gd name="T68" fmla="*/ 37 w 134"/>
                <a:gd name="T69" fmla="*/ 84 h 162"/>
                <a:gd name="T70" fmla="*/ 37 w 134"/>
                <a:gd name="T71" fmla="*/ 84 h 162"/>
                <a:gd name="T72" fmla="*/ 37 w 134"/>
                <a:gd name="T73" fmla="*/ 84 h 162"/>
                <a:gd name="T74" fmla="*/ 51 w 134"/>
                <a:gd name="T75" fmla="*/ 119 h 162"/>
                <a:gd name="T76" fmla="*/ 43 w 134"/>
                <a:gd name="T77" fmla="*/ 150 h 162"/>
                <a:gd name="T78" fmla="*/ 12 w 134"/>
                <a:gd name="T79" fmla="*/ 77 h 162"/>
                <a:gd name="T80" fmla="*/ 11 w 134"/>
                <a:gd name="T81" fmla="*/ 69 h 162"/>
                <a:gd name="T82" fmla="*/ 67 w 134"/>
                <a:gd name="T83" fmla="*/ 11 h 162"/>
                <a:gd name="T84" fmla="*/ 122 w 134"/>
                <a:gd name="T85" fmla="*/ 6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 h="162">
                  <a:moveTo>
                    <a:pt x="134" y="67"/>
                  </a:moveTo>
                  <a:cubicBezTo>
                    <a:pt x="134" y="30"/>
                    <a:pt x="104" y="0"/>
                    <a:pt x="67" y="0"/>
                  </a:cubicBezTo>
                  <a:cubicBezTo>
                    <a:pt x="30" y="0"/>
                    <a:pt x="0" y="30"/>
                    <a:pt x="0" y="67"/>
                  </a:cubicBezTo>
                  <a:cubicBezTo>
                    <a:pt x="0" y="69"/>
                    <a:pt x="0" y="71"/>
                    <a:pt x="0" y="73"/>
                  </a:cubicBezTo>
                  <a:cubicBezTo>
                    <a:pt x="0" y="74"/>
                    <a:pt x="1" y="100"/>
                    <a:pt x="26" y="132"/>
                  </a:cubicBezTo>
                  <a:cubicBezTo>
                    <a:pt x="34" y="142"/>
                    <a:pt x="31" y="162"/>
                    <a:pt x="31" y="162"/>
                  </a:cubicBezTo>
                  <a:cubicBezTo>
                    <a:pt x="41" y="162"/>
                    <a:pt x="51" y="162"/>
                    <a:pt x="62" y="162"/>
                  </a:cubicBezTo>
                  <a:cubicBezTo>
                    <a:pt x="65" y="162"/>
                    <a:pt x="68" y="162"/>
                    <a:pt x="71" y="162"/>
                  </a:cubicBezTo>
                  <a:cubicBezTo>
                    <a:pt x="82" y="162"/>
                    <a:pt x="92" y="162"/>
                    <a:pt x="102" y="162"/>
                  </a:cubicBezTo>
                  <a:cubicBezTo>
                    <a:pt x="102" y="162"/>
                    <a:pt x="99" y="142"/>
                    <a:pt x="107" y="132"/>
                  </a:cubicBezTo>
                  <a:cubicBezTo>
                    <a:pt x="132" y="100"/>
                    <a:pt x="134" y="74"/>
                    <a:pt x="133" y="73"/>
                  </a:cubicBezTo>
                  <a:cubicBezTo>
                    <a:pt x="133" y="71"/>
                    <a:pt x="134" y="69"/>
                    <a:pt x="134" y="67"/>
                  </a:cubicBezTo>
                  <a:close/>
                  <a:moveTo>
                    <a:pt x="59" y="150"/>
                  </a:moveTo>
                  <a:cubicBezTo>
                    <a:pt x="59" y="118"/>
                    <a:pt x="59" y="118"/>
                    <a:pt x="59" y="118"/>
                  </a:cubicBezTo>
                  <a:cubicBezTo>
                    <a:pt x="59" y="117"/>
                    <a:pt x="59" y="117"/>
                    <a:pt x="58" y="116"/>
                  </a:cubicBezTo>
                  <a:cubicBezTo>
                    <a:pt x="45" y="91"/>
                    <a:pt x="45" y="91"/>
                    <a:pt x="45" y="91"/>
                  </a:cubicBezTo>
                  <a:cubicBezTo>
                    <a:pt x="46" y="91"/>
                    <a:pt x="47" y="91"/>
                    <a:pt x="48" y="90"/>
                  </a:cubicBezTo>
                  <a:cubicBezTo>
                    <a:pt x="50" y="90"/>
                    <a:pt x="52" y="88"/>
                    <a:pt x="54" y="87"/>
                  </a:cubicBezTo>
                  <a:cubicBezTo>
                    <a:pt x="56" y="89"/>
                    <a:pt x="59" y="91"/>
                    <a:pt x="61" y="91"/>
                  </a:cubicBezTo>
                  <a:cubicBezTo>
                    <a:pt x="65" y="92"/>
                    <a:pt x="69" y="90"/>
                    <a:pt x="73" y="87"/>
                  </a:cubicBezTo>
                  <a:cubicBezTo>
                    <a:pt x="73" y="87"/>
                    <a:pt x="73" y="87"/>
                    <a:pt x="73" y="88"/>
                  </a:cubicBezTo>
                  <a:cubicBezTo>
                    <a:pt x="75" y="91"/>
                    <a:pt x="78" y="92"/>
                    <a:pt x="80" y="92"/>
                  </a:cubicBezTo>
                  <a:cubicBezTo>
                    <a:pt x="81" y="92"/>
                    <a:pt x="81" y="92"/>
                    <a:pt x="81" y="92"/>
                  </a:cubicBezTo>
                  <a:cubicBezTo>
                    <a:pt x="82" y="92"/>
                    <a:pt x="83" y="92"/>
                    <a:pt x="84" y="91"/>
                  </a:cubicBezTo>
                  <a:cubicBezTo>
                    <a:pt x="71" y="116"/>
                    <a:pt x="71" y="116"/>
                    <a:pt x="71" y="116"/>
                  </a:cubicBezTo>
                  <a:cubicBezTo>
                    <a:pt x="71" y="117"/>
                    <a:pt x="71" y="117"/>
                    <a:pt x="71" y="118"/>
                  </a:cubicBezTo>
                  <a:cubicBezTo>
                    <a:pt x="71" y="150"/>
                    <a:pt x="71" y="150"/>
                    <a:pt x="71" y="150"/>
                  </a:cubicBezTo>
                  <a:lnTo>
                    <a:pt x="59" y="150"/>
                  </a:lnTo>
                  <a:close/>
                  <a:moveTo>
                    <a:pt x="55" y="72"/>
                  </a:moveTo>
                  <a:cubicBezTo>
                    <a:pt x="55" y="72"/>
                    <a:pt x="55" y="72"/>
                    <a:pt x="55" y="72"/>
                  </a:cubicBezTo>
                  <a:cubicBezTo>
                    <a:pt x="55" y="72"/>
                    <a:pt x="55" y="72"/>
                    <a:pt x="56" y="72"/>
                  </a:cubicBezTo>
                  <a:cubicBezTo>
                    <a:pt x="57" y="72"/>
                    <a:pt x="57" y="72"/>
                    <a:pt x="57" y="74"/>
                  </a:cubicBezTo>
                  <a:cubicBezTo>
                    <a:pt x="57" y="75"/>
                    <a:pt x="56" y="77"/>
                    <a:pt x="55" y="80"/>
                  </a:cubicBezTo>
                  <a:cubicBezTo>
                    <a:pt x="54" y="76"/>
                    <a:pt x="54" y="73"/>
                    <a:pt x="55" y="72"/>
                  </a:cubicBezTo>
                  <a:close/>
                  <a:moveTo>
                    <a:pt x="74" y="71"/>
                  </a:moveTo>
                  <a:cubicBezTo>
                    <a:pt x="74" y="70"/>
                    <a:pt x="75" y="70"/>
                    <a:pt x="75" y="70"/>
                  </a:cubicBezTo>
                  <a:cubicBezTo>
                    <a:pt x="75" y="70"/>
                    <a:pt x="75" y="70"/>
                    <a:pt x="75" y="70"/>
                  </a:cubicBezTo>
                  <a:cubicBezTo>
                    <a:pt x="76" y="70"/>
                    <a:pt x="76" y="70"/>
                    <a:pt x="76" y="70"/>
                  </a:cubicBezTo>
                  <a:cubicBezTo>
                    <a:pt x="76" y="71"/>
                    <a:pt x="76" y="74"/>
                    <a:pt x="74" y="78"/>
                  </a:cubicBezTo>
                  <a:cubicBezTo>
                    <a:pt x="73" y="75"/>
                    <a:pt x="73" y="72"/>
                    <a:pt x="74" y="71"/>
                  </a:cubicBezTo>
                  <a:close/>
                  <a:moveTo>
                    <a:pt x="122" y="69"/>
                  </a:moveTo>
                  <a:cubicBezTo>
                    <a:pt x="121" y="77"/>
                    <a:pt x="121" y="77"/>
                    <a:pt x="121" y="77"/>
                  </a:cubicBezTo>
                  <a:cubicBezTo>
                    <a:pt x="121" y="77"/>
                    <a:pt x="121" y="77"/>
                    <a:pt x="121" y="77"/>
                  </a:cubicBezTo>
                  <a:cubicBezTo>
                    <a:pt x="120" y="84"/>
                    <a:pt x="115" y="103"/>
                    <a:pt x="98" y="125"/>
                  </a:cubicBezTo>
                  <a:cubicBezTo>
                    <a:pt x="92" y="132"/>
                    <a:pt x="90" y="142"/>
                    <a:pt x="90" y="150"/>
                  </a:cubicBezTo>
                  <a:cubicBezTo>
                    <a:pt x="79" y="150"/>
                    <a:pt x="79" y="150"/>
                    <a:pt x="79" y="150"/>
                  </a:cubicBezTo>
                  <a:cubicBezTo>
                    <a:pt x="79" y="119"/>
                    <a:pt x="79" y="119"/>
                    <a:pt x="79" y="119"/>
                  </a:cubicBezTo>
                  <a:cubicBezTo>
                    <a:pt x="94" y="90"/>
                    <a:pt x="94" y="90"/>
                    <a:pt x="94" y="90"/>
                  </a:cubicBezTo>
                  <a:cubicBezTo>
                    <a:pt x="95" y="88"/>
                    <a:pt x="94" y="85"/>
                    <a:pt x="92" y="84"/>
                  </a:cubicBezTo>
                  <a:cubicBezTo>
                    <a:pt x="90" y="83"/>
                    <a:pt x="88" y="84"/>
                    <a:pt x="87" y="86"/>
                  </a:cubicBezTo>
                  <a:cubicBezTo>
                    <a:pt x="85" y="87"/>
                    <a:pt x="83" y="88"/>
                    <a:pt x="81" y="88"/>
                  </a:cubicBezTo>
                  <a:cubicBezTo>
                    <a:pt x="79" y="88"/>
                    <a:pt x="78" y="87"/>
                    <a:pt x="77" y="85"/>
                  </a:cubicBezTo>
                  <a:cubicBezTo>
                    <a:pt x="76" y="85"/>
                    <a:pt x="76" y="84"/>
                    <a:pt x="75" y="83"/>
                  </a:cubicBezTo>
                  <a:cubicBezTo>
                    <a:pt x="75" y="83"/>
                    <a:pt x="75" y="83"/>
                    <a:pt x="75" y="83"/>
                  </a:cubicBezTo>
                  <a:cubicBezTo>
                    <a:pt x="79" y="78"/>
                    <a:pt x="81" y="72"/>
                    <a:pt x="79" y="68"/>
                  </a:cubicBezTo>
                  <a:cubicBezTo>
                    <a:pt x="79" y="66"/>
                    <a:pt x="77" y="65"/>
                    <a:pt x="75" y="66"/>
                  </a:cubicBezTo>
                  <a:cubicBezTo>
                    <a:pt x="73" y="66"/>
                    <a:pt x="71" y="67"/>
                    <a:pt x="70" y="69"/>
                  </a:cubicBezTo>
                  <a:cubicBezTo>
                    <a:pt x="69" y="72"/>
                    <a:pt x="69" y="78"/>
                    <a:pt x="71" y="82"/>
                  </a:cubicBezTo>
                  <a:cubicBezTo>
                    <a:pt x="68" y="85"/>
                    <a:pt x="65" y="88"/>
                    <a:pt x="62" y="87"/>
                  </a:cubicBezTo>
                  <a:cubicBezTo>
                    <a:pt x="60" y="87"/>
                    <a:pt x="58" y="86"/>
                    <a:pt x="57" y="84"/>
                  </a:cubicBezTo>
                  <a:cubicBezTo>
                    <a:pt x="60" y="80"/>
                    <a:pt x="61" y="77"/>
                    <a:pt x="61" y="73"/>
                  </a:cubicBezTo>
                  <a:cubicBezTo>
                    <a:pt x="61" y="71"/>
                    <a:pt x="60" y="68"/>
                    <a:pt x="57" y="68"/>
                  </a:cubicBezTo>
                  <a:cubicBezTo>
                    <a:pt x="55" y="67"/>
                    <a:pt x="53" y="68"/>
                    <a:pt x="52" y="69"/>
                  </a:cubicBezTo>
                  <a:cubicBezTo>
                    <a:pt x="49" y="72"/>
                    <a:pt x="50" y="77"/>
                    <a:pt x="51" y="81"/>
                  </a:cubicBezTo>
                  <a:cubicBezTo>
                    <a:pt x="51" y="82"/>
                    <a:pt x="51" y="83"/>
                    <a:pt x="52" y="83"/>
                  </a:cubicBezTo>
                  <a:cubicBezTo>
                    <a:pt x="50" y="85"/>
                    <a:pt x="48" y="86"/>
                    <a:pt x="47" y="87"/>
                  </a:cubicBezTo>
                  <a:cubicBezTo>
                    <a:pt x="45" y="87"/>
                    <a:pt x="44" y="87"/>
                    <a:pt x="43" y="87"/>
                  </a:cubicBezTo>
                  <a:cubicBezTo>
                    <a:pt x="43" y="86"/>
                    <a:pt x="43" y="86"/>
                    <a:pt x="43" y="86"/>
                  </a:cubicBezTo>
                  <a:cubicBezTo>
                    <a:pt x="42" y="84"/>
                    <a:pt x="40" y="83"/>
                    <a:pt x="38" y="84"/>
                  </a:cubicBezTo>
                  <a:cubicBezTo>
                    <a:pt x="38" y="84"/>
                    <a:pt x="38" y="84"/>
                    <a:pt x="37" y="84"/>
                  </a:cubicBezTo>
                  <a:cubicBezTo>
                    <a:pt x="37" y="84"/>
                    <a:pt x="37" y="84"/>
                    <a:pt x="37" y="84"/>
                  </a:cubicBezTo>
                  <a:cubicBezTo>
                    <a:pt x="37" y="84"/>
                    <a:pt x="37" y="84"/>
                    <a:pt x="37" y="84"/>
                  </a:cubicBezTo>
                  <a:cubicBezTo>
                    <a:pt x="37" y="84"/>
                    <a:pt x="37" y="84"/>
                    <a:pt x="37" y="84"/>
                  </a:cubicBezTo>
                  <a:cubicBezTo>
                    <a:pt x="37" y="84"/>
                    <a:pt x="37" y="84"/>
                    <a:pt x="37" y="84"/>
                  </a:cubicBezTo>
                  <a:cubicBezTo>
                    <a:pt x="35" y="85"/>
                    <a:pt x="35" y="88"/>
                    <a:pt x="36" y="90"/>
                  </a:cubicBezTo>
                  <a:cubicBezTo>
                    <a:pt x="51" y="119"/>
                    <a:pt x="51" y="119"/>
                    <a:pt x="51" y="119"/>
                  </a:cubicBezTo>
                  <a:cubicBezTo>
                    <a:pt x="51" y="150"/>
                    <a:pt x="51" y="150"/>
                    <a:pt x="51" y="150"/>
                  </a:cubicBezTo>
                  <a:cubicBezTo>
                    <a:pt x="43" y="150"/>
                    <a:pt x="43" y="150"/>
                    <a:pt x="43" y="150"/>
                  </a:cubicBezTo>
                  <a:cubicBezTo>
                    <a:pt x="43" y="142"/>
                    <a:pt x="41" y="132"/>
                    <a:pt x="36" y="125"/>
                  </a:cubicBezTo>
                  <a:cubicBezTo>
                    <a:pt x="18" y="103"/>
                    <a:pt x="13" y="84"/>
                    <a:pt x="12" y="77"/>
                  </a:cubicBezTo>
                  <a:cubicBezTo>
                    <a:pt x="12" y="77"/>
                    <a:pt x="12" y="77"/>
                    <a:pt x="12" y="77"/>
                  </a:cubicBezTo>
                  <a:cubicBezTo>
                    <a:pt x="11" y="69"/>
                    <a:pt x="11" y="69"/>
                    <a:pt x="11" y="69"/>
                  </a:cubicBezTo>
                  <a:cubicBezTo>
                    <a:pt x="11" y="68"/>
                    <a:pt x="11" y="67"/>
                    <a:pt x="11" y="67"/>
                  </a:cubicBezTo>
                  <a:cubicBezTo>
                    <a:pt x="11" y="36"/>
                    <a:pt x="36" y="11"/>
                    <a:pt x="67" y="11"/>
                  </a:cubicBezTo>
                  <a:cubicBezTo>
                    <a:pt x="97" y="11"/>
                    <a:pt x="122" y="36"/>
                    <a:pt x="122" y="67"/>
                  </a:cubicBezTo>
                  <a:cubicBezTo>
                    <a:pt x="122" y="67"/>
                    <a:pt x="122" y="68"/>
                    <a:pt x="122" y="6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81" name="Freeform 358"/>
            <p:cNvSpPr>
              <a:spLocks/>
            </p:cNvSpPr>
            <p:nvPr/>
          </p:nvSpPr>
          <p:spPr bwMode="auto">
            <a:xfrm>
              <a:off x="6211724" y="6176235"/>
              <a:ext cx="148001" cy="84810"/>
            </a:xfrm>
            <a:custGeom>
              <a:avLst/>
              <a:gdLst>
                <a:gd name="T0" fmla="*/ 0 w 71"/>
                <a:gd name="T1" fmla="*/ 6 h 40"/>
                <a:gd name="T2" fmla="*/ 3 w 71"/>
                <a:gd name="T3" fmla="*/ 6 h 40"/>
                <a:gd name="T4" fmla="*/ 3 w 71"/>
                <a:gd name="T5" fmla="*/ 11 h 40"/>
                <a:gd name="T6" fmla="*/ 0 w 71"/>
                <a:gd name="T7" fmla="*/ 11 h 40"/>
                <a:gd name="T8" fmla="*/ 0 w 71"/>
                <a:gd name="T9" fmla="*/ 17 h 40"/>
                <a:gd name="T10" fmla="*/ 3 w 71"/>
                <a:gd name="T11" fmla="*/ 17 h 40"/>
                <a:gd name="T12" fmla="*/ 3 w 71"/>
                <a:gd name="T13" fmla="*/ 22 h 40"/>
                <a:gd name="T14" fmla="*/ 0 w 71"/>
                <a:gd name="T15" fmla="*/ 22 h 40"/>
                <a:gd name="T16" fmla="*/ 16 w 71"/>
                <a:gd name="T17" fmla="*/ 34 h 40"/>
                <a:gd name="T18" fmla="*/ 24 w 71"/>
                <a:gd name="T19" fmla="*/ 40 h 40"/>
                <a:gd name="T20" fmla="*/ 47 w 71"/>
                <a:gd name="T21" fmla="*/ 40 h 40"/>
                <a:gd name="T22" fmla="*/ 56 w 71"/>
                <a:gd name="T23" fmla="*/ 34 h 40"/>
                <a:gd name="T24" fmla="*/ 71 w 71"/>
                <a:gd name="T25" fmla="*/ 22 h 40"/>
                <a:gd name="T26" fmla="*/ 68 w 71"/>
                <a:gd name="T27" fmla="*/ 22 h 40"/>
                <a:gd name="T28" fmla="*/ 68 w 71"/>
                <a:gd name="T29" fmla="*/ 17 h 40"/>
                <a:gd name="T30" fmla="*/ 71 w 71"/>
                <a:gd name="T31" fmla="*/ 17 h 40"/>
                <a:gd name="T32" fmla="*/ 71 w 71"/>
                <a:gd name="T33" fmla="*/ 11 h 40"/>
                <a:gd name="T34" fmla="*/ 68 w 71"/>
                <a:gd name="T35" fmla="*/ 11 h 40"/>
                <a:gd name="T36" fmla="*/ 68 w 71"/>
                <a:gd name="T37" fmla="*/ 6 h 40"/>
                <a:gd name="T38" fmla="*/ 71 w 71"/>
                <a:gd name="T39" fmla="*/ 6 h 40"/>
                <a:gd name="T40" fmla="*/ 71 w 71"/>
                <a:gd name="T41" fmla="*/ 0 h 40"/>
                <a:gd name="T42" fmla="*/ 0 w 71"/>
                <a:gd name="T43" fmla="*/ 0 h 40"/>
                <a:gd name="T44" fmla="*/ 0 w 71"/>
                <a:gd name="T45"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1" h="40">
                  <a:moveTo>
                    <a:pt x="0" y="6"/>
                  </a:moveTo>
                  <a:cubicBezTo>
                    <a:pt x="3" y="6"/>
                    <a:pt x="3" y="6"/>
                    <a:pt x="3" y="6"/>
                  </a:cubicBezTo>
                  <a:cubicBezTo>
                    <a:pt x="3" y="11"/>
                    <a:pt x="3" y="11"/>
                    <a:pt x="3" y="11"/>
                  </a:cubicBezTo>
                  <a:cubicBezTo>
                    <a:pt x="0" y="11"/>
                    <a:pt x="0" y="11"/>
                    <a:pt x="0" y="11"/>
                  </a:cubicBezTo>
                  <a:cubicBezTo>
                    <a:pt x="0" y="17"/>
                    <a:pt x="0" y="17"/>
                    <a:pt x="0" y="17"/>
                  </a:cubicBezTo>
                  <a:cubicBezTo>
                    <a:pt x="3" y="17"/>
                    <a:pt x="3" y="17"/>
                    <a:pt x="3" y="17"/>
                  </a:cubicBezTo>
                  <a:cubicBezTo>
                    <a:pt x="3" y="22"/>
                    <a:pt x="3" y="22"/>
                    <a:pt x="3" y="22"/>
                  </a:cubicBezTo>
                  <a:cubicBezTo>
                    <a:pt x="0" y="22"/>
                    <a:pt x="0" y="22"/>
                    <a:pt x="0" y="22"/>
                  </a:cubicBezTo>
                  <a:cubicBezTo>
                    <a:pt x="1" y="28"/>
                    <a:pt x="7" y="34"/>
                    <a:pt x="16" y="34"/>
                  </a:cubicBezTo>
                  <a:cubicBezTo>
                    <a:pt x="17" y="38"/>
                    <a:pt x="20" y="40"/>
                    <a:pt x="24" y="40"/>
                  </a:cubicBezTo>
                  <a:cubicBezTo>
                    <a:pt x="47" y="40"/>
                    <a:pt x="47" y="40"/>
                    <a:pt x="47" y="40"/>
                  </a:cubicBezTo>
                  <a:cubicBezTo>
                    <a:pt x="51" y="40"/>
                    <a:pt x="54" y="38"/>
                    <a:pt x="56" y="34"/>
                  </a:cubicBezTo>
                  <a:cubicBezTo>
                    <a:pt x="64" y="34"/>
                    <a:pt x="70" y="28"/>
                    <a:pt x="71" y="22"/>
                  </a:cubicBezTo>
                  <a:cubicBezTo>
                    <a:pt x="68" y="22"/>
                    <a:pt x="68" y="22"/>
                    <a:pt x="68" y="22"/>
                  </a:cubicBezTo>
                  <a:cubicBezTo>
                    <a:pt x="68" y="17"/>
                    <a:pt x="68" y="17"/>
                    <a:pt x="68" y="17"/>
                  </a:cubicBezTo>
                  <a:cubicBezTo>
                    <a:pt x="71" y="17"/>
                    <a:pt x="71" y="17"/>
                    <a:pt x="71" y="17"/>
                  </a:cubicBezTo>
                  <a:cubicBezTo>
                    <a:pt x="71" y="11"/>
                    <a:pt x="71" y="11"/>
                    <a:pt x="71" y="11"/>
                  </a:cubicBezTo>
                  <a:cubicBezTo>
                    <a:pt x="68" y="11"/>
                    <a:pt x="68" y="11"/>
                    <a:pt x="68" y="11"/>
                  </a:cubicBezTo>
                  <a:cubicBezTo>
                    <a:pt x="68" y="6"/>
                    <a:pt x="68" y="6"/>
                    <a:pt x="68" y="6"/>
                  </a:cubicBezTo>
                  <a:cubicBezTo>
                    <a:pt x="71" y="6"/>
                    <a:pt x="71" y="6"/>
                    <a:pt x="71" y="6"/>
                  </a:cubicBezTo>
                  <a:cubicBezTo>
                    <a:pt x="71" y="0"/>
                    <a:pt x="71" y="0"/>
                    <a:pt x="71" y="0"/>
                  </a:cubicBezTo>
                  <a:cubicBezTo>
                    <a:pt x="0" y="0"/>
                    <a:pt x="0" y="0"/>
                    <a:pt x="0" y="0"/>
                  </a:cubicBezTo>
                  <a:lnTo>
                    <a:pt x="0" y="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182" name="文本框 40"/>
          <p:cNvSpPr txBox="1"/>
          <p:nvPr/>
        </p:nvSpPr>
        <p:spPr>
          <a:xfrm>
            <a:off x="1214356" y="5362753"/>
            <a:ext cx="1219200" cy="369332"/>
          </a:xfrm>
          <a:prstGeom prst="rect">
            <a:avLst/>
          </a:prstGeom>
          <a:noFill/>
        </p:spPr>
        <p:txBody>
          <a:bodyPr wrap="square" rtlCol="0">
            <a:spAutoFit/>
          </a:bodyPr>
          <a:lstStyle/>
          <a:p>
            <a:pPr algn="ctr" fontAlgn="auto">
              <a:spcBef>
                <a:spcPts val="0"/>
              </a:spcBef>
              <a:spcAft>
                <a:spcPts val="0"/>
              </a:spcAft>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3" name="文本框 41"/>
          <p:cNvSpPr txBox="1"/>
          <p:nvPr/>
        </p:nvSpPr>
        <p:spPr>
          <a:xfrm>
            <a:off x="970516" y="5732085"/>
            <a:ext cx="1706880" cy="892552"/>
          </a:xfrm>
          <a:prstGeom prst="rect">
            <a:avLst/>
          </a:prstGeom>
          <a:noFill/>
        </p:spPr>
        <p:txBody>
          <a:bodyPr wrap="square" rtlCol="0">
            <a:spAutoFit/>
          </a:bodyPr>
          <a:lstStyle/>
          <a:p>
            <a:pPr algn="just" fontAlgn="auto">
              <a:lnSpc>
                <a:spcPct val="130000"/>
              </a:lnSpc>
              <a:spcBef>
                <a:spcPts val="0"/>
              </a:spcBef>
              <a:spcAft>
                <a:spcPts val="0"/>
              </a:spcAft>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标题数字等都可以通过点击和重新输入进行更改，此处建议</a:t>
            </a:r>
            <a:r>
              <a:rPr lang="en-US" altLang="zh-CN" sz="1000" dirty="0" smtClean="0">
                <a:solidFill>
                  <a:prstClr val="white">
                    <a:lumMod val="65000"/>
                  </a:prstClr>
                </a:solidFill>
                <a:latin typeface="微软雅黑" panose="020B0503020204020204" pitchFamily="34" charset="-122"/>
                <a:ea typeface="微软雅黑" panose="020B0503020204020204" pitchFamily="34" charset="-122"/>
              </a:rPr>
              <a:t>10</a:t>
            </a: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号字，</a:t>
            </a:r>
            <a:r>
              <a:rPr lang="en-US" altLang="zh-CN" sz="1000" dirty="0" smtClean="0">
                <a:solidFill>
                  <a:prstClr val="white">
                    <a:lumMod val="65000"/>
                  </a:prstClr>
                </a:solidFill>
                <a:latin typeface="微软雅黑" panose="020B0503020204020204" pitchFamily="34" charset="-122"/>
                <a:ea typeface="微软雅黑" panose="020B0503020204020204" pitchFamily="34" charset="-122"/>
              </a:rPr>
              <a:t>1.3</a:t>
            </a: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倍字间距请点击此处添加文本信息</a:t>
            </a:r>
          </a:p>
        </p:txBody>
      </p:sp>
      <p:sp>
        <p:nvSpPr>
          <p:cNvPr id="184" name="文本框 42"/>
          <p:cNvSpPr txBox="1"/>
          <p:nvPr/>
        </p:nvSpPr>
        <p:spPr>
          <a:xfrm>
            <a:off x="3181647" y="2767502"/>
            <a:ext cx="1219200" cy="369332"/>
          </a:xfrm>
          <a:prstGeom prst="rect">
            <a:avLst/>
          </a:prstGeom>
          <a:noFill/>
        </p:spPr>
        <p:txBody>
          <a:bodyPr wrap="square" rtlCol="0">
            <a:spAutoFit/>
          </a:bodyPr>
          <a:lstStyle/>
          <a:p>
            <a:pPr algn="ctr" fontAlgn="auto">
              <a:spcBef>
                <a:spcPts val="0"/>
              </a:spcBef>
              <a:spcAft>
                <a:spcPts val="0"/>
              </a:spcAft>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5" name="文本框 43"/>
          <p:cNvSpPr txBox="1"/>
          <p:nvPr/>
        </p:nvSpPr>
        <p:spPr>
          <a:xfrm>
            <a:off x="2937807" y="3136834"/>
            <a:ext cx="1706880" cy="892552"/>
          </a:xfrm>
          <a:prstGeom prst="rect">
            <a:avLst/>
          </a:prstGeom>
          <a:noFill/>
        </p:spPr>
        <p:txBody>
          <a:bodyPr wrap="square" rtlCol="0">
            <a:spAutoFit/>
          </a:bodyPr>
          <a:lstStyle/>
          <a:p>
            <a:pPr algn="just" fontAlgn="auto">
              <a:lnSpc>
                <a:spcPct val="130000"/>
              </a:lnSpc>
              <a:spcBef>
                <a:spcPts val="0"/>
              </a:spcBef>
              <a:spcAft>
                <a:spcPts val="0"/>
              </a:spcAft>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标题数字等都可以通过点击和重新输入进行更改，此处建议</a:t>
            </a:r>
            <a:r>
              <a:rPr lang="en-US" altLang="zh-CN" sz="1000" dirty="0" smtClean="0">
                <a:solidFill>
                  <a:prstClr val="white">
                    <a:lumMod val="65000"/>
                  </a:prstClr>
                </a:solidFill>
                <a:latin typeface="微软雅黑" panose="020B0503020204020204" pitchFamily="34" charset="-122"/>
                <a:ea typeface="微软雅黑" panose="020B0503020204020204" pitchFamily="34" charset="-122"/>
              </a:rPr>
              <a:t>10</a:t>
            </a: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号字，</a:t>
            </a:r>
            <a:r>
              <a:rPr lang="en-US" altLang="zh-CN" sz="1000" dirty="0" smtClean="0">
                <a:solidFill>
                  <a:prstClr val="white">
                    <a:lumMod val="65000"/>
                  </a:prstClr>
                </a:solidFill>
                <a:latin typeface="微软雅黑" panose="020B0503020204020204" pitchFamily="34" charset="-122"/>
                <a:ea typeface="微软雅黑" panose="020B0503020204020204" pitchFamily="34" charset="-122"/>
              </a:rPr>
              <a:t>1.3</a:t>
            </a: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倍字间距请点击此处添加文本信息</a:t>
            </a:r>
          </a:p>
        </p:txBody>
      </p:sp>
      <p:sp>
        <p:nvSpPr>
          <p:cNvPr id="186" name="文本框 46"/>
          <p:cNvSpPr txBox="1"/>
          <p:nvPr/>
        </p:nvSpPr>
        <p:spPr>
          <a:xfrm>
            <a:off x="7080653" y="2767502"/>
            <a:ext cx="1219200" cy="369332"/>
          </a:xfrm>
          <a:prstGeom prst="rect">
            <a:avLst/>
          </a:prstGeom>
          <a:noFill/>
        </p:spPr>
        <p:txBody>
          <a:bodyPr wrap="square" rtlCol="0">
            <a:spAutoFit/>
          </a:bodyPr>
          <a:lstStyle/>
          <a:p>
            <a:pPr algn="ctr" fontAlgn="auto">
              <a:spcBef>
                <a:spcPts val="0"/>
              </a:spcBef>
              <a:spcAft>
                <a:spcPts val="0"/>
              </a:spcAft>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7" name="文本框 47"/>
          <p:cNvSpPr txBox="1"/>
          <p:nvPr/>
        </p:nvSpPr>
        <p:spPr>
          <a:xfrm>
            <a:off x="6836813" y="3136834"/>
            <a:ext cx="1706880" cy="892552"/>
          </a:xfrm>
          <a:prstGeom prst="rect">
            <a:avLst/>
          </a:prstGeom>
          <a:noFill/>
        </p:spPr>
        <p:txBody>
          <a:bodyPr wrap="square" rtlCol="0">
            <a:spAutoFit/>
          </a:bodyPr>
          <a:lstStyle/>
          <a:p>
            <a:pPr algn="just" fontAlgn="auto">
              <a:lnSpc>
                <a:spcPct val="130000"/>
              </a:lnSpc>
              <a:spcBef>
                <a:spcPts val="0"/>
              </a:spcBef>
              <a:spcAft>
                <a:spcPts val="0"/>
              </a:spcAft>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标题数字等都可以通过点击和重新输入进行更改，此处建议</a:t>
            </a:r>
            <a:r>
              <a:rPr lang="en-US" altLang="zh-CN" sz="1000" dirty="0" smtClean="0">
                <a:solidFill>
                  <a:prstClr val="white">
                    <a:lumMod val="65000"/>
                  </a:prstClr>
                </a:solidFill>
                <a:latin typeface="微软雅黑" panose="020B0503020204020204" pitchFamily="34" charset="-122"/>
                <a:ea typeface="微软雅黑" panose="020B0503020204020204" pitchFamily="34" charset="-122"/>
              </a:rPr>
              <a:t>10</a:t>
            </a: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号字，</a:t>
            </a:r>
            <a:r>
              <a:rPr lang="en-US" altLang="zh-CN" sz="1000" dirty="0" smtClean="0">
                <a:solidFill>
                  <a:prstClr val="white">
                    <a:lumMod val="65000"/>
                  </a:prstClr>
                </a:solidFill>
                <a:latin typeface="微软雅黑" panose="020B0503020204020204" pitchFamily="34" charset="-122"/>
                <a:ea typeface="微软雅黑" panose="020B0503020204020204" pitchFamily="34" charset="-122"/>
              </a:rPr>
              <a:t>1.3</a:t>
            </a: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倍字间距请点击此处添加文本信息</a:t>
            </a:r>
          </a:p>
        </p:txBody>
      </p:sp>
      <p:sp>
        <p:nvSpPr>
          <p:cNvPr id="188" name="文本框 48"/>
          <p:cNvSpPr txBox="1"/>
          <p:nvPr/>
        </p:nvSpPr>
        <p:spPr>
          <a:xfrm>
            <a:off x="5070068" y="5362753"/>
            <a:ext cx="1219200" cy="369332"/>
          </a:xfrm>
          <a:prstGeom prst="rect">
            <a:avLst/>
          </a:prstGeom>
          <a:noFill/>
        </p:spPr>
        <p:txBody>
          <a:bodyPr wrap="square" rtlCol="0">
            <a:spAutoFit/>
          </a:bodyPr>
          <a:lstStyle/>
          <a:p>
            <a:pPr algn="ctr" fontAlgn="auto">
              <a:spcBef>
                <a:spcPts val="0"/>
              </a:spcBef>
              <a:spcAft>
                <a:spcPts val="0"/>
              </a:spcAft>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9" name="文本框 49"/>
          <p:cNvSpPr txBox="1"/>
          <p:nvPr/>
        </p:nvSpPr>
        <p:spPr>
          <a:xfrm>
            <a:off x="4826228" y="5732085"/>
            <a:ext cx="1706880" cy="892552"/>
          </a:xfrm>
          <a:prstGeom prst="rect">
            <a:avLst/>
          </a:prstGeom>
          <a:noFill/>
        </p:spPr>
        <p:txBody>
          <a:bodyPr wrap="square" rtlCol="0">
            <a:spAutoFit/>
          </a:bodyPr>
          <a:lstStyle/>
          <a:p>
            <a:pPr algn="just" fontAlgn="auto">
              <a:lnSpc>
                <a:spcPct val="130000"/>
              </a:lnSpc>
              <a:spcBef>
                <a:spcPts val="0"/>
              </a:spcBef>
              <a:spcAft>
                <a:spcPts val="0"/>
              </a:spcAft>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标题数字等都可以通过点击和重新输入进行更改，此处建议</a:t>
            </a:r>
            <a:r>
              <a:rPr lang="en-US" altLang="zh-CN" sz="1000" dirty="0" smtClean="0">
                <a:solidFill>
                  <a:prstClr val="white">
                    <a:lumMod val="65000"/>
                  </a:prstClr>
                </a:solidFill>
                <a:latin typeface="微软雅黑" panose="020B0503020204020204" pitchFamily="34" charset="-122"/>
                <a:ea typeface="微软雅黑" panose="020B0503020204020204" pitchFamily="34" charset="-122"/>
              </a:rPr>
              <a:t>10</a:t>
            </a: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号字，</a:t>
            </a:r>
            <a:r>
              <a:rPr lang="en-US" altLang="zh-CN" sz="1000" dirty="0" smtClean="0">
                <a:solidFill>
                  <a:prstClr val="white">
                    <a:lumMod val="65000"/>
                  </a:prstClr>
                </a:solidFill>
                <a:latin typeface="微软雅黑" panose="020B0503020204020204" pitchFamily="34" charset="-122"/>
                <a:ea typeface="微软雅黑" panose="020B0503020204020204" pitchFamily="34" charset="-122"/>
              </a:rPr>
              <a:t>1.3</a:t>
            </a: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倍字间距请点击此处添加文本信息</a:t>
            </a:r>
          </a:p>
        </p:txBody>
      </p:sp>
      <p:sp>
        <p:nvSpPr>
          <p:cNvPr id="190" name="文本框 50"/>
          <p:cNvSpPr txBox="1"/>
          <p:nvPr/>
        </p:nvSpPr>
        <p:spPr>
          <a:xfrm>
            <a:off x="9013690" y="5362753"/>
            <a:ext cx="1219200" cy="369332"/>
          </a:xfrm>
          <a:prstGeom prst="rect">
            <a:avLst/>
          </a:prstGeom>
          <a:noFill/>
        </p:spPr>
        <p:txBody>
          <a:bodyPr wrap="square" rtlCol="0">
            <a:spAutoFit/>
          </a:bodyPr>
          <a:lstStyle/>
          <a:p>
            <a:pPr algn="ctr" fontAlgn="auto">
              <a:spcBef>
                <a:spcPts val="0"/>
              </a:spcBef>
              <a:spcAft>
                <a:spcPts val="0"/>
              </a:spcAft>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91" name="文本框 51"/>
          <p:cNvSpPr txBox="1"/>
          <p:nvPr/>
        </p:nvSpPr>
        <p:spPr>
          <a:xfrm>
            <a:off x="8769850" y="5732085"/>
            <a:ext cx="1706880" cy="892552"/>
          </a:xfrm>
          <a:prstGeom prst="rect">
            <a:avLst/>
          </a:prstGeom>
          <a:noFill/>
        </p:spPr>
        <p:txBody>
          <a:bodyPr wrap="square" rtlCol="0">
            <a:spAutoFit/>
          </a:bodyPr>
          <a:lstStyle/>
          <a:p>
            <a:pPr algn="just" fontAlgn="auto">
              <a:lnSpc>
                <a:spcPct val="130000"/>
              </a:lnSpc>
              <a:spcBef>
                <a:spcPts val="0"/>
              </a:spcBef>
              <a:spcAft>
                <a:spcPts val="0"/>
              </a:spcAft>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标题数字等都可以通过点击和重新输入进行更改，此处建议</a:t>
            </a:r>
            <a:r>
              <a:rPr lang="en-US" altLang="zh-CN" sz="1000" dirty="0" smtClean="0">
                <a:solidFill>
                  <a:prstClr val="white">
                    <a:lumMod val="65000"/>
                  </a:prstClr>
                </a:solidFill>
                <a:latin typeface="微软雅黑" panose="020B0503020204020204" pitchFamily="34" charset="-122"/>
                <a:ea typeface="微软雅黑" panose="020B0503020204020204" pitchFamily="34" charset="-122"/>
              </a:rPr>
              <a:t>10</a:t>
            </a: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号字，</a:t>
            </a:r>
            <a:r>
              <a:rPr lang="en-US" altLang="zh-CN" sz="1000" dirty="0" smtClean="0">
                <a:solidFill>
                  <a:prstClr val="white">
                    <a:lumMod val="65000"/>
                  </a:prstClr>
                </a:solidFill>
                <a:latin typeface="微软雅黑" panose="020B0503020204020204" pitchFamily="34" charset="-122"/>
                <a:ea typeface="微软雅黑" panose="020B0503020204020204" pitchFamily="34" charset="-122"/>
              </a:rPr>
              <a:t>1.3</a:t>
            </a: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倍字间距请点击此处添加文本信息</a:t>
            </a:r>
          </a:p>
        </p:txBody>
      </p:sp>
    </p:spTree>
    <p:extLst>
      <p:ext uri="{BB962C8B-B14F-4D97-AF65-F5344CB8AC3E}">
        <p14:creationId xmlns:p14="http://schemas.microsoft.com/office/powerpoint/2010/main" val="3528178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
          <p:cNvSpPr/>
          <p:nvPr/>
        </p:nvSpPr>
        <p:spPr>
          <a:xfrm>
            <a:off x="900669" y="4325545"/>
            <a:ext cx="2706830" cy="208563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C0504D"/>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0" name="椭圆 19"/>
          <p:cNvSpPr/>
          <p:nvPr/>
        </p:nvSpPr>
        <p:spPr>
          <a:xfrm>
            <a:off x="1559915" y="5524459"/>
            <a:ext cx="1388338" cy="1388210"/>
          </a:xfrm>
          <a:prstGeom prst="ellipse">
            <a:avLst/>
          </a:prstGeom>
          <a:solidFill>
            <a:srgbClr val="C0504D"/>
          </a:solidFill>
          <a:ln w="381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1" name="圆角矩形 1"/>
          <p:cNvSpPr/>
          <p:nvPr/>
        </p:nvSpPr>
        <p:spPr>
          <a:xfrm flipV="1">
            <a:off x="3190685" y="2219118"/>
            <a:ext cx="2706830" cy="208563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FFC00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2" name="椭圆 21"/>
          <p:cNvSpPr/>
          <p:nvPr/>
        </p:nvSpPr>
        <p:spPr>
          <a:xfrm>
            <a:off x="3849931" y="1612226"/>
            <a:ext cx="1388338" cy="1388210"/>
          </a:xfrm>
          <a:prstGeom prst="ellipse">
            <a:avLst/>
          </a:prstGeom>
          <a:solidFill>
            <a:srgbClr val="FFC000"/>
          </a:solidFill>
          <a:ln w="381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3" name="圆角矩形 1"/>
          <p:cNvSpPr/>
          <p:nvPr/>
        </p:nvSpPr>
        <p:spPr>
          <a:xfrm>
            <a:off x="5487192" y="4325545"/>
            <a:ext cx="2706830" cy="208563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C0504D"/>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4" name="椭圆 23"/>
          <p:cNvSpPr/>
          <p:nvPr/>
        </p:nvSpPr>
        <p:spPr>
          <a:xfrm>
            <a:off x="6146438" y="5524459"/>
            <a:ext cx="1388338" cy="1388210"/>
          </a:xfrm>
          <a:prstGeom prst="ellipse">
            <a:avLst/>
          </a:prstGeom>
          <a:solidFill>
            <a:srgbClr val="C0504D"/>
          </a:solidFill>
          <a:ln w="381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5" name="圆角矩形 1"/>
          <p:cNvSpPr/>
          <p:nvPr/>
        </p:nvSpPr>
        <p:spPr>
          <a:xfrm flipV="1">
            <a:off x="7772435" y="2219118"/>
            <a:ext cx="2706830" cy="208563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FFC00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6" name="椭圆 25"/>
          <p:cNvSpPr/>
          <p:nvPr/>
        </p:nvSpPr>
        <p:spPr>
          <a:xfrm>
            <a:off x="8431681" y="1612226"/>
            <a:ext cx="1388338" cy="1388210"/>
          </a:xfrm>
          <a:prstGeom prst="ellipse">
            <a:avLst/>
          </a:prstGeom>
          <a:solidFill>
            <a:srgbClr val="FFC000"/>
          </a:solidFill>
          <a:ln w="381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7" name="矩形 26"/>
          <p:cNvSpPr/>
          <p:nvPr/>
        </p:nvSpPr>
        <p:spPr>
          <a:xfrm>
            <a:off x="0" y="4297095"/>
            <a:ext cx="11522075" cy="57604"/>
          </a:xfrm>
          <a:prstGeom prst="rect">
            <a:avLst/>
          </a:prstGeom>
          <a:solidFill>
            <a:srgbClr val="FFC00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28" name="TextBox 27"/>
          <p:cNvSpPr txBox="1"/>
          <p:nvPr/>
        </p:nvSpPr>
        <p:spPr>
          <a:xfrm flipH="1">
            <a:off x="1664664" y="5995408"/>
            <a:ext cx="1145785" cy="68264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ysClr val="window" lastClr="FFFFFF"/>
                </a:solidFill>
                <a:latin typeface="Arial Rounded MT Bold" pitchFamily="34" charset="0"/>
                <a:cs typeface="Times New Roman" pitchFamily="18" charset="0"/>
              </a:rPr>
              <a:t>YOUR TEXT</a:t>
            </a:r>
            <a:endParaRPr lang="zh-CN" altLang="en-US" sz="2300" dirty="0">
              <a:solidFill>
                <a:sysClr val="window" lastClr="FFFFFF"/>
              </a:solidFill>
              <a:latin typeface="Arial Rounded MT Bold" pitchFamily="34" charset="0"/>
              <a:cs typeface="Times New Roman" pitchFamily="18" charset="0"/>
            </a:endParaRPr>
          </a:p>
        </p:txBody>
      </p:sp>
      <p:sp>
        <p:nvSpPr>
          <p:cNvPr id="29" name="TextBox 28"/>
          <p:cNvSpPr txBox="1"/>
          <p:nvPr/>
        </p:nvSpPr>
        <p:spPr>
          <a:xfrm flipH="1">
            <a:off x="3971206" y="2003874"/>
            <a:ext cx="1145785" cy="68264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ysClr val="window" lastClr="FFFFFF"/>
                </a:solidFill>
                <a:latin typeface="Arial Rounded MT Bold" pitchFamily="34" charset="0"/>
                <a:cs typeface="Times New Roman" pitchFamily="18" charset="0"/>
              </a:rPr>
              <a:t>YOUR TEXT</a:t>
            </a:r>
            <a:endParaRPr lang="zh-CN" altLang="en-US" sz="2300" dirty="0">
              <a:solidFill>
                <a:sysClr val="window" lastClr="FFFFFF"/>
              </a:solidFill>
              <a:latin typeface="Arial Rounded MT Bold" pitchFamily="34" charset="0"/>
              <a:cs typeface="Times New Roman" pitchFamily="18" charset="0"/>
            </a:endParaRPr>
          </a:p>
        </p:txBody>
      </p:sp>
      <p:sp>
        <p:nvSpPr>
          <p:cNvPr id="30" name="TextBox 29"/>
          <p:cNvSpPr txBox="1"/>
          <p:nvPr/>
        </p:nvSpPr>
        <p:spPr>
          <a:xfrm flipH="1">
            <a:off x="8552956" y="2003873"/>
            <a:ext cx="1145785" cy="68264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ysClr val="window" lastClr="FFFFFF"/>
                </a:solidFill>
                <a:latin typeface="Arial Rounded MT Bold" pitchFamily="34" charset="0"/>
                <a:cs typeface="Times New Roman" pitchFamily="18" charset="0"/>
              </a:rPr>
              <a:t>YOUR TEXT</a:t>
            </a:r>
            <a:endParaRPr lang="zh-CN" altLang="en-US" sz="2300" dirty="0">
              <a:solidFill>
                <a:sysClr val="window" lastClr="FFFFFF"/>
              </a:solidFill>
              <a:latin typeface="Arial Rounded MT Bold" pitchFamily="34" charset="0"/>
              <a:cs typeface="Times New Roman" pitchFamily="18" charset="0"/>
            </a:endParaRPr>
          </a:p>
        </p:txBody>
      </p:sp>
      <p:sp>
        <p:nvSpPr>
          <p:cNvPr id="31" name="TextBox 30"/>
          <p:cNvSpPr txBox="1"/>
          <p:nvPr/>
        </p:nvSpPr>
        <p:spPr>
          <a:xfrm flipH="1">
            <a:off x="6267716" y="5995408"/>
            <a:ext cx="1145785" cy="68264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ysClr val="window" lastClr="FFFFFF"/>
                </a:solidFill>
                <a:latin typeface="Arial Rounded MT Bold" pitchFamily="34" charset="0"/>
                <a:cs typeface="Times New Roman" pitchFamily="18" charset="0"/>
              </a:rPr>
              <a:t>YOUR TEXT</a:t>
            </a:r>
            <a:endParaRPr lang="zh-CN" altLang="en-US" sz="2300" dirty="0">
              <a:solidFill>
                <a:sysClr val="window" lastClr="FFFFFF"/>
              </a:solidFill>
              <a:latin typeface="Arial Rounded MT Bold" pitchFamily="34" charset="0"/>
              <a:cs typeface="Times New Roman" pitchFamily="18" charset="0"/>
            </a:endParaRPr>
          </a:p>
        </p:txBody>
      </p:sp>
      <p:sp>
        <p:nvSpPr>
          <p:cNvPr id="32" name="TextBox 31"/>
          <p:cNvSpPr txBox="1"/>
          <p:nvPr/>
        </p:nvSpPr>
        <p:spPr>
          <a:xfrm>
            <a:off x="1502357" y="4466461"/>
            <a:ext cx="1484253" cy="104701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500" kern="0" dirty="0">
                <a:solidFill>
                  <a:sysClr val="windowText" lastClr="000000">
                    <a:lumMod val="75000"/>
                    <a:lumOff val="25000"/>
                  </a:sysClr>
                </a:solidFill>
                <a:ea typeface="微软雅黑" pitchFamily="34" charset="-122"/>
                <a:cs typeface="Arial" pitchFamily="34" charset="0"/>
              </a:rPr>
              <a:t>Click here to add your text. Click here to add your text. </a:t>
            </a:r>
          </a:p>
        </p:txBody>
      </p:sp>
      <p:sp>
        <p:nvSpPr>
          <p:cNvPr id="33" name="TextBox 32"/>
          <p:cNvSpPr txBox="1"/>
          <p:nvPr/>
        </p:nvSpPr>
        <p:spPr>
          <a:xfrm>
            <a:off x="6146440" y="4466461"/>
            <a:ext cx="1484253" cy="104701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500" kern="0" dirty="0">
                <a:solidFill>
                  <a:sysClr val="windowText" lastClr="000000">
                    <a:lumMod val="75000"/>
                    <a:lumOff val="25000"/>
                  </a:sysClr>
                </a:solidFill>
                <a:ea typeface="微软雅黑" pitchFamily="34" charset="-122"/>
                <a:cs typeface="Arial" pitchFamily="34" charset="0"/>
              </a:rPr>
              <a:t>Click here to add your text. Click here to add your text. </a:t>
            </a:r>
          </a:p>
        </p:txBody>
      </p:sp>
      <p:sp>
        <p:nvSpPr>
          <p:cNvPr id="34" name="TextBox 33"/>
          <p:cNvSpPr txBox="1"/>
          <p:nvPr/>
        </p:nvSpPr>
        <p:spPr>
          <a:xfrm>
            <a:off x="3780095" y="3093127"/>
            <a:ext cx="1484253" cy="104701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500" kern="0" dirty="0">
                <a:solidFill>
                  <a:sysClr val="windowText" lastClr="000000">
                    <a:lumMod val="75000"/>
                    <a:lumOff val="25000"/>
                  </a:sysClr>
                </a:solidFill>
                <a:ea typeface="微软雅黑" pitchFamily="34" charset="-122"/>
                <a:cs typeface="Arial" pitchFamily="34" charset="0"/>
              </a:rPr>
              <a:t>Click here to add your text. Click here to add your text. </a:t>
            </a:r>
          </a:p>
        </p:txBody>
      </p:sp>
      <p:sp>
        <p:nvSpPr>
          <p:cNvPr id="35" name="TextBox 34"/>
          <p:cNvSpPr txBox="1"/>
          <p:nvPr/>
        </p:nvSpPr>
        <p:spPr>
          <a:xfrm>
            <a:off x="8424178" y="3093127"/>
            <a:ext cx="1484253" cy="104701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500" kern="0" dirty="0">
                <a:solidFill>
                  <a:sysClr val="windowText" lastClr="000000">
                    <a:lumMod val="75000"/>
                    <a:lumOff val="25000"/>
                  </a:sysClr>
                </a:solidFill>
                <a:ea typeface="微软雅黑" pitchFamily="34" charset="-122"/>
                <a:cs typeface="Arial" pitchFamily="34" charset="0"/>
              </a:rPr>
              <a:t>Click here to add your text. Click here to add your text. </a:t>
            </a:r>
          </a:p>
        </p:txBody>
      </p:sp>
    </p:spTree>
    <p:extLst>
      <p:ext uri="{BB962C8B-B14F-4D97-AF65-F5344CB8AC3E}">
        <p14:creationId xmlns:p14="http://schemas.microsoft.com/office/powerpoint/2010/main" val="3095113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042813" y="1656085"/>
            <a:ext cx="9433084" cy="3751997"/>
            <a:chOff x="676473" y="1988840"/>
            <a:chExt cx="7783959" cy="3096344"/>
          </a:xfrm>
        </p:grpSpPr>
        <p:sp>
          <p:nvSpPr>
            <p:cNvPr id="24" name="椭圆 6"/>
            <p:cNvSpPr/>
            <p:nvPr/>
          </p:nvSpPr>
          <p:spPr>
            <a:xfrm>
              <a:off x="676473"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rgbClr val="E0E0E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5" name="椭圆 6"/>
            <p:cNvSpPr/>
            <p:nvPr/>
          </p:nvSpPr>
          <p:spPr>
            <a:xfrm>
              <a:off x="2773106"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rgbClr val="1F497D">
                <a:lumMod val="60000"/>
                <a:lumOff val="40000"/>
              </a:srgbClr>
            </a:solidFill>
            <a:ln w="25400" cap="flat" cmpd="sng" algn="ctr">
              <a:solidFill>
                <a:srgbClr val="3A7DCE"/>
              </a:solid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6" name="椭圆 6"/>
            <p:cNvSpPr/>
            <p:nvPr/>
          </p:nvSpPr>
          <p:spPr>
            <a:xfrm>
              <a:off x="4869739"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rgbClr val="E0E0E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7" name="椭圆 13"/>
            <p:cNvSpPr/>
            <p:nvPr/>
          </p:nvSpPr>
          <p:spPr>
            <a:xfrm>
              <a:off x="678710"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rgbClr val="E0E0E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8" name="椭圆 6"/>
            <p:cNvSpPr/>
            <p:nvPr/>
          </p:nvSpPr>
          <p:spPr>
            <a:xfrm>
              <a:off x="6966374"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rgbClr val="1F497D">
                <a:lumMod val="60000"/>
                <a:lumOff val="40000"/>
              </a:srgbClr>
            </a:solidFill>
            <a:ln w="25400" cap="flat" cmpd="sng" algn="ctr">
              <a:solidFill>
                <a:srgbClr val="3A7DCE"/>
              </a:solid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9" name="椭圆 13"/>
            <p:cNvSpPr/>
            <p:nvPr/>
          </p:nvSpPr>
          <p:spPr>
            <a:xfrm>
              <a:off x="2758865"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rgbClr val="E0E0E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0" name="椭圆 13"/>
            <p:cNvSpPr/>
            <p:nvPr/>
          </p:nvSpPr>
          <p:spPr>
            <a:xfrm>
              <a:off x="4056168"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rgbClr val="1F497D">
                <a:lumMod val="60000"/>
                <a:lumOff val="40000"/>
              </a:srgbClr>
            </a:solidFill>
            <a:ln w="25400" cap="flat" cmpd="sng" algn="ctr">
              <a:solidFill>
                <a:srgbClr val="3A7DCE"/>
              </a:solid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1" name="椭圆 13"/>
            <p:cNvSpPr/>
            <p:nvPr/>
          </p:nvSpPr>
          <p:spPr>
            <a:xfrm>
              <a:off x="1959534"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rgbClr val="1F497D">
                <a:lumMod val="60000"/>
                <a:lumOff val="40000"/>
              </a:srgbClr>
            </a:solidFill>
            <a:ln w="25400" cap="flat" cmpd="sng" algn="ctr">
              <a:solidFill>
                <a:srgbClr val="3A7DCE"/>
              </a:solid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2" name="椭圆 31"/>
            <p:cNvSpPr/>
            <p:nvPr/>
          </p:nvSpPr>
          <p:spPr>
            <a:xfrm>
              <a:off x="958615" y="3891921"/>
              <a:ext cx="912706" cy="912706"/>
            </a:xfrm>
            <a:prstGeom prst="ellipse">
              <a:avLst/>
            </a:prstGeom>
            <a:gradFill flip="none" rotWithShape="1">
              <a:gsLst>
                <a:gs pos="0">
                  <a:srgbClr val="1F497D">
                    <a:lumMod val="60000"/>
                    <a:lumOff val="40000"/>
                    <a:shade val="30000"/>
                    <a:satMod val="115000"/>
                  </a:srgbClr>
                </a:gs>
                <a:gs pos="50000">
                  <a:srgbClr val="1F497D">
                    <a:lumMod val="60000"/>
                    <a:lumOff val="40000"/>
                    <a:shade val="67500"/>
                    <a:satMod val="115000"/>
                  </a:srgbClr>
                </a:gs>
                <a:gs pos="100000">
                  <a:srgbClr val="1F497D">
                    <a:lumMod val="60000"/>
                    <a:lumOff val="40000"/>
                    <a:shade val="100000"/>
                    <a:satMod val="115000"/>
                  </a:srgbClr>
                </a:gs>
              </a:gsLst>
              <a:lin ang="16200000" scaled="1"/>
              <a:tileRect/>
            </a:gradFill>
            <a:ln w="25400" cap="flat" cmpd="sng" algn="ctr">
              <a:solidFill>
                <a:srgbClr val="1F497D">
                  <a:lumMod val="60000"/>
                  <a:lumOff val="40000"/>
                </a:srgbClr>
              </a:solid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3" name="椭圆 32"/>
            <p:cNvSpPr/>
            <p:nvPr/>
          </p:nvSpPr>
          <p:spPr>
            <a:xfrm>
              <a:off x="3068536" y="3900798"/>
              <a:ext cx="912706" cy="912706"/>
            </a:xfrm>
            <a:prstGeom prst="ellipse">
              <a:avLst/>
            </a:prstGeom>
            <a:gradFill flip="none" rotWithShape="1">
              <a:gsLst>
                <a:gs pos="1000">
                  <a:srgbClr val="F79646">
                    <a:lumMod val="75000"/>
                    <a:shade val="67500"/>
                    <a:satMod val="115000"/>
                  </a:srgbClr>
                </a:gs>
                <a:gs pos="100000">
                  <a:srgbClr val="FFC000"/>
                </a:gs>
              </a:gsLst>
              <a:lin ang="16200000" scaled="1"/>
              <a:tileRect/>
            </a:gradFill>
            <a:ln w="25400" cap="flat" cmpd="sng" algn="ctr">
              <a:solidFill>
                <a:srgbClr val="F79646"/>
              </a:solid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4" name="椭圆 33"/>
            <p:cNvSpPr/>
            <p:nvPr/>
          </p:nvSpPr>
          <p:spPr>
            <a:xfrm>
              <a:off x="5153294" y="3900798"/>
              <a:ext cx="912706" cy="912706"/>
            </a:xfrm>
            <a:prstGeom prst="ellipse">
              <a:avLst/>
            </a:prstGeom>
            <a:gradFill flip="none" rotWithShape="1">
              <a:gsLst>
                <a:gs pos="0">
                  <a:srgbClr val="1F497D">
                    <a:lumMod val="60000"/>
                    <a:lumOff val="40000"/>
                    <a:shade val="30000"/>
                    <a:satMod val="115000"/>
                  </a:srgbClr>
                </a:gs>
                <a:gs pos="50000">
                  <a:srgbClr val="1F497D">
                    <a:lumMod val="60000"/>
                    <a:lumOff val="40000"/>
                    <a:shade val="67500"/>
                    <a:satMod val="115000"/>
                  </a:srgbClr>
                </a:gs>
                <a:gs pos="100000">
                  <a:srgbClr val="1F497D">
                    <a:lumMod val="60000"/>
                    <a:lumOff val="40000"/>
                    <a:shade val="100000"/>
                    <a:satMod val="115000"/>
                  </a:srgbClr>
                </a:gs>
              </a:gsLst>
              <a:lin ang="16200000" scaled="1"/>
              <a:tileRect/>
            </a:gradFill>
            <a:ln w="25400" cap="flat" cmpd="sng" algn="ctr">
              <a:solidFill>
                <a:srgbClr val="1F497D">
                  <a:lumMod val="60000"/>
                  <a:lumOff val="40000"/>
                </a:srgbClr>
              </a:solid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5" name="椭圆 34"/>
            <p:cNvSpPr/>
            <p:nvPr/>
          </p:nvSpPr>
          <p:spPr>
            <a:xfrm>
              <a:off x="7249929" y="3888923"/>
              <a:ext cx="912706" cy="912706"/>
            </a:xfrm>
            <a:prstGeom prst="ellipse">
              <a:avLst/>
            </a:prstGeom>
            <a:gradFill flip="none" rotWithShape="1">
              <a:gsLst>
                <a:gs pos="1000">
                  <a:srgbClr val="F79646">
                    <a:lumMod val="75000"/>
                    <a:shade val="67500"/>
                    <a:satMod val="115000"/>
                  </a:srgbClr>
                </a:gs>
                <a:gs pos="100000">
                  <a:srgbClr val="FFC000"/>
                </a:gs>
              </a:gsLst>
              <a:lin ang="16200000" scaled="1"/>
              <a:tileRect/>
            </a:gradFill>
            <a:ln w="25400" cap="flat" cmpd="sng" algn="ctr">
              <a:solidFill>
                <a:srgbClr val="F79646"/>
              </a:solid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sp>
        <p:nvSpPr>
          <p:cNvPr id="36" name="TextBox 35"/>
          <p:cNvSpPr txBox="1"/>
          <p:nvPr/>
        </p:nvSpPr>
        <p:spPr>
          <a:xfrm flipH="1">
            <a:off x="1482787" y="4297860"/>
            <a:ext cx="913384"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37" name="TextBox 36"/>
          <p:cNvSpPr txBox="1"/>
          <p:nvPr/>
        </p:nvSpPr>
        <p:spPr>
          <a:xfrm flipH="1">
            <a:off x="4023618" y="4297860"/>
            <a:ext cx="913384"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38" name="TextBox 37"/>
          <p:cNvSpPr txBox="1"/>
          <p:nvPr/>
        </p:nvSpPr>
        <p:spPr>
          <a:xfrm flipH="1">
            <a:off x="6564449" y="4297860"/>
            <a:ext cx="913384"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39" name="TextBox 38"/>
          <p:cNvSpPr txBox="1"/>
          <p:nvPr/>
        </p:nvSpPr>
        <p:spPr>
          <a:xfrm flipH="1">
            <a:off x="9105279" y="4297860"/>
            <a:ext cx="913384"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0" name="TextBox 39"/>
          <p:cNvSpPr txBox="1"/>
          <p:nvPr/>
        </p:nvSpPr>
        <p:spPr>
          <a:xfrm>
            <a:off x="731282" y="5603893"/>
            <a:ext cx="2398440" cy="1556733"/>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1" name="TextBox 40"/>
          <p:cNvSpPr txBox="1"/>
          <p:nvPr/>
        </p:nvSpPr>
        <p:spPr>
          <a:xfrm>
            <a:off x="3302108" y="5603893"/>
            <a:ext cx="2398440" cy="1556733"/>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2" name="TextBox 41"/>
          <p:cNvSpPr txBox="1"/>
          <p:nvPr/>
        </p:nvSpPr>
        <p:spPr>
          <a:xfrm>
            <a:off x="5872936" y="5603893"/>
            <a:ext cx="2398440" cy="1556733"/>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3" name="TextBox 42"/>
          <p:cNvSpPr txBox="1"/>
          <p:nvPr/>
        </p:nvSpPr>
        <p:spPr>
          <a:xfrm>
            <a:off x="8443764" y="5603893"/>
            <a:ext cx="2398440" cy="1556733"/>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41389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6"/>
          <p:cNvSpPr/>
          <p:nvPr/>
        </p:nvSpPr>
        <p:spPr>
          <a:xfrm>
            <a:off x="6690089" y="2593521"/>
            <a:ext cx="1543402" cy="1543261"/>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25400" cap="flat" cmpd="sng" algn="ctr">
            <a:solidFill>
              <a:srgbClr val="0070C0"/>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8" name="空心弧 27"/>
          <p:cNvSpPr/>
          <p:nvPr/>
        </p:nvSpPr>
        <p:spPr>
          <a:xfrm>
            <a:off x="6400700" y="2304157"/>
            <a:ext cx="2122179" cy="2121984"/>
          </a:xfrm>
          <a:prstGeom prst="blockArc">
            <a:avLst>
              <a:gd name="adj1" fmla="val 10800000"/>
              <a:gd name="adj2" fmla="val 0"/>
              <a:gd name="adj3" fmla="val 8595"/>
            </a:avLst>
          </a:prstGeom>
          <a:pattFill prst="pct60">
            <a:fgClr>
              <a:srgbClr val="00B0F0"/>
            </a:fgClr>
            <a:bgClr>
              <a:sysClr val="window" lastClr="FFFFFF"/>
            </a:bgClr>
          </a:patt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Text" lastClr="000000"/>
              </a:solidFill>
              <a:latin typeface="Calibri"/>
              <a:ea typeface="宋体"/>
            </a:endParaRPr>
          </a:p>
        </p:txBody>
      </p:sp>
      <p:sp>
        <p:nvSpPr>
          <p:cNvPr id="29" name="椭圆 28"/>
          <p:cNvSpPr/>
          <p:nvPr/>
        </p:nvSpPr>
        <p:spPr>
          <a:xfrm>
            <a:off x="1360873" y="4988823"/>
            <a:ext cx="1543402" cy="1543261"/>
          </a:xfrm>
          <a:prstGeom prst="ellipse">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16200000" scaled="1"/>
            <a:tileRect/>
          </a:gradFill>
          <a:ln w="25400" cap="flat" cmpd="sng" algn="ctr">
            <a:solidFill>
              <a:srgbClr val="7030A0"/>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0" name="空心弧 29"/>
          <p:cNvSpPr/>
          <p:nvPr/>
        </p:nvSpPr>
        <p:spPr>
          <a:xfrm flipV="1">
            <a:off x="1071486" y="4699459"/>
            <a:ext cx="2122179" cy="2121984"/>
          </a:xfrm>
          <a:prstGeom prst="blockArc">
            <a:avLst>
              <a:gd name="adj1" fmla="val 10800000"/>
              <a:gd name="adj2" fmla="val 0"/>
              <a:gd name="adj3" fmla="val 8595"/>
            </a:avLst>
          </a:prstGeom>
          <a:pattFill prst="pct60">
            <a:fgClr>
              <a:srgbClr val="8064A2"/>
            </a:fgClr>
            <a:bgClr>
              <a:sysClr val="window" lastClr="FFFFFF"/>
            </a:bgClr>
          </a:patt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Text" lastClr="000000"/>
              </a:solidFill>
              <a:latin typeface="Calibri"/>
              <a:ea typeface="宋体"/>
            </a:endParaRPr>
          </a:p>
        </p:txBody>
      </p:sp>
      <p:sp>
        <p:nvSpPr>
          <p:cNvPr id="31" name="椭圆 30"/>
          <p:cNvSpPr/>
          <p:nvPr/>
        </p:nvSpPr>
        <p:spPr>
          <a:xfrm>
            <a:off x="8465001" y="4988823"/>
            <a:ext cx="1543402" cy="1543261"/>
          </a:xfrm>
          <a:prstGeom prst="ellipse">
            <a:avLst/>
          </a:prstGeom>
          <a:gradFill flip="none" rotWithShape="1">
            <a:gsLst>
              <a:gs pos="0">
                <a:srgbClr val="9BBB59">
                  <a:shade val="30000"/>
                  <a:satMod val="115000"/>
                </a:srgbClr>
              </a:gs>
              <a:gs pos="50000">
                <a:srgbClr val="9BBB59">
                  <a:shade val="67500"/>
                  <a:satMod val="115000"/>
                </a:srgbClr>
              </a:gs>
              <a:gs pos="100000">
                <a:srgbClr val="9BBB59">
                  <a:shade val="100000"/>
                  <a:satMod val="115000"/>
                </a:srgbClr>
              </a:gs>
            </a:gsLst>
            <a:lin ang="16200000" scaled="1"/>
            <a:tileRect/>
          </a:gradFill>
          <a:ln w="25400" cap="flat" cmpd="sng" algn="ctr">
            <a:solidFill>
              <a:srgbClr val="9BBB59">
                <a:lumMod val="75000"/>
              </a:srgb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2" name="空心弧 31"/>
          <p:cNvSpPr/>
          <p:nvPr/>
        </p:nvSpPr>
        <p:spPr>
          <a:xfrm flipV="1">
            <a:off x="8175614" y="4699459"/>
            <a:ext cx="2122179" cy="2121984"/>
          </a:xfrm>
          <a:prstGeom prst="blockArc">
            <a:avLst>
              <a:gd name="adj1" fmla="val 10800000"/>
              <a:gd name="adj2" fmla="val 0"/>
              <a:gd name="adj3" fmla="val 8595"/>
            </a:avLst>
          </a:prstGeom>
          <a:pattFill prst="pct60">
            <a:fgClr>
              <a:srgbClr val="92B54B"/>
            </a:fgClr>
            <a:bgClr>
              <a:sysClr val="window" lastClr="FFFFFF"/>
            </a:bgClr>
          </a:patt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Text" lastClr="000000"/>
              </a:solidFill>
              <a:latin typeface="Calibri"/>
              <a:ea typeface="宋体"/>
            </a:endParaRPr>
          </a:p>
        </p:txBody>
      </p:sp>
      <p:sp>
        <p:nvSpPr>
          <p:cNvPr id="33" name="椭圆 32"/>
          <p:cNvSpPr/>
          <p:nvPr/>
        </p:nvSpPr>
        <p:spPr>
          <a:xfrm>
            <a:off x="4915175" y="5073973"/>
            <a:ext cx="1543402" cy="1543261"/>
          </a:xfrm>
          <a:prstGeom prst="ellipse">
            <a:avLst/>
          </a:prstGeom>
          <a:gradFill flip="none" rotWithShape="1">
            <a:gsLst>
              <a:gs pos="0">
                <a:srgbClr val="F79646">
                  <a:lumMod val="75000"/>
                  <a:shade val="30000"/>
                  <a:satMod val="115000"/>
                </a:srgbClr>
              </a:gs>
              <a:gs pos="50000">
                <a:srgbClr val="F79646">
                  <a:lumMod val="75000"/>
                  <a:shade val="67500"/>
                  <a:satMod val="115000"/>
                </a:srgbClr>
              </a:gs>
              <a:gs pos="100000">
                <a:srgbClr val="F79646">
                  <a:lumMod val="75000"/>
                  <a:shade val="100000"/>
                  <a:satMod val="115000"/>
                </a:srgbClr>
              </a:gs>
            </a:gsLst>
            <a:lin ang="16200000" scaled="1"/>
            <a:tileRect/>
          </a:gradFill>
          <a:ln w="25400" cap="flat" cmpd="sng" algn="ctr">
            <a:solidFill>
              <a:srgbClr val="F79646">
                <a:lumMod val="75000"/>
              </a:srgb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4" name="椭圆 33"/>
          <p:cNvSpPr/>
          <p:nvPr/>
        </p:nvSpPr>
        <p:spPr>
          <a:xfrm>
            <a:off x="3138122" y="2598362"/>
            <a:ext cx="1543402" cy="1543261"/>
          </a:xfrm>
          <a:prstGeom prst="ellipse">
            <a:avLst/>
          </a:prstGeom>
          <a:gradFill flip="none" rotWithShape="1">
            <a:gsLst>
              <a:gs pos="0">
                <a:srgbClr val="C0504D">
                  <a:shade val="30000"/>
                  <a:satMod val="115000"/>
                </a:srgbClr>
              </a:gs>
              <a:gs pos="50000">
                <a:srgbClr val="C0504D">
                  <a:shade val="67500"/>
                  <a:satMod val="115000"/>
                </a:srgbClr>
              </a:gs>
              <a:gs pos="100000">
                <a:srgbClr val="C0504D">
                  <a:shade val="100000"/>
                  <a:satMod val="115000"/>
                </a:srgbClr>
              </a:gs>
            </a:gsLst>
            <a:lin ang="16200000" scaled="1"/>
            <a:tileRect/>
          </a:gradFill>
          <a:ln w="25400" cap="flat" cmpd="sng" algn="ctr">
            <a:solidFill>
              <a:srgbClr val="C0504D"/>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5" name="等腰三角形 6"/>
          <p:cNvSpPr/>
          <p:nvPr/>
        </p:nvSpPr>
        <p:spPr>
          <a:xfrm>
            <a:off x="3022365" y="3996951"/>
            <a:ext cx="1774914" cy="588090"/>
          </a:xfrm>
          <a:custGeom>
            <a:avLst/>
            <a:gdLst/>
            <a:ahLst/>
            <a:cxnLst/>
            <a:rect l="l" t="t" r="r" b="b"/>
            <a:pathLst>
              <a:path w="1440160" h="548802">
                <a:moveTo>
                  <a:pt x="720081" y="0"/>
                </a:moveTo>
                <a:lnTo>
                  <a:pt x="838397" y="203993"/>
                </a:lnTo>
                <a:lnTo>
                  <a:pt x="1169205" y="203993"/>
                </a:lnTo>
                <a:cubicBezTo>
                  <a:pt x="1318849" y="203993"/>
                  <a:pt x="1440160" y="325304"/>
                  <a:pt x="1440160" y="474948"/>
                </a:cubicBezTo>
                <a:lnTo>
                  <a:pt x="1440160" y="548802"/>
                </a:lnTo>
                <a:cubicBezTo>
                  <a:pt x="1440160" y="399158"/>
                  <a:pt x="1318849" y="277847"/>
                  <a:pt x="1169205" y="277847"/>
                </a:cubicBezTo>
                <a:lnTo>
                  <a:pt x="270955" y="277847"/>
                </a:lnTo>
                <a:cubicBezTo>
                  <a:pt x="121311" y="277847"/>
                  <a:pt x="0" y="399158"/>
                  <a:pt x="0" y="548802"/>
                </a:cubicBezTo>
                <a:lnTo>
                  <a:pt x="0" y="474948"/>
                </a:lnTo>
                <a:cubicBezTo>
                  <a:pt x="0" y="325304"/>
                  <a:pt x="121311" y="203993"/>
                  <a:pt x="270955" y="203993"/>
                </a:cubicBezTo>
                <a:lnTo>
                  <a:pt x="601765" y="203993"/>
                </a:lnTo>
                <a:close/>
              </a:path>
            </a:pathLst>
          </a:custGeom>
          <a:gradFill flip="none" rotWithShape="1">
            <a:gsLst>
              <a:gs pos="0">
                <a:srgbClr val="C0504D">
                  <a:shade val="30000"/>
                  <a:satMod val="115000"/>
                </a:srgbClr>
              </a:gs>
              <a:gs pos="50000">
                <a:srgbClr val="C0504D">
                  <a:shade val="67500"/>
                  <a:satMod val="115000"/>
                </a:srgbClr>
              </a:gs>
              <a:gs pos="100000">
                <a:srgbClr val="C0504D">
                  <a:shade val="100000"/>
                  <a:satMod val="115000"/>
                </a:srgbClr>
              </a:gs>
            </a:gsLst>
            <a:lin ang="16200000" scaled="1"/>
            <a:tileRect/>
          </a:gradFill>
          <a:ln w="9525" cap="flat" cmpd="sng" algn="ctr">
            <a:solidFill>
              <a:srgbClr val="C0504D">
                <a:lumMod val="60000"/>
                <a:lumOff val="40000"/>
              </a:srgb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6" name="空心弧 35"/>
          <p:cNvSpPr/>
          <p:nvPr/>
        </p:nvSpPr>
        <p:spPr>
          <a:xfrm>
            <a:off x="2848732" y="2308998"/>
            <a:ext cx="2122179" cy="2121984"/>
          </a:xfrm>
          <a:prstGeom prst="blockArc">
            <a:avLst>
              <a:gd name="adj1" fmla="val 10800000"/>
              <a:gd name="adj2" fmla="val 0"/>
              <a:gd name="adj3" fmla="val 8595"/>
            </a:avLst>
          </a:prstGeom>
          <a:pattFill prst="pct60">
            <a:fgClr>
              <a:srgbClr val="C0504D"/>
            </a:fgClr>
            <a:bgClr>
              <a:sysClr val="window" lastClr="FFFFFF"/>
            </a:bgClr>
          </a:patt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Text" lastClr="000000"/>
              </a:solidFill>
              <a:latin typeface="Calibri"/>
              <a:ea typeface="宋体"/>
            </a:endParaRPr>
          </a:p>
        </p:txBody>
      </p:sp>
      <p:sp>
        <p:nvSpPr>
          <p:cNvPr id="37" name="等腰三角形 6"/>
          <p:cNvSpPr/>
          <p:nvPr/>
        </p:nvSpPr>
        <p:spPr>
          <a:xfrm flipV="1">
            <a:off x="4799418" y="4610827"/>
            <a:ext cx="1774914" cy="588090"/>
          </a:xfrm>
          <a:custGeom>
            <a:avLst/>
            <a:gdLst/>
            <a:ahLst/>
            <a:cxnLst/>
            <a:rect l="l" t="t" r="r" b="b"/>
            <a:pathLst>
              <a:path w="1440160" h="548802">
                <a:moveTo>
                  <a:pt x="720081" y="0"/>
                </a:moveTo>
                <a:lnTo>
                  <a:pt x="838397" y="203993"/>
                </a:lnTo>
                <a:lnTo>
                  <a:pt x="1169205" y="203993"/>
                </a:lnTo>
                <a:cubicBezTo>
                  <a:pt x="1318849" y="203993"/>
                  <a:pt x="1440160" y="325304"/>
                  <a:pt x="1440160" y="474948"/>
                </a:cubicBezTo>
                <a:lnTo>
                  <a:pt x="1440160" y="548802"/>
                </a:lnTo>
                <a:cubicBezTo>
                  <a:pt x="1440160" y="399158"/>
                  <a:pt x="1318849" y="277847"/>
                  <a:pt x="1169205" y="277847"/>
                </a:cubicBezTo>
                <a:lnTo>
                  <a:pt x="270955" y="277847"/>
                </a:lnTo>
                <a:cubicBezTo>
                  <a:pt x="121311" y="277847"/>
                  <a:pt x="0" y="399158"/>
                  <a:pt x="0" y="548802"/>
                </a:cubicBezTo>
                <a:lnTo>
                  <a:pt x="0" y="474948"/>
                </a:lnTo>
                <a:cubicBezTo>
                  <a:pt x="0" y="325304"/>
                  <a:pt x="121311" y="203993"/>
                  <a:pt x="270955" y="203993"/>
                </a:cubicBezTo>
                <a:lnTo>
                  <a:pt x="601765" y="203993"/>
                </a:lnTo>
                <a:close/>
              </a:path>
            </a:pathLst>
          </a:custGeom>
          <a:gradFill flip="none" rotWithShape="1">
            <a:gsLst>
              <a:gs pos="0">
                <a:srgbClr val="F79646">
                  <a:lumMod val="75000"/>
                  <a:shade val="30000"/>
                  <a:satMod val="115000"/>
                </a:srgbClr>
              </a:gs>
              <a:gs pos="50000">
                <a:srgbClr val="F79646">
                  <a:lumMod val="75000"/>
                  <a:shade val="67500"/>
                  <a:satMod val="115000"/>
                </a:srgbClr>
              </a:gs>
              <a:gs pos="100000">
                <a:srgbClr val="F79646">
                  <a:lumMod val="75000"/>
                  <a:shade val="100000"/>
                  <a:satMod val="115000"/>
                </a:srgbClr>
              </a:gs>
            </a:gsLst>
            <a:lin ang="16200000" scaled="1"/>
            <a:tileRect/>
          </a:gradFill>
          <a:ln w="12700" cap="flat" cmpd="sng" algn="ctr">
            <a:solidFill>
              <a:srgbClr val="F79646"/>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8" name="等腰三角形 6"/>
          <p:cNvSpPr/>
          <p:nvPr/>
        </p:nvSpPr>
        <p:spPr>
          <a:xfrm flipV="1">
            <a:off x="1245117" y="4525677"/>
            <a:ext cx="1774914" cy="588090"/>
          </a:xfrm>
          <a:custGeom>
            <a:avLst/>
            <a:gdLst/>
            <a:ahLst/>
            <a:cxnLst/>
            <a:rect l="l" t="t" r="r" b="b"/>
            <a:pathLst>
              <a:path w="1440160" h="548802">
                <a:moveTo>
                  <a:pt x="720081" y="0"/>
                </a:moveTo>
                <a:lnTo>
                  <a:pt x="838397" y="203993"/>
                </a:lnTo>
                <a:lnTo>
                  <a:pt x="1169205" y="203993"/>
                </a:lnTo>
                <a:cubicBezTo>
                  <a:pt x="1318849" y="203993"/>
                  <a:pt x="1440160" y="325304"/>
                  <a:pt x="1440160" y="474948"/>
                </a:cubicBezTo>
                <a:lnTo>
                  <a:pt x="1440160" y="548802"/>
                </a:lnTo>
                <a:cubicBezTo>
                  <a:pt x="1440160" y="399158"/>
                  <a:pt x="1318849" y="277847"/>
                  <a:pt x="1169205" y="277847"/>
                </a:cubicBezTo>
                <a:lnTo>
                  <a:pt x="270955" y="277847"/>
                </a:lnTo>
                <a:cubicBezTo>
                  <a:pt x="121311" y="277847"/>
                  <a:pt x="0" y="399158"/>
                  <a:pt x="0" y="548802"/>
                </a:cubicBezTo>
                <a:lnTo>
                  <a:pt x="0" y="474948"/>
                </a:lnTo>
                <a:cubicBezTo>
                  <a:pt x="0" y="325304"/>
                  <a:pt x="121311" y="203993"/>
                  <a:pt x="270955" y="203993"/>
                </a:cubicBezTo>
                <a:lnTo>
                  <a:pt x="601765" y="203993"/>
                </a:lnTo>
                <a:close/>
              </a:path>
            </a:pathLst>
          </a:cu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16200000" scaled="1"/>
            <a:tileRect/>
          </a:gradFill>
          <a:ln w="12700" cap="flat" cmpd="sng" algn="ctr">
            <a:solidFill>
              <a:srgbClr val="9751CB"/>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9" name="等腰三角形 6"/>
          <p:cNvSpPr/>
          <p:nvPr/>
        </p:nvSpPr>
        <p:spPr>
          <a:xfrm>
            <a:off x="6574332" y="3996951"/>
            <a:ext cx="1774914" cy="588090"/>
          </a:xfrm>
          <a:custGeom>
            <a:avLst/>
            <a:gdLst/>
            <a:ahLst/>
            <a:cxnLst/>
            <a:rect l="l" t="t" r="r" b="b"/>
            <a:pathLst>
              <a:path w="1440160" h="548802">
                <a:moveTo>
                  <a:pt x="720081" y="0"/>
                </a:moveTo>
                <a:lnTo>
                  <a:pt x="838397" y="203993"/>
                </a:lnTo>
                <a:lnTo>
                  <a:pt x="1169205" y="203993"/>
                </a:lnTo>
                <a:cubicBezTo>
                  <a:pt x="1318849" y="203993"/>
                  <a:pt x="1440160" y="325304"/>
                  <a:pt x="1440160" y="474948"/>
                </a:cubicBezTo>
                <a:lnTo>
                  <a:pt x="1440160" y="548802"/>
                </a:lnTo>
                <a:cubicBezTo>
                  <a:pt x="1440160" y="399158"/>
                  <a:pt x="1318849" y="277847"/>
                  <a:pt x="1169205" y="277847"/>
                </a:cubicBezTo>
                <a:lnTo>
                  <a:pt x="270955" y="277847"/>
                </a:lnTo>
                <a:cubicBezTo>
                  <a:pt x="121311" y="277847"/>
                  <a:pt x="0" y="399158"/>
                  <a:pt x="0" y="548802"/>
                </a:cubicBezTo>
                <a:lnTo>
                  <a:pt x="0" y="474948"/>
                </a:lnTo>
                <a:cubicBezTo>
                  <a:pt x="0" y="325304"/>
                  <a:pt x="121311" y="203993"/>
                  <a:pt x="270955" y="203993"/>
                </a:cubicBezTo>
                <a:lnTo>
                  <a:pt x="601765" y="203993"/>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12700" cap="flat" cmpd="sng" algn="ctr">
            <a:solidFill>
              <a:srgbClr val="00B0F0"/>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40" name="等腰三角形 6"/>
          <p:cNvSpPr/>
          <p:nvPr/>
        </p:nvSpPr>
        <p:spPr>
          <a:xfrm flipV="1">
            <a:off x="8349245" y="4525677"/>
            <a:ext cx="1774914" cy="588090"/>
          </a:xfrm>
          <a:custGeom>
            <a:avLst/>
            <a:gdLst/>
            <a:ahLst/>
            <a:cxnLst/>
            <a:rect l="l" t="t" r="r" b="b"/>
            <a:pathLst>
              <a:path w="1440160" h="548802">
                <a:moveTo>
                  <a:pt x="720081" y="0"/>
                </a:moveTo>
                <a:lnTo>
                  <a:pt x="838397" y="203993"/>
                </a:lnTo>
                <a:lnTo>
                  <a:pt x="1169205" y="203993"/>
                </a:lnTo>
                <a:cubicBezTo>
                  <a:pt x="1318849" y="203993"/>
                  <a:pt x="1440160" y="325304"/>
                  <a:pt x="1440160" y="474948"/>
                </a:cubicBezTo>
                <a:lnTo>
                  <a:pt x="1440160" y="548802"/>
                </a:lnTo>
                <a:cubicBezTo>
                  <a:pt x="1440160" y="399158"/>
                  <a:pt x="1318849" y="277847"/>
                  <a:pt x="1169205" y="277847"/>
                </a:cubicBezTo>
                <a:lnTo>
                  <a:pt x="270955" y="277847"/>
                </a:lnTo>
                <a:cubicBezTo>
                  <a:pt x="121311" y="277847"/>
                  <a:pt x="0" y="399158"/>
                  <a:pt x="0" y="548802"/>
                </a:cubicBezTo>
                <a:lnTo>
                  <a:pt x="0" y="474948"/>
                </a:lnTo>
                <a:cubicBezTo>
                  <a:pt x="0" y="325304"/>
                  <a:pt x="121311" y="203993"/>
                  <a:pt x="270955" y="203993"/>
                </a:cubicBezTo>
                <a:lnTo>
                  <a:pt x="601765" y="203993"/>
                </a:lnTo>
                <a:close/>
              </a:path>
            </a:pathLst>
          </a:custGeom>
          <a:solidFill>
            <a:srgbClr val="719B25"/>
          </a:solidFill>
          <a:ln w="12700" cap="flat" cmpd="sng" algn="ctr">
            <a:solidFill>
              <a:srgbClr val="ACC777"/>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41" name="空心弧 40"/>
          <p:cNvSpPr/>
          <p:nvPr/>
        </p:nvSpPr>
        <p:spPr>
          <a:xfrm flipV="1">
            <a:off x="4625785" y="4784609"/>
            <a:ext cx="2122179" cy="2121984"/>
          </a:xfrm>
          <a:prstGeom prst="blockArc">
            <a:avLst>
              <a:gd name="adj1" fmla="val 10800000"/>
              <a:gd name="adj2" fmla="val 0"/>
              <a:gd name="adj3" fmla="val 8595"/>
            </a:avLst>
          </a:prstGeom>
          <a:pattFill prst="pct60">
            <a:fgClr>
              <a:srgbClr val="F79646">
                <a:lumMod val="75000"/>
              </a:srgbClr>
            </a:fgClr>
            <a:bgClr>
              <a:sysClr val="window" lastClr="FFFFFF"/>
            </a:bgClr>
          </a:patt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Text" lastClr="000000"/>
              </a:solidFill>
              <a:latin typeface="Calibri"/>
              <a:ea typeface="宋体"/>
            </a:endParaRPr>
          </a:p>
        </p:txBody>
      </p:sp>
      <p:sp>
        <p:nvSpPr>
          <p:cNvPr id="42" name="TextBox 41"/>
          <p:cNvSpPr txBox="1"/>
          <p:nvPr/>
        </p:nvSpPr>
        <p:spPr>
          <a:xfrm>
            <a:off x="3344837" y="3113089"/>
            <a:ext cx="1129969"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3" name="TextBox 42"/>
          <p:cNvSpPr txBox="1"/>
          <p:nvPr/>
        </p:nvSpPr>
        <p:spPr>
          <a:xfrm>
            <a:off x="3097979" y="4374312"/>
            <a:ext cx="1603615" cy="1196635"/>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4" name="TextBox 43"/>
          <p:cNvSpPr txBox="1"/>
          <p:nvPr/>
        </p:nvSpPr>
        <p:spPr>
          <a:xfrm>
            <a:off x="5121892" y="5594776"/>
            <a:ext cx="1129969"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5" name="TextBox 44"/>
          <p:cNvSpPr txBox="1"/>
          <p:nvPr/>
        </p:nvSpPr>
        <p:spPr>
          <a:xfrm>
            <a:off x="6896807" y="3113089"/>
            <a:ext cx="1129969"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6" name="TextBox 45"/>
          <p:cNvSpPr txBox="1"/>
          <p:nvPr/>
        </p:nvSpPr>
        <p:spPr>
          <a:xfrm>
            <a:off x="8671719" y="5549297"/>
            <a:ext cx="1129969"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7" name="TextBox 46"/>
          <p:cNvSpPr txBox="1"/>
          <p:nvPr/>
        </p:nvSpPr>
        <p:spPr>
          <a:xfrm>
            <a:off x="1567591" y="5523551"/>
            <a:ext cx="1129969"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8" name="TextBox 47"/>
          <p:cNvSpPr txBox="1"/>
          <p:nvPr/>
        </p:nvSpPr>
        <p:spPr>
          <a:xfrm>
            <a:off x="1300660" y="3629928"/>
            <a:ext cx="1603615" cy="1196635"/>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9" name="TextBox 48"/>
          <p:cNvSpPr txBox="1"/>
          <p:nvPr/>
        </p:nvSpPr>
        <p:spPr>
          <a:xfrm>
            <a:off x="4854962" y="3713017"/>
            <a:ext cx="1603615" cy="1196635"/>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0" name="TextBox 49"/>
          <p:cNvSpPr txBox="1"/>
          <p:nvPr/>
        </p:nvSpPr>
        <p:spPr>
          <a:xfrm>
            <a:off x="6654665" y="4370345"/>
            <a:ext cx="1603615" cy="1196635"/>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1" name="TextBox 50"/>
          <p:cNvSpPr txBox="1"/>
          <p:nvPr/>
        </p:nvSpPr>
        <p:spPr>
          <a:xfrm>
            <a:off x="8434678" y="3624785"/>
            <a:ext cx="1603615" cy="1196635"/>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571054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1613" y="2137037"/>
            <a:ext cx="11546254" cy="3219074"/>
            <a:chOff x="641349" y="2708920"/>
            <a:chExt cx="7613650" cy="2122866"/>
          </a:xfrm>
        </p:grpSpPr>
        <p:grpSp>
          <p:nvGrpSpPr>
            <p:cNvPr id="46" name="组合 45"/>
            <p:cNvGrpSpPr/>
            <p:nvPr/>
          </p:nvGrpSpPr>
          <p:grpSpPr>
            <a:xfrm>
              <a:off x="2739734" y="2708920"/>
              <a:ext cx="996548" cy="1783868"/>
              <a:chOff x="6876256" y="2742174"/>
              <a:chExt cx="1513892" cy="2709936"/>
            </a:xfrm>
          </p:grpSpPr>
          <p:sp>
            <p:nvSpPr>
              <p:cNvPr id="72" name="圆角矩形 71"/>
              <p:cNvSpPr/>
              <p:nvPr/>
            </p:nvSpPr>
            <p:spPr>
              <a:xfrm>
                <a:off x="6876256" y="4093288"/>
                <a:ext cx="1512168" cy="1358822"/>
              </a:xfrm>
              <a:prstGeom prst="roundRect">
                <a:avLst>
                  <a:gd name="adj" fmla="val 5673"/>
                </a:avLst>
              </a:prstGeom>
              <a:gradFill flip="none" rotWithShape="1">
                <a:gsLst>
                  <a:gs pos="42000">
                    <a:srgbClr val="FF7711"/>
                  </a:gs>
                  <a:gs pos="89000">
                    <a:srgbClr val="FFAA01"/>
                  </a:gs>
                  <a:gs pos="100000">
                    <a:srgbClr val="FECE02"/>
                  </a:gs>
                  <a:gs pos="0">
                    <a:srgbClr val="C73E01"/>
                  </a:gs>
                </a:gsLst>
                <a:lin ang="6600000" scaled="0"/>
                <a:tileRect/>
              </a:gradFill>
              <a:ln w="25400" cap="flat" cmpd="sng" algn="ctr">
                <a:noFill/>
                <a:prstDash val="solid"/>
              </a:ln>
              <a:effectLst/>
              <a:scene3d>
                <a:camera prst="isometricOffAxis1Top">
                  <a:rot lat="19308370" lon="17994607" rev="3982837"/>
                </a:camera>
                <a:lightRig rig="soft" dir="t"/>
              </a:scene3d>
              <a:sp3d extrusionH="63500" prstMaterial="matte"/>
            </p:spPr>
            <p:txBody>
              <a:bodyPr rtlCol="0"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73" name="圆角矩形 72"/>
              <p:cNvSpPr/>
              <p:nvPr/>
            </p:nvSpPr>
            <p:spPr>
              <a:xfrm>
                <a:off x="6877980" y="4082395"/>
                <a:ext cx="1512168" cy="1358822"/>
              </a:xfrm>
              <a:prstGeom prst="roundRect">
                <a:avLst>
                  <a:gd name="adj" fmla="val 5673"/>
                </a:avLst>
              </a:prstGeom>
              <a:noFill/>
              <a:ln w="25400" cap="flat" cmpd="sng" algn="ctr">
                <a:noFill/>
                <a:prstDash val="solid"/>
              </a:ln>
              <a:effectLst/>
              <a:scene3d>
                <a:camera prst="isometricOffAxis1Top">
                  <a:rot lat="19308370" lon="17994607" rev="3982837"/>
                </a:camera>
                <a:lightRig rig="soft" dir="t"/>
              </a:scene3d>
              <a:sp3d prstMaterial="matte"/>
            </p:spPr>
            <p:txBody>
              <a:bodyPr rtlCol="0"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74" name="椭圆 10"/>
              <p:cNvSpPr/>
              <p:nvPr/>
            </p:nvSpPr>
            <p:spPr>
              <a:xfrm>
                <a:off x="6954318" y="2742174"/>
                <a:ext cx="1379162" cy="2188338"/>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70000">
                    <a:srgbClr val="FF810E"/>
                  </a:gs>
                  <a:gs pos="31000">
                    <a:srgbClr val="FF7711"/>
                  </a:gs>
                  <a:gs pos="53000">
                    <a:srgbClr val="FFB001"/>
                  </a:gs>
                  <a:gs pos="89000">
                    <a:srgbClr val="D74E05"/>
                  </a:gs>
                  <a:gs pos="0">
                    <a:srgbClr val="C73E01"/>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75" name="椭圆 10"/>
              <p:cNvSpPr/>
              <p:nvPr/>
            </p:nvSpPr>
            <p:spPr>
              <a:xfrm>
                <a:off x="7265175" y="3236502"/>
                <a:ext cx="757450" cy="428951"/>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ysClr val="window" lastClr="FFFFFF">
                      <a:lumMod val="65000"/>
                    </a:sysClr>
                  </a:gs>
                  <a:gs pos="0">
                    <a:sysClr val="window" lastClr="FFFFFF">
                      <a:lumMod val="65000"/>
                    </a:sysClr>
                  </a:gs>
                  <a:gs pos="55000">
                    <a:sysClr val="window" lastClr="FFFFFF"/>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76" name="椭圆 10"/>
              <p:cNvSpPr/>
              <p:nvPr/>
            </p:nvSpPr>
            <p:spPr>
              <a:xfrm>
                <a:off x="7054882" y="3975550"/>
                <a:ext cx="1181099" cy="418737"/>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ysClr val="window" lastClr="FFFFFF">
                      <a:lumMod val="65000"/>
                    </a:sysClr>
                  </a:gs>
                  <a:gs pos="0">
                    <a:sysClr val="window" lastClr="FFFFFF">
                      <a:lumMod val="65000"/>
                    </a:sysClr>
                  </a:gs>
                  <a:gs pos="55000">
                    <a:sysClr val="window" lastClr="FFFFFF"/>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grpSp>
        <p:grpSp>
          <p:nvGrpSpPr>
            <p:cNvPr id="47" name="组合 46"/>
            <p:cNvGrpSpPr/>
            <p:nvPr/>
          </p:nvGrpSpPr>
          <p:grpSpPr>
            <a:xfrm>
              <a:off x="5476038" y="2708920"/>
              <a:ext cx="996548" cy="1783868"/>
              <a:chOff x="6876256" y="2742174"/>
              <a:chExt cx="1513892" cy="2709936"/>
            </a:xfrm>
          </p:grpSpPr>
          <p:sp>
            <p:nvSpPr>
              <p:cNvPr id="67" name="圆角矩形 66"/>
              <p:cNvSpPr/>
              <p:nvPr/>
            </p:nvSpPr>
            <p:spPr>
              <a:xfrm>
                <a:off x="6876256" y="4093288"/>
                <a:ext cx="1512168" cy="1358822"/>
              </a:xfrm>
              <a:prstGeom prst="roundRect">
                <a:avLst>
                  <a:gd name="adj" fmla="val 5673"/>
                </a:avLst>
              </a:prstGeom>
              <a:gradFill flip="none" rotWithShape="1">
                <a:gsLst>
                  <a:gs pos="42000">
                    <a:srgbClr val="FF7711"/>
                  </a:gs>
                  <a:gs pos="89000">
                    <a:srgbClr val="FFAA01"/>
                  </a:gs>
                  <a:gs pos="100000">
                    <a:srgbClr val="FECE02"/>
                  </a:gs>
                  <a:gs pos="0">
                    <a:srgbClr val="C73E01"/>
                  </a:gs>
                </a:gsLst>
                <a:lin ang="6600000" scaled="0"/>
                <a:tileRect/>
              </a:gradFill>
              <a:ln w="25400" cap="flat" cmpd="sng" algn="ctr">
                <a:noFill/>
                <a:prstDash val="solid"/>
              </a:ln>
              <a:effectLst/>
              <a:scene3d>
                <a:camera prst="isometricOffAxis1Top">
                  <a:rot lat="19308370" lon="17994607" rev="3982837"/>
                </a:camera>
                <a:lightRig rig="soft" dir="t"/>
              </a:scene3d>
              <a:sp3d extrusionH="63500" prstMaterial="matte"/>
            </p:spPr>
            <p:txBody>
              <a:bodyPr rtlCol="0"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68" name="圆角矩形 67"/>
              <p:cNvSpPr/>
              <p:nvPr/>
            </p:nvSpPr>
            <p:spPr>
              <a:xfrm>
                <a:off x="6877980" y="4082395"/>
                <a:ext cx="1512168" cy="1358822"/>
              </a:xfrm>
              <a:prstGeom prst="roundRect">
                <a:avLst>
                  <a:gd name="adj" fmla="val 5673"/>
                </a:avLst>
              </a:prstGeom>
              <a:noFill/>
              <a:ln w="25400" cap="flat" cmpd="sng" algn="ctr">
                <a:noFill/>
                <a:prstDash val="solid"/>
              </a:ln>
              <a:effectLst/>
              <a:scene3d>
                <a:camera prst="isometricOffAxis1Top">
                  <a:rot lat="19308370" lon="17994607" rev="3982837"/>
                </a:camera>
                <a:lightRig rig="soft" dir="t"/>
              </a:scene3d>
              <a:sp3d prstMaterial="matte"/>
            </p:spPr>
            <p:txBody>
              <a:bodyPr rtlCol="0"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69" name="椭圆 10"/>
              <p:cNvSpPr/>
              <p:nvPr/>
            </p:nvSpPr>
            <p:spPr>
              <a:xfrm>
                <a:off x="6954318" y="2742174"/>
                <a:ext cx="1379162" cy="2188338"/>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70000">
                    <a:srgbClr val="FF810E"/>
                  </a:gs>
                  <a:gs pos="31000">
                    <a:srgbClr val="FF7711"/>
                  </a:gs>
                  <a:gs pos="53000">
                    <a:srgbClr val="FFB001"/>
                  </a:gs>
                  <a:gs pos="89000">
                    <a:srgbClr val="D74E05"/>
                  </a:gs>
                  <a:gs pos="0">
                    <a:srgbClr val="C73E01"/>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70" name="椭圆 10"/>
              <p:cNvSpPr/>
              <p:nvPr/>
            </p:nvSpPr>
            <p:spPr>
              <a:xfrm>
                <a:off x="7265174" y="3236502"/>
                <a:ext cx="757450" cy="428950"/>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ysClr val="window" lastClr="FFFFFF">
                      <a:lumMod val="65000"/>
                    </a:sysClr>
                  </a:gs>
                  <a:gs pos="0">
                    <a:sysClr val="window" lastClr="FFFFFF">
                      <a:lumMod val="65000"/>
                    </a:sysClr>
                  </a:gs>
                  <a:gs pos="55000">
                    <a:sysClr val="window" lastClr="FFFFFF"/>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71" name="椭圆 10"/>
              <p:cNvSpPr/>
              <p:nvPr/>
            </p:nvSpPr>
            <p:spPr>
              <a:xfrm>
                <a:off x="7054884" y="3975550"/>
                <a:ext cx="1181099" cy="418738"/>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ysClr val="window" lastClr="FFFFFF">
                      <a:lumMod val="65000"/>
                    </a:sysClr>
                  </a:gs>
                  <a:gs pos="0">
                    <a:sysClr val="window" lastClr="FFFFFF">
                      <a:lumMod val="65000"/>
                    </a:sysClr>
                  </a:gs>
                  <a:gs pos="55000">
                    <a:sysClr val="window" lastClr="FFFFFF"/>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grpSp>
        <p:sp>
          <p:nvSpPr>
            <p:cNvPr id="48" name="任意多边形 47"/>
            <p:cNvSpPr/>
            <p:nvPr/>
          </p:nvSpPr>
          <p:spPr>
            <a:xfrm>
              <a:off x="641349" y="3807076"/>
              <a:ext cx="7613650" cy="682824"/>
            </a:xfrm>
            <a:custGeom>
              <a:avLst/>
              <a:gdLst>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7223 h 776123"/>
                <a:gd name="connsiteX1" fmla="*/ 1549400 w 8064500"/>
                <a:gd name="connsiteY1" fmla="*/ 14123 h 776123"/>
                <a:gd name="connsiteX2" fmla="*/ 2857500 w 8064500"/>
                <a:gd name="connsiteY2" fmla="*/ 598323 h 776123"/>
                <a:gd name="connsiteX3" fmla="*/ 4140200 w 8064500"/>
                <a:gd name="connsiteY3" fmla="*/ 14123 h 776123"/>
                <a:gd name="connsiteX4" fmla="*/ 5613400 w 8064500"/>
                <a:gd name="connsiteY4" fmla="*/ 776123 h 776123"/>
                <a:gd name="connsiteX5" fmla="*/ 6908800 w 8064500"/>
                <a:gd name="connsiteY5" fmla="*/ 1423 h 776123"/>
                <a:gd name="connsiteX6" fmla="*/ 8064500 w 8064500"/>
                <a:gd name="connsiteY6" fmla="*/ 509423 h 776123"/>
                <a:gd name="connsiteX0" fmla="*/ 0 w 8064500"/>
                <a:gd name="connsiteY0" fmla="*/ 687223 h 776123"/>
                <a:gd name="connsiteX1" fmla="*/ 1549400 w 8064500"/>
                <a:gd name="connsiteY1" fmla="*/ 14123 h 776123"/>
                <a:gd name="connsiteX2" fmla="*/ 2857500 w 8064500"/>
                <a:gd name="connsiteY2" fmla="*/ 598323 h 776123"/>
                <a:gd name="connsiteX3" fmla="*/ 4140200 w 8064500"/>
                <a:gd name="connsiteY3" fmla="*/ 14123 h 776123"/>
                <a:gd name="connsiteX4" fmla="*/ 5613400 w 8064500"/>
                <a:gd name="connsiteY4" fmla="*/ 776123 h 776123"/>
                <a:gd name="connsiteX5" fmla="*/ 6908800 w 8064500"/>
                <a:gd name="connsiteY5" fmla="*/ 1423 h 776123"/>
                <a:gd name="connsiteX6" fmla="*/ 8064500 w 8064500"/>
                <a:gd name="connsiteY6" fmla="*/ 509423 h 776123"/>
                <a:gd name="connsiteX0" fmla="*/ 0 w 8064500"/>
                <a:gd name="connsiteY0" fmla="*/ 687223 h 776123"/>
                <a:gd name="connsiteX1" fmla="*/ 1549400 w 8064500"/>
                <a:gd name="connsiteY1" fmla="*/ 14123 h 776123"/>
                <a:gd name="connsiteX2" fmla="*/ 2857500 w 8064500"/>
                <a:gd name="connsiteY2" fmla="*/ 598323 h 776123"/>
                <a:gd name="connsiteX3" fmla="*/ 4140200 w 8064500"/>
                <a:gd name="connsiteY3" fmla="*/ 14123 h 776123"/>
                <a:gd name="connsiteX4" fmla="*/ 5613400 w 8064500"/>
                <a:gd name="connsiteY4" fmla="*/ 776123 h 776123"/>
                <a:gd name="connsiteX5" fmla="*/ 6908800 w 8064500"/>
                <a:gd name="connsiteY5" fmla="*/ 1423 h 776123"/>
                <a:gd name="connsiteX6" fmla="*/ 8064500 w 8064500"/>
                <a:gd name="connsiteY6" fmla="*/ 509423 h 776123"/>
                <a:gd name="connsiteX0" fmla="*/ 0 w 8064500"/>
                <a:gd name="connsiteY0" fmla="*/ 687223 h 778325"/>
                <a:gd name="connsiteX1" fmla="*/ 1549400 w 8064500"/>
                <a:gd name="connsiteY1" fmla="*/ 14123 h 778325"/>
                <a:gd name="connsiteX2" fmla="*/ 2857500 w 8064500"/>
                <a:gd name="connsiteY2" fmla="*/ 598323 h 778325"/>
                <a:gd name="connsiteX3" fmla="*/ 4140200 w 8064500"/>
                <a:gd name="connsiteY3" fmla="*/ 14123 h 778325"/>
                <a:gd name="connsiteX4" fmla="*/ 5613400 w 8064500"/>
                <a:gd name="connsiteY4" fmla="*/ 776123 h 778325"/>
                <a:gd name="connsiteX5" fmla="*/ 6908800 w 8064500"/>
                <a:gd name="connsiteY5" fmla="*/ 1423 h 778325"/>
                <a:gd name="connsiteX6" fmla="*/ 8064500 w 8064500"/>
                <a:gd name="connsiteY6" fmla="*/ 509423 h 778325"/>
                <a:gd name="connsiteX0" fmla="*/ 0 w 8064500"/>
                <a:gd name="connsiteY0" fmla="*/ 687223 h 777464"/>
                <a:gd name="connsiteX1" fmla="*/ 1549400 w 8064500"/>
                <a:gd name="connsiteY1" fmla="*/ 14123 h 777464"/>
                <a:gd name="connsiteX2" fmla="*/ 2857500 w 8064500"/>
                <a:gd name="connsiteY2" fmla="*/ 598323 h 777464"/>
                <a:gd name="connsiteX3" fmla="*/ 4140200 w 8064500"/>
                <a:gd name="connsiteY3" fmla="*/ 14123 h 777464"/>
                <a:gd name="connsiteX4" fmla="*/ 5613400 w 8064500"/>
                <a:gd name="connsiteY4" fmla="*/ 776123 h 777464"/>
                <a:gd name="connsiteX5" fmla="*/ 6908800 w 8064500"/>
                <a:gd name="connsiteY5" fmla="*/ 1423 h 777464"/>
                <a:gd name="connsiteX6" fmla="*/ 8064500 w 8064500"/>
                <a:gd name="connsiteY6" fmla="*/ 509423 h 777464"/>
                <a:gd name="connsiteX0" fmla="*/ 0 w 8064500"/>
                <a:gd name="connsiteY0" fmla="*/ 687223 h 777047"/>
                <a:gd name="connsiteX1" fmla="*/ 1549400 w 8064500"/>
                <a:gd name="connsiteY1" fmla="*/ 14123 h 777047"/>
                <a:gd name="connsiteX2" fmla="*/ 2857500 w 8064500"/>
                <a:gd name="connsiteY2" fmla="*/ 598323 h 777047"/>
                <a:gd name="connsiteX3" fmla="*/ 41402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1402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1402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7816850"/>
                <a:gd name="connsiteY0" fmla="*/ 715798 h 777047"/>
                <a:gd name="connsiteX1" fmla="*/ 1225550 w 7816850"/>
                <a:gd name="connsiteY1" fmla="*/ 14123 h 777047"/>
                <a:gd name="connsiteX2" fmla="*/ 2543175 w 7816850"/>
                <a:gd name="connsiteY2" fmla="*/ 664998 h 777047"/>
                <a:gd name="connsiteX3" fmla="*/ 4006850 w 7816850"/>
                <a:gd name="connsiteY3" fmla="*/ 14123 h 777047"/>
                <a:gd name="connsiteX4" fmla="*/ 5365750 w 7816850"/>
                <a:gd name="connsiteY4" fmla="*/ 776123 h 777047"/>
                <a:gd name="connsiteX5" fmla="*/ 6661150 w 7816850"/>
                <a:gd name="connsiteY5" fmla="*/ 1423 h 777047"/>
                <a:gd name="connsiteX6" fmla="*/ 7816850 w 7816850"/>
                <a:gd name="connsiteY6" fmla="*/ 509423 h 777047"/>
                <a:gd name="connsiteX0" fmla="*/ 0 w 7816850"/>
                <a:gd name="connsiteY0" fmla="*/ 715798 h 777047"/>
                <a:gd name="connsiteX1" fmla="*/ 1225550 w 7816850"/>
                <a:gd name="connsiteY1" fmla="*/ 14123 h 777047"/>
                <a:gd name="connsiteX2" fmla="*/ 2543175 w 7816850"/>
                <a:gd name="connsiteY2" fmla="*/ 664998 h 777047"/>
                <a:gd name="connsiteX3" fmla="*/ 4006850 w 7816850"/>
                <a:gd name="connsiteY3" fmla="*/ 14123 h 777047"/>
                <a:gd name="connsiteX4" fmla="*/ 5365750 w 7816850"/>
                <a:gd name="connsiteY4" fmla="*/ 776123 h 777047"/>
                <a:gd name="connsiteX5" fmla="*/ 6661150 w 7816850"/>
                <a:gd name="connsiteY5" fmla="*/ 1423 h 777047"/>
                <a:gd name="connsiteX6" fmla="*/ 7816850 w 7816850"/>
                <a:gd name="connsiteY6" fmla="*/ 509423 h 777047"/>
                <a:gd name="connsiteX0" fmla="*/ 0 w 7816850"/>
                <a:gd name="connsiteY0" fmla="*/ 725269 h 786518"/>
                <a:gd name="connsiteX1" fmla="*/ 1225550 w 7816850"/>
                <a:gd name="connsiteY1" fmla="*/ 23594 h 786518"/>
                <a:gd name="connsiteX2" fmla="*/ 2543175 w 7816850"/>
                <a:gd name="connsiteY2" fmla="*/ 674469 h 786518"/>
                <a:gd name="connsiteX3" fmla="*/ 4006850 w 7816850"/>
                <a:gd name="connsiteY3" fmla="*/ 23594 h 786518"/>
                <a:gd name="connsiteX4" fmla="*/ 5365750 w 7816850"/>
                <a:gd name="connsiteY4" fmla="*/ 785594 h 786518"/>
                <a:gd name="connsiteX5" fmla="*/ 6727825 w 7816850"/>
                <a:gd name="connsiteY5" fmla="*/ 1369 h 786518"/>
                <a:gd name="connsiteX6" fmla="*/ 7816850 w 7816850"/>
                <a:gd name="connsiteY6" fmla="*/ 518894 h 786518"/>
                <a:gd name="connsiteX0" fmla="*/ 0 w 7816850"/>
                <a:gd name="connsiteY0" fmla="*/ 725269 h 786518"/>
                <a:gd name="connsiteX1" fmla="*/ 1225550 w 7816850"/>
                <a:gd name="connsiteY1" fmla="*/ 23594 h 786518"/>
                <a:gd name="connsiteX2" fmla="*/ 2543175 w 7816850"/>
                <a:gd name="connsiteY2" fmla="*/ 674469 h 786518"/>
                <a:gd name="connsiteX3" fmla="*/ 4006850 w 7816850"/>
                <a:gd name="connsiteY3" fmla="*/ 23594 h 786518"/>
                <a:gd name="connsiteX4" fmla="*/ 5394325 w 7816850"/>
                <a:gd name="connsiteY4" fmla="*/ 785594 h 786518"/>
                <a:gd name="connsiteX5" fmla="*/ 6727825 w 7816850"/>
                <a:gd name="connsiteY5" fmla="*/ 1369 h 786518"/>
                <a:gd name="connsiteX6" fmla="*/ 7816850 w 7816850"/>
                <a:gd name="connsiteY6" fmla="*/ 518894 h 786518"/>
                <a:gd name="connsiteX0" fmla="*/ 0 w 7816850"/>
                <a:gd name="connsiteY0" fmla="*/ 725269 h 785747"/>
                <a:gd name="connsiteX1" fmla="*/ 1225550 w 7816850"/>
                <a:gd name="connsiteY1" fmla="*/ 23594 h 785747"/>
                <a:gd name="connsiteX2" fmla="*/ 2543175 w 7816850"/>
                <a:gd name="connsiteY2" fmla="*/ 674469 h 785747"/>
                <a:gd name="connsiteX3" fmla="*/ 4006850 w 7816850"/>
                <a:gd name="connsiteY3" fmla="*/ 23594 h 785747"/>
                <a:gd name="connsiteX4" fmla="*/ 5394325 w 7816850"/>
                <a:gd name="connsiteY4" fmla="*/ 785594 h 785747"/>
                <a:gd name="connsiteX5" fmla="*/ 6727825 w 7816850"/>
                <a:gd name="connsiteY5" fmla="*/ 1369 h 785747"/>
                <a:gd name="connsiteX6" fmla="*/ 7816850 w 7816850"/>
                <a:gd name="connsiteY6" fmla="*/ 518894 h 785747"/>
                <a:gd name="connsiteX0" fmla="*/ 0 w 7816850"/>
                <a:gd name="connsiteY0" fmla="*/ 725269 h 785747"/>
                <a:gd name="connsiteX1" fmla="*/ 1225550 w 7816850"/>
                <a:gd name="connsiteY1" fmla="*/ 23594 h 785747"/>
                <a:gd name="connsiteX2" fmla="*/ 2543175 w 7816850"/>
                <a:gd name="connsiteY2" fmla="*/ 674469 h 785747"/>
                <a:gd name="connsiteX3" fmla="*/ 4006850 w 7816850"/>
                <a:gd name="connsiteY3" fmla="*/ 23594 h 785747"/>
                <a:gd name="connsiteX4" fmla="*/ 5394325 w 7816850"/>
                <a:gd name="connsiteY4" fmla="*/ 785594 h 785747"/>
                <a:gd name="connsiteX5" fmla="*/ 6727825 w 7816850"/>
                <a:gd name="connsiteY5" fmla="*/ 1369 h 785747"/>
                <a:gd name="connsiteX6" fmla="*/ 7816850 w 7816850"/>
                <a:gd name="connsiteY6" fmla="*/ 518894 h 785747"/>
                <a:gd name="connsiteX0" fmla="*/ 0 w 7816850"/>
                <a:gd name="connsiteY0" fmla="*/ 725269 h 776224"/>
                <a:gd name="connsiteX1" fmla="*/ 1225550 w 7816850"/>
                <a:gd name="connsiteY1" fmla="*/ 23594 h 776224"/>
                <a:gd name="connsiteX2" fmla="*/ 2543175 w 7816850"/>
                <a:gd name="connsiteY2" fmla="*/ 674469 h 776224"/>
                <a:gd name="connsiteX3" fmla="*/ 4006850 w 7816850"/>
                <a:gd name="connsiteY3" fmla="*/ 23594 h 776224"/>
                <a:gd name="connsiteX4" fmla="*/ 5422900 w 7816850"/>
                <a:gd name="connsiteY4" fmla="*/ 776069 h 776224"/>
                <a:gd name="connsiteX5" fmla="*/ 6727825 w 7816850"/>
                <a:gd name="connsiteY5" fmla="*/ 1369 h 776224"/>
                <a:gd name="connsiteX6" fmla="*/ 7816850 w 7816850"/>
                <a:gd name="connsiteY6" fmla="*/ 518894 h 776224"/>
                <a:gd name="connsiteX0" fmla="*/ 0 w 7816850"/>
                <a:gd name="connsiteY0" fmla="*/ 725269 h 776069"/>
                <a:gd name="connsiteX1" fmla="*/ 1225550 w 7816850"/>
                <a:gd name="connsiteY1" fmla="*/ 23594 h 776069"/>
                <a:gd name="connsiteX2" fmla="*/ 2543175 w 7816850"/>
                <a:gd name="connsiteY2" fmla="*/ 674469 h 776069"/>
                <a:gd name="connsiteX3" fmla="*/ 4006850 w 7816850"/>
                <a:gd name="connsiteY3" fmla="*/ 23594 h 776069"/>
                <a:gd name="connsiteX4" fmla="*/ 5422900 w 7816850"/>
                <a:gd name="connsiteY4" fmla="*/ 776069 h 776069"/>
                <a:gd name="connsiteX5" fmla="*/ 6727825 w 7816850"/>
                <a:gd name="connsiteY5" fmla="*/ 1369 h 776069"/>
                <a:gd name="connsiteX6" fmla="*/ 7816850 w 7816850"/>
                <a:gd name="connsiteY6" fmla="*/ 518894 h 776069"/>
                <a:gd name="connsiteX0" fmla="*/ 0 w 7816850"/>
                <a:gd name="connsiteY0" fmla="*/ 725269 h 776069"/>
                <a:gd name="connsiteX1" fmla="*/ 1225550 w 7816850"/>
                <a:gd name="connsiteY1" fmla="*/ 23594 h 776069"/>
                <a:gd name="connsiteX2" fmla="*/ 2543175 w 7816850"/>
                <a:gd name="connsiteY2" fmla="*/ 674469 h 776069"/>
                <a:gd name="connsiteX3" fmla="*/ 4006850 w 7816850"/>
                <a:gd name="connsiteY3" fmla="*/ 23594 h 776069"/>
                <a:gd name="connsiteX4" fmla="*/ 5422900 w 7816850"/>
                <a:gd name="connsiteY4" fmla="*/ 776069 h 776069"/>
                <a:gd name="connsiteX5" fmla="*/ 6727825 w 7816850"/>
                <a:gd name="connsiteY5" fmla="*/ 1369 h 776069"/>
                <a:gd name="connsiteX6" fmla="*/ 7816850 w 7816850"/>
                <a:gd name="connsiteY6" fmla="*/ 518894 h 776069"/>
                <a:gd name="connsiteX0" fmla="*/ 0 w 7816850"/>
                <a:gd name="connsiteY0" fmla="*/ 362412 h 776069"/>
                <a:gd name="connsiteX1" fmla="*/ 1225550 w 7816850"/>
                <a:gd name="connsiteY1" fmla="*/ 23594 h 776069"/>
                <a:gd name="connsiteX2" fmla="*/ 2543175 w 7816850"/>
                <a:gd name="connsiteY2" fmla="*/ 674469 h 776069"/>
                <a:gd name="connsiteX3" fmla="*/ 4006850 w 7816850"/>
                <a:gd name="connsiteY3" fmla="*/ 23594 h 776069"/>
                <a:gd name="connsiteX4" fmla="*/ 5422900 w 7816850"/>
                <a:gd name="connsiteY4" fmla="*/ 776069 h 776069"/>
                <a:gd name="connsiteX5" fmla="*/ 6727825 w 7816850"/>
                <a:gd name="connsiteY5" fmla="*/ 1369 h 776069"/>
                <a:gd name="connsiteX6" fmla="*/ 7816850 w 7816850"/>
                <a:gd name="connsiteY6" fmla="*/ 518894 h 776069"/>
                <a:gd name="connsiteX0" fmla="*/ 0 w 7816850"/>
                <a:gd name="connsiteY0" fmla="*/ 362412 h 703498"/>
                <a:gd name="connsiteX1" fmla="*/ 1225550 w 7816850"/>
                <a:gd name="connsiteY1" fmla="*/ 23594 h 703498"/>
                <a:gd name="connsiteX2" fmla="*/ 2543175 w 7816850"/>
                <a:gd name="connsiteY2" fmla="*/ 674469 h 703498"/>
                <a:gd name="connsiteX3" fmla="*/ 4006850 w 7816850"/>
                <a:gd name="connsiteY3" fmla="*/ 23594 h 703498"/>
                <a:gd name="connsiteX4" fmla="*/ 5393872 w 7816850"/>
                <a:gd name="connsiteY4" fmla="*/ 703498 h 703498"/>
                <a:gd name="connsiteX5" fmla="*/ 6727825 w 7816850"/>
                <a:gd name="connsiteY5" fmla="*/ 1369 h 703498"/>
                <a:gd name="connsiteX6" fmla="*/ 7816850 w 7816850"/>
                <a:gd name="connsiteY6" fmla="*/ 518894 h 703498"/>
                <a:gd name="connsiteX0" fmla="*/ 0 w 7816850"/>
                <a:gd name="connsiteY0" fmla="*/ 362412 h 703498"/>
                <a:gd name="connsiteX1" fmla="*/ 1225550 w 7816850"/>
                <a:gd name="connsiteY1" fmla="*/ 23594 h 703498"/>
                <a:gd name="connsiteX2" fmla="*/ 2543175 w 7816850"/>
                <a:gd name="connsiteY2" fmla="*/ 674469 h 703498"/>
                <a:gd name="connsiteX3" fmla="*/ 3963307 w 7816850"/>
                <a:gd name="connsiteY3" fmla="*/ 255823 h 703498"/>
                <a:gd name="connsiteX4" fmla="*/ 5393872 w 7816850"/>
                <a:gd name="connsiteY4" fmla="*/ 703498 h 703498"/>
                <a:gd name="connsiteX5" fmla="*/ 6727825 w 7816850"/>
                <a:gd name="connsiteY5" fmla="*/ 1369 h 703498"/>
                <a:gd name="connsiteX6" fmla="*/ 7816850 w 7816850"/>
                <a:gd name="connsiteY6" fmla="*/ 518894 h 703498"/>
                <a:gd name="connsiteX0" fmla="*/ 0 w 7816850"/>
                <a:gd name="connsiteY0" fmla="*/ 341738 h 682824"/>
                <a:gd name="connsiteX1" fmla="*/ 1225550 w 7816850"/>
                <a:gd name="connsiteY1" fmla="*/ 2920 h 682824"/>
                <a:gd name="connsiteX2" fmla="*/ 2543175 w 7816850"/>
                <a:gd name="connsiteY2" fmla="*/ 653795 h 682824"/>
                <a:gd name="connsiteX3" fmla="*/ 3963307 w 7816850"/>
                <a:gd name="connsiteY3" fmla="*/ 235149 h 682824"/>
                <a:gd name="connsiteX4" fmla="*/ 5393872 w 7816850"/>
                <a:gd name="connsiteY4" fmla="*/ 682824 h 682824"/>
                <a:gd name="connsiteX5" fmla="*/ 6742339 w 7816850"/>
                <a:gd name="connsiteY5" fmla="*/ 53266 h 682824"/>
                <a:gd name="connsiteX6" fmla="*/ 7816850 w 7816850"/>
                <a:gd name="connsiteY6" fmla="*/ 498220 h 682824"/>
                <a:gd name="connsiteX0" fmla="*/ 0 w 7642679"/>
                <a:gd name="connsiteY0" fmla="*/ 341738 h 682824"/>
                <a:gd name="connsiteX1" fmla="*/ 1225550 w 7642679"/>
                <a:gd name="connsiteY1" fmla="*/ 2920 h 682824"/>
                <a:gd name="connsiteX2" fmla="*/ 2543175 w 7642679"/>
                <a:gd name="connsiteY2" fmla="*/ 653795 h 682824"/>
                <a:gd name="connsiteX3" fmla="*/ 3963307 w 7642679"/>
                <a:gd name="connsiteY3" fmla="*/ 235149 h 682824"/>
                <a:gd name="connsiteX4" fmla="*/ 5393872 w 7642679"/>
                <a:gd name="connsiteY4" fmla="*/ 682824 h 682824"/>
                <a:gd name="connsiteX5" fmla="*/ 6742339 w 7642679"/>
                <a:gd name="connsiteY5" fmla="*/ 53266 h 682824"/>
                <a:gd name="connsiteX6" fmla="*/ 7642679 w 7642679"/>
                <a:gd name="connsiteY6" fmla="*/ 411134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13650" h="682824">
                  <a:moveTo>
                    <a:pt x="0" y="341738"/>
                  </a:moveTo>
                  <a:cubicBezTo>
                    <a:pt x="157692" y="222146"/>
                    <a:pt x="601133" y="-29888"/>
                    <a:pt x="1225550" y="2920"/>
                  </a:cubicBezTo>
                  <a:cubicBezTo>
                    <a:pt x="1823508" y="35728"/>
                    <a:pt x="2069042" y="611462"/>
                    <a:pt x="2543175" y="653795"/>
                  </a:cubicBezTo>
                  <a:cubicBezTo>
                    <a:pt x="3104092" y="649562"/>
                    <a:pt x="3469065" y="229857"/>
                    <a:pt x="3963307" y="235149"/>
                  </a:cubicBezTo>
                  <a:cubicBezTo>
                    <a:pt x="4616299" y="231974"/>
                    <a:pt x="4687359" y="672392"/>
                    <a:pt x="5393872" y="682824"/>
                  </a:cubicBezTo>
                  <a:cubicBezTo>
                    <a:pt x="6008461" y="610102"/>
                    <a:pt x="6205764" y="130524"/>
                    <a:pt x="6742339" y="53266"/>
                  </a:cubicBezTo>
                  <a:cubicBezTo>
                    <a:pt x="7158415" y="32099"/>
                    <a:pt x="7483777" y="273098"/>
                    <a:pt x="7613650" y="454677"/>
                  </a:cubicBezTo>
                </a:path>
              </a:pathLst>
            </a:custGeom>
            <a:noFill/>
            <a:ln w="9525" cap="flat" cmpd="sng" algn="ctr">
              <a:solidFill>
                <a:sysClr val="windowText" lastClr="000000">
                  <a:lumMod val="85000"/>
                  <a:lumOff val="15000"/>
                </a:sysClr>
              </a:solidFill>
              <a:prstDash val="sysDash"/>
              <a:tailEnd type="triangle" w="med" len="lg"/>
            </a:ln>
            <a:effectLst/>
          </p:spPr>
          <p:txBody>
            <a:bodyPr rtlCol="0"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grpSp>
          <p:nvGrpSpPr>
            <p:cNvPr id="49" name="组合 48"/>
            <p:cNvGrpSpPr/>
            <p:nvPr/>
          </p:nvGrpSpPr>
          <p:grpSpPr>
            <a:xfrm>
              <a:off x="1371582" y="3098718"/>
              <a:ext cx="968170" cy="1733068"/>
              <a:chOff x="179512" y="2797966"/>
              <a:chExt cx="1513892" cy="2709936"/>
            </a:xfrm>
            <a:effectLst/>
          </p:grpSpPr>
          <p:sp>
            <p:nvSpPr>
              <p:cNvPr id="62" name="圆角矩形 61"/>
              <p:cNvSpPr/>
              <p:nvPr/>
            </p:nvSpPr>
            <p:spPr>
              <a:xfrm>
                <a:off x="179512" y="4149080"/>
                <a:ext cx="1512168" cy="1358822"/>
              </a:xfrm>
              <a:prstGeom prst="roundRect">
                <a:avLst>
                  <a:gd name="adj" fmla="val 5673"/>
                </a:avLst>
              </a:prstGeom>
              <a:solidFill>
                <a:srgbClr val="BE1247"/>
              </a:solidFill>
              <a:ln w="25400" cap="flat" cmpd="sng" algn="ctr">
                <a:noFill/>
                <a:prstDash val="solid"/>
              </a:ln>
              <a:effectLst/>
              <a:scene3d>
                <a:camera prst="isometricOffAxis1Top">
                  <a:rot lat="19308370" lon="17994607" rev="3982837"/>
                </a:camera>
                <a:lightRig rig="soft" dir="t"/>
              </a:scene3d>
              <a:sp3d extrusionH="63500" prstMaterial="matte"/>
            </p:spPr>
            <p:txBody>
              <a:bodyPr rtlCol="0"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63" name="圆角矩形 62"/>
              <p:cNvSpPr/>
              <p:nvPr/>
            </p:nvSpPr>
            <p:spPr>
              <a:xfrm>
                <a:off x="181236" y="4138187"/>
                <a:ext cx="1512168" cy="1358822"/>
              </a:xfrm>
              <a:prstGeom prst="roundRect">
                <a:avLst>
                  <a:gd name="adj" fmla="val 5673"/>
                </a:avLst>
              </a:prstGeom>
              <a:gradFill flip="none" rotWithShape="1">
                <a:gsLst>
                  <a:gs pos="0">
                    <a:srgbClr val="BE1247"/>
                  </a:gs>
                  <a:gs pos="33000">
                    <a:srgbClr val="D2144F"/>
                  </a:gs>
                  <a:gs pos="90000">
                    <a:srgbClr val="F87477"/>
                  </a:gs>
                  <a:gs pos="100000">
                    <a:srgbClr val="FA9496"/>
                  </a:gs>
                </a:gsLst>
                <a:lin ang="7200000" scaled="0"/>
                <a:tileRect/>
              </a:gradFill>
              <a:ln w="25400" cap="flat" cmpd="sng" algn="ctr">
                <a:noFill/>
                <a:prstDash val="solid"/>
              </a:ln>
              <a:effectLst/>
              <a:scene3d>
                <a:camera prst="isometricOffAxis1Top">
                  <a:rot lat="19308370" lon="17994607" rev="3982837"/>
                </a:camera>
                <a:lightRig rig="soft" dir="t"/>
              </a:scene3d>
              <a:sp3d prstMaterial="matte"/>
            </p:spPr>
            <p:txBody>
              <a:bodyPr rtlCol="0"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64" name="椭圆 10"/>
              <p:cNvSpPr/>
              <p:nvPr/>
            </p:nvSpPr>
            <p:spPr>
              <a:xfrm>
                <a:off x="257574" y="2797966"/>
                <a:ext cx="1379162" cy="2188338"/>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98000">
                    <a:srgbClr val="C5134A"/>
                  </a:gs>
                  <a:gs pos="0">
                    <a:srgbClr val="BE1247"/>
                  </a:gs>
                  <a:gs pos="19000">
                    <a:srgbClr val="D2144F"/>
                  </a:gs>
                  <a:gs pos="54000">
                    <a:srgbClr val="F87477"/>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65" name="椭圆 10"/>
              <p:cNvSpPr/>
              <p:nvPr/>
            </p:nvSpPr>
            <p:spPr>
              <a:xfrm>
                <a:off x="568430" y="3292294"/>
                <a:ext cx="757450" cy="428950"/>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ysClr val="window" lastClr="FFFFFF">
                      <a:lumMod val="65000"/>
                    </a:sysClr>
                  </a:gs>
                  <a:gs pos="0">
                    <a:sysClr val="window" lastClr="FFFFFF">
                      <a:lumMod val="65000"/>
                    </a:sysClr>
                  </a:gs>
                  <a:gs pos="55000">
                    <a:sysClr val="window" lastClr="FFFFFF"/>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66" name="椭圆 10"/>
              <p:cNvSpPr/>
              <p:nvPr/>
            </p:nvSpPr>
            <p:spPr>
              <a:xfrm>
                <a:off x="358140" y="4031342"/>
                <a:ext cx="1181099" cy="418738"/>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ysClr val="window" lastClr="FFFFFF">
                      <a:lumMod val="65000"/>
                    </a:sysClr>
                  </a:gs>
                  <a:gs pos="0">
                    <a:sysClr val="window" lastClr="FFFFFF">
                      <a:lumMod val="65000"/>
                    </a:sysClr>
                  </a:gs>
                  <a:gs pos="55000">
                    <a:sysClr val="window" lastClr="FFFFFF"/>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grpSp>
        <p:grpSp>
          <p:nvGrpSpPr>
            <p:cNvPr id="50" name="组合 49"/>
            <p:cNvGrpSpPr/>
            <p:nvPr/>
          </p:nvGrpSpPr>
          <p:grpSpPr>
            <a:xfrm>
              <a:off x="4179894" y="3098718"/>
              <a:ext cx="968170" cy="1733068"/>
              <a:chOff x="179512" y="2797966"/>
              <a:chExt cx="1513892" cy="2709936"/>
            </a:xfrm>
          </p:grpSpPr>
          <p:sp>
            <p:nvSpPr>
              <p:cNvPr id="57" name="圆角矩形 56"/>
              <p:cNvSpPr/>
              <p:nvPr/>
            </p:nvSpPr>
            <p:spPr>
              <a:xfrm>
                <a:off x="179512" y="4149080"/>
                <a:ext cx="1512168" cy="1358822"/>
              </a:xfrm>
              <a:prstGeom prst="roundRect">
                <a:avLst>
                  <a:gd name="adj" fmla="val 5673"/>
                </a:avLst>
              </a:prstGeom>
              <a:solidFill>
                <a:srgbClr val="BE1247"/>
              </a:solidFill>
              <a:ln w="25400" cap="flat" cmpd="sng" algn="ctr">
                <a:noFill/>
                <a:prstDash val="solid"/>
              </a:ln>
              <a:effectLst/>
              <a:scene3d>
                <a:camera prst="isometricOffAxis1Top">
                  <a:rot lat="19308370" lon="17994607" rev="3982837"/>
                </a:camera>
                <a:lightRig rig="soft" dir="t"/>
              </a:scene3d>
              <a:sp3d extrusionH="63500" prstMaterial="matte"/>
            </p:spPr>
            <p:txBody>
              <a:bodyPr rtlCol="0"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58" name="圆角矩形 57"/>
              <p:cNvSpPr/>
              <p:nvPr/>
            </p:nvSpPr>
            <p:spPr>
              <a:xfrm>
                <a:off x="181236" y="4138187"/>
                <a:ext cx="1512168" cy="1358822"/>
              </a:xfrm>
              <a:prstGeom prst="roundRect">
                <a:avLst>
                  <a:gd name="adj" fmla="val 5673"/>
                </a:avLst>
              </a:prstGeom>
              <a:gradFill flip="none" rotWithShape="1">
                <a:gsLst>
                  <a:gs pos="0">
                    <a:srgbClr val="BE1247"/>
                  </a:gs>
                  <a:gs pos="33000">
                    <a:srgbClr val="D2144F"/>
                  </a:gs>
                  <a:gs pos="90000">
                    <a:srgbClr val="F87477"/>
                  </a:gs>
                  <a:gs pos="100000">
                    <a:srgbClr val="FA9496"/>
                  </a:gs>
                </a:gsLst>
                <a:lin ang="7200000" scaled="0"/>
                <a:tileRect/>
              </a:gradFill>
              <a:ln w="25400" cap="flat" cmpd="sng" algn="ctr">
                <a:noFill/>
                <a:prstDash val="solid"/>
              </a:ln>
              <a:effectLst/>
              <a:scene3d>
                <a:camera prst="isometricOffAxis1Top">
                  <a:rot lat="19308370" lon="17994607" rev="3982837"/>
                </a:camera>
                <a:lightRig rig="soft" dir="t"/>
              </a:scene3d>
              <a:sp3d prstMaterial="matte"/>
            </p:spPr>
            <p:txBody>
              <a:bodyPr rtlCol="0"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59" name="椭圆 10"/>
              <p:cNvSpPr/>
              <p:nvPr/>
            </p:nvSpPr>
            <p:spPr>
              <a:xfrm>
                <a:off x="257574" y="2797966"/>
                <a:ext cx="1379162" cy="2188338"/>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98000">
                    <a:srgbClr val="C5134A"/>
                  </a:gs>
                  <a:gs pos="0">
                    <a:srgbClr val="BE1247"/>
                  </a:gs>
                  <a:gs pos="19000">
                    <a:srgbClr val="D2144F"/>
                  </a:gs>
                  <a:gs pos="54000">
                    <a:srgbClr val="F87477"/>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60" name="椭圆 10"/>
              <p:cNvSpPr/>
              <p:nvPr/>
            </p:nvSpPr>
            <p:spPr>
              <a:xfrm>
                <a:off x="568430" y="3292294"/>
                <a:ext cx="757450" cy="428950"/>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ysClr val="window" lastClr="FFFFFF">
                      <a:lumMod val="65000"/>
                    </a:sysClr>
                  </a:gs>
                  <a:gs pos="0">
                    <a:sysClr val="window" lastClr="FFFFFF">
                      <a:lumMod val="65000"/>
                    </a:sysClr>
                  </a:gs>
                  <a:gs pos="55000">
                    <a:sysClr val="window" lastClr="FFFFFF"/>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61" name="椭圆 10"/>
              <p:cNvSpPr/>
              <p:nvPr/>
            </p:nvSpPr>
            <p:spPr>
              <a:xfrm>
                <a:off x="358140" y="4031342"/>
                <a:ext cx="1181099" cy="418738"/>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ysClr val="window" lastClr="FFFFFF">
                      <a:lumMod val="65000"/>
                    </a:sysClr>
                  </a:gs>
                  <a:gs pos="0">
                    <a:sysClr val="window" lastClr="FFFFFF">
                      <a:lumMod val="65000"/>
                    </a:sysClr>
                  </a:gs>
                  <a:gs pos="55000">
                    <a:sysClr val="window" lastClr="FFFFFF"/>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grpSp>
        <p:grpSp>
          <p:nvGrpSpPr>
            <p:cNvPr id="51" name="组合 50"/>
            <p:cNvGrpSpPr/>
            <p:nvPr/>
          </p:nvGrpSpPr>
          <p:grpSpPr>
            <a:xfrm>
              <a:off x="6844190" y="3098718"/>
              <a:ext cx="968170" cy="1733068"/>
              <a:chOff x="179512" y="2797966"/>
              <a:chExt cx="1513892" cy="2709936"/>
            </a:xfrm>
          </p:grpSpPr>
          <p:sp>
            <p:nvSpPr>
              <p:cNvPr id="52" name="圆角矩形 51"/>
              <p:cNvSpPr/>
              <p:nvPr/>
            </p:nvSpPr>
            <p:spPr>
              <a:xfrm>
                <a:off x="179512" y="4149080"/>
                <a:ext cx="1512168" cy="1358822"/>
              </a:xfrm>
              <a:prstGeom prst="roundRect">
                <a:avLst>
                  <a:gd name="adj" fmla="val 5673"/>
                </a:avLst>
              </a:prstGeom>
              <a:solidFill>
                <a:srgbClr val="BE1247"/>
              </a:solidFill>
              <a:ln w="25400" cap="flat" cmpd="sng" algn="ctr">
                <a:noFill/>
                <a:prstDash val="solid"/>
              </a:ln>
              <a:effectLst/>
              <a:scene3d>
                <a:camera prst="isometricOffAxis1Top">
                  <a:rot lat="19308370" lon="17994607" rev="3982837"/>
                </a:camera>
                <a:lightRig rig="soft" dir="t"/>
              </a:scene3d>
              <a:sp3d extrusionH="63500" prstMaterial="matte"/>
            </p:spPr>
            <p:txBody>
              <a:bodyPr rtlCol="0"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53" name="圆角矩形 52"/>
              <p:cNvSpPr/>
              <p:nvPr/>
            </p:nvSpPr>
            <p:spPr>
              <a:xfrm>
                <a:off x="181236" y="4138187"/>
                <a:ext cx="1512168" cy="1358822"/>
              </a:xfrm>
              <a:prstGeom prst="roundRect">
                <a:avLst>
                  <a:gd name="adj" fmla="val 5673"/>
                </a:avLst>
              </a:prstGeom>
              <a:gradFill flip="none" rotWithShape="1">
                <a:gsLst>
                  <a:gs pos="0">
                    <a:srgbClr val="BE1247"/>
                  </a:gs>
                  <a:gs pos="33000">
                    <a:srgbClr val="D2144F"/>
                  </a:gs>
                  <a:gs pos="90000">
                    <a:srgbClr val="F87477"/>
                  </a:gs>
                  <a:gs pos="100000">
                    <a:srgbClr val="FA9496"/>
                  </a:gs>
                </a:gsLst>
                <a:lin ang="7200000" scaled="0"/>
                <a:tileRect/>
              </a:gradFill>
              <a:ln w="25400" cap="flat" cmpd="sng" algn="ctr">
                <a:noFill/>
                <a:prstDash val="solid"/>
              </a:ln>
              <a:effectLst/>
              <a:scene3d>
                <a:camera prst="isometricOffAxis1Top">
                  <a:rot lat="19308370" lon="17994607" rev="3982837"/>
                </a:camera>
                <a:lightRig rig="soft" dir="t"/>
              </a:scene3d>
              <a:sp3d prstMaterial="matte"/>
            </p:spPr>
            <p:txBody>
              <a:bodyPr rtlCol="0"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54" name="椭圆 10"/>
              <p:cNvSpPr/>
              <p:nvPr/>
            </p:nvSpPr>
            <p:spPr>
              <a:xfrm>
                <a:off x="257574" y="2797966"/>
                <a:ext cx="1379162" cy="2188338"/>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98000">
                    <a:srgbClr val="C5134A"/>
                  </a:gs>
                  <a:gs pos="0">
                    <a:srgbClr val="BE1247"/>
                  </a:gs>
                  <a:gs pos="19000">
                    <a:srgbClr val="D2144F"/>
                  </a:gs>
                  <a:gs pos="54000">
                    <a:srgbClr val="F87477"/>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55" name="椭圆 10"/>
              <p:cNvSpPr/>
              <p:nvPr/>
            </p:nvSpPr>
            <p:spPr>
              <a:xfrm>
                <a:off x="568430" y="3292294"/>
                <a:ext cx="757450" cy="428950"/>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ysClr val="window" lastClr="FFFFFF">
                      <a:lumMod val="65000"/>
                    </a:sysClr>
                  </a:gs>
                  <a:gs pos="0">
                    <a:sysClr val="window" lastClr="FFFFFF">
                      <a:lumMod val="65000"/>
                    </a:sysClr>
                  </a:gs>
                  <a:gs pos="55000">
                    <a:sysClr val="window" lastClr="FFFFFF"/>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sp>
            <p:nvSpPr>
              <p:cNvPr id="56" name="椭圆 10"/>
              <p:cNvSpPr/>
              <p:nvPr/>
            </p:nvSpPr>
            <p:spPr>
              <a:xfrm>
                <a:off x="358140" y="4031342"/>
                <a:ext cx="1181099" cy="418738"/>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ysClr val="window" lastClr="FFFFFF">
                      <a:lumMod val="65000"/>
                    </a:sysClr>
                  </a:gs>
                  <a:gs pos="0">
                    <a:sysClr val="window" lastClr="FFFFFF">
                      <a:lumMod val="65000"/>
                    </a:sysClr>
                  </a:gs>
                  <a:gs pos="55000">
                    <a:sysClr val="window" lastClr="FFFFFF"/>
                  </a:gs>
                </a:gsLst>
                <a:lin ang="11100000" scaled="0"/>
                <a:tileRect/>
              </a:gradFill>
              <a:ln w="3175"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prstClr val="white"/>
                  </a:solidFill>
                  <a:latin typeface="Calibri"/>
                  <a:ea typeface="宋体"/>
                </a:endParaRPr>
              </a:p>
            </p:txBody>
          </p:sp>
        </p:grpSp>
      </p:grpSp>
      <p:sp>
        <p:nvSpPr>
          <p:cNvPr id="77" name="TextBox 76"/>
          <p:cNvSpPr txBox="1"/>
          <p:nvPr/>
        </p:nvSpPr>
        <p:spPr>
          <a:xfrm>
            <a:off x="928051" y="5291253"/>
            <a:ext cx="1827469" cy="177833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a:t>
            </a:r>
          </a:p>
        </p:txBody>
      </p:sp>
      <p:sp>
        <p:nvSpPr>
          <p:cNvPr id="78" name="TextBox 77"/>
          <p:cNvSpPr txBox="1"/>
          <p:nvPr/>
        </p:nvSpPr>
        <p:spPr>
          <a:xfrm>
            <a:off x="3024746" y="4904497"/>
            <a:ext cx="1827469" cy="177833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a:t>
            </a:r>
          </a:p>
        </p:txBody>
      </p:sp>
      <p:sp>
        <p:nvSpPr>
          <p:cNvPr id="79" name="TextBox 78"/>
          <p:cNvSpPr txBox="1"/>
          <p:nvPr/>
        </p:nvSpPr>
        <p:spPr>
          <a:xfrm>
            <a:off x="5125892" y="5224437"/>
            <a:ext cx="1827469" cy="177833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a:t>
            </a:r>
          </a:p>
        </p:txBody>
      </p:sp>
      <p:sp>
        <p:nvSpPr>
          <p:cNvPr id="80" name="TextBox 79"/>
          <p:cNvSpPr txBox="1"/>
          <p:nvPr/>
        </p:nvSpPr>
        <p:spPr>
          <a:xfrm>
            <a:off x="7222587" y="4837682"/>
            <a:ext cx="1827469" cy="177833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a:t>
            </a:r>
          </a:p>
        </p:txBody>
      </p:sp>
      <p:sp>
        <p:nvSpPr>
          <p:cNvPr id="81" name="TextBox 80"/>
          <p:cNvSpPr txBox="1"/>
          <p:nvPr/>
        </p:nvSpPr>
        <p:spPr>
          <a:xfrm>
            <a:off x="9468409" y="5224436"/>
            <a:ext cx="1827469" cy="177833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a:t>
            </a:r>
          </a:p>
        </p:txBody>
      </p:sp>
      <p:sp>
        <p:nvSpPr>
          <p:cNvPr id="82" name="TextBox 81"/>
          <p:cNvSpPr txBox="1"/>
          <p:nvPr/>
        </p:nvSpPr>
        <p:spPr>
          <a:xfrm>
            <a:off x="1042814" y="4291798"/>
            <a:ext cx="1474781" cy="48860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ysClr val="windowText" lastClr="000000">
                    <a:lumMod val="95000"/>
                    <a:lumOff val="5000"/>
                  </a:sysClr>
                </a:solidFill>
                <a:effectLst>
                  <a:outerShdw dist="25400" dir="5400000" algn="t" rotWithShape="0">
                    <a:sysClr val="window" lastClr="FFFFFF">
                      <a:alpha val="29000"/>
                    </a:sysClr>
                  </a:outerShdw>
                </a:effectLst>
                <a:latin typeface="Adidas Unity" pitchFamily="2" charset="0"/>
                <a:cs typeface="Times New Roman" pitchFamily="18" charset="0"/>
              </a:rPr>
              <a:t>text</a:t>
            </a:r>
            <a:endParaRPr lang="zh-CN" altLang="en-US" sz="3000" dirty="0">
              <a:solidFill>
                <a:sysClr val="windowText" lastClr="000000">
                  <a:lumMod val="95000"/>
                  <a:lumOff val="5000"/>
                </a:sysClr>
              </a:solidFill>
              <a:effectLst>
                <a:outerShdw dist="25400" dir="5400000" algn="t" rotWithShape="0">
                  <a:sysClr val="window" lastClr="FFFFFF">
                    <a:alpha val="29000"/>
                  </a:sysClr>
                </a:outerShdw>
              </a:effectLst>
              <a:latin typeface="Adidas Unity" pitchFamily="2" charset="0"/>
              <a:cs typeface="Times New Roman" pitchFamily="18" charset="0"/>
            </a:endParaRPr>
          </a:p>
        </p:txBody>
      </p:sp>
      <p:sp>
        <p:nvSpPr>
          <p:cNvPr id="83" name="TextBox 82"/>
          <p:cNvSpPr txBox="1"/>
          <p:nvPr/>
        </p:nvSpPr>
        <p:spPr>
          <a:xfrm>
            <a:off x="3207135" y="3770119"/>
            <a:ext cx="1474781" cy="48860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ysClr val="windowText" lastClr="000000">
                    <a:lumMod val="95000"/>
                    <a:lumOff val="5000"/>
                  </a:sysClr>
                </a:solidFill>
                <a:effectLst>
                  <a:outerShdw dist="25400" dir="5400000" algn="t" rotWithShape="0">
                    <a:sysClr val="window" lastClr="FFFFFF">
                      <a:alpha val="29000"/>
                    </a:sysClr>
                  </a:outerShdw>
                </a:effectLst>
                <a:latin typeface="Adidas Unity" pitchFamily="2" charset="0"/>
                <a:cs typeface="Times New Roman" pitchFamily="18" charset="0"/>
              </a:rPr>
              <a:t>text</a:t>
            </a:r>
            <a:endParaRPr lang="zh-CN" altLang="en-US" sz="3000" dirty="0">
              <a:solidFill>
                <a:sysClr val="windowText" lastClr="000000">
                  <a:lumMod val="95000"/>
                  <a:lumOff val="5000"/>
                </a:sysClr>
              </a:solidFill>
              <a:effectLst>
                <a:outerShdw dist="25400" dir="5400000" algn="t" rotWithShape="0">
                  <a:sysClr val="window" lastClr="FFFFFF">
                    <a:alpha val="29000"/>
                  </a:sysClr>
                </a:outerShdw>
              </a:effectLst>
              <a:latin typeface="Adidas Unity" pitchFamily="2" charset="0"/>
              <a:cs typeface="Times New Roman" pitchFamily="18" charset="0"/>
            </a:endParaRPr>
          </a:p>
        </p:txBody>
      </p:sp>
      <p:sp>
        <p:nvSpPr>
          <p:cNvPr id="84" name="TextBox 83"/>
          <p:cNvSpPr txBox="1"/>
          <p:nvPr/>
        </p:nvSpPr>
        <p:spPr>
          <a:xfrm>
            <a:off x="5357880" y="4291798"/>
            <a:ext cx="1474781" cy="48860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ysClr val="windowText" lastClr="000000">
                    <a:lumMod val="95000"/>
                    <a:lumOff val="5000"/>
                  </a:sysClr>
                </a:solidFill>
                <a:effectLst>
                  <a:outerShdw dist="25400" dir="5400000" algn="t" rotWithShape="0">
                    <a:sysClr val="window" lastClr="FFFFFF">
                      <a:alpha val="29000"/>
                    </a:sysClr>
                  </a:outerShdw>
                </a:effectLst>
                <a:latin typeface="Adidas Unity" pitchFamily="2" charset="0"/>
                <a:cs typeface="Times New Roman" pitchFamily="18" charset="0"/>
              </a:rPr>
              <a:t>text</a:t>
            </a:r>
            <a:endParaRPr lang="zh-CN" altLang="en-US" sz="3000" dirty="0">
              <a:solidFill>
                <a:sysClr val="windowText" lastClr="000000">
                  <a:lumMod val="95000"/>
                  <a:lumOff val="5000"/>
                </a:sysClr>
              </a:solidFill>
              <a:effectLst>
                <a:outerShdw dist="25400" dir="5400000" algn="t" rotWithShape="0">
                  <a:sysClr val="window" lastClr="FFFFFF">
                    <a:alpha val="29000"/>
                  </a:sysClr>
                </a:outerShdw>
              </a:effectLst>
              <a:latin typeface="Adidas Unity" pitchFamily="2" charset="0"/>
              <a:cs typeface="Times New Roman" pitchFamily="18" charset="0"/>
            </a:endParaRPr>
          </a:p>
        </p:txBody>
      </p:sp>
      <p:sp>
        <p:nvSpPr>
          <p:cNvPr id="85" name="TextBox 84"/>
          <p:cNvSpPr txBox="1"/>
          <p:nvPr/>
        </p:nvSpPr>
        <p:spPr>
          <a:xfrm>
            <a:off x="7372324" y="3794074"/>
            <a:ext cx="1474781" cy="48860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ysClr val="windowText" lastClr="000000">
                    <a:lumMod val="95000"/>
                    <a:lumOff val="5000"/>
                  </a:sysClr>
                </a:solidFill>
                <a:effectLst>
                  <a:outerShdw dist="25400" dir="5400000" algn="t" rotWithShape="0">
                    <a:sysClr val="window" lastClr="FFFFFF">
                      <a:alpha val="29000"/>
                    </a:sysClr>
                  </a:outerShdw>
                </a:effectLst>
                <a:latin typeface="Adidas Unity" pitchFamily="2" charset="0"/>
                <a:cs typeface="Times New Roman" pitchFamily="18" charset="0"/>
              </a:rPr>
              <a:t>text</a:t>
            </a:r>
            <a:endParaRPr lang="zh-CN" altLang="en-US" sz="3000" dirty="0">
              <a:solidFill>
                <a:sysClr val="windowText" lastClr="000000">
                  <a:lumMod val="95000"/>
                  <a:lumOff val="5000"/>
                </a:sysClr>
              </a:solidFill>
              <a:effectLst>
                <a:outerShdw dist="25400" dir="5400000" algn="t" rotWithShape="0">
                  <a:sysClr val="window" lastClr="FFFFFF">
                    <a:alpha val="29000"/>
                  </a:sysClr>
                </a:outerShdw>
              </a:effectLst>
              <a:latin typeface="Adidas Unity" pitchFamily="2" charset="0"/>
              <a:cs typeface="Times New Roman" pitchFamily="18" charset="0"/>
            </a:endParaRPr>
          </a:p>
        </p:txBody>
      </p:sp>
      <p:sp>
        <p:nvSpPr>
          <p:cNvPr id="86" name="TextBox 85"/>
          <p:cNvSpPr txBox="1"/>
          <p:nvPr/>
        </p:nvSpPr>
        <p:spPr>
          <a:xfrm>
            <a:off x="9407639" y="4327285"/>
            <a:ext cx="1474781" cy="48860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ysClr val="windowText" lastClr="000000">
                    <a:lumMod val="95000"/>
                    <a:lumOff val="5000"/>
                  </a:sysClr>
                </a:solidFill>
                <a:effectLst>
                  <a:outerShdw dist="25400" dir="5400000" algn="t" rotWithShape="0">
                    <a:sysClr val="window" lastClr="FFFFFF">
                      <a:alpha val="29000"/>
                    </a:sysClr>
                  </a:outerShdw>
                </a:effectLst>
                <a:latin typeface="Adidas Unity" pitchFamily="2" charset="0"/>
                <a:cs typeface="Times New Roman" pitchFamily="18" charset="0"/>
              </a:rPr>
              <a:t>text</a:t>
            </a:r>
            <a:endParaRPr lang="zh-CN" altLang="en-US" sz="3000" dirty="0">
              <a:solidFill>
                <a:sysClr val="windowText" lastClr="000000">
                  <a:lumMod val="95000"/>
                  <a:lumOff val="5000"/>
                </a:sysClr>
              </a:solidFill>
              <a:effectLst>
                <a:outerShdw dist="25400" dir="5400000" algn="t" rotWithShape="0">
                  <a:sysClr val="window" lastClr="FFFFFF">
                    <a:alpha val="29000"/>
                  </a:sysClr>
                </a:outerShdw>
              </a:effectLst>
              <a:latin typeface="Adidas Unity" pitchFamily="2" charset="0"/>
              <a:cs typeface="Times New Roman" pitchFamily="18" charset="0"/>
            </a:endParaRPr>
          </a:p>
        </p:txBody>
      </p:sp>
    </p:spTree>
    <p:extLst>
      <p:ext uri="{BB962C8B-B14F-4D97-AF65-F5344CB8AC3E}">
        <p14:creationId xmlns:p14="http://schemas.microsoft.com/office/powerpoint/2010/main" val="3903728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23080</TotalTime>
  <Words>918</Words>
  <Application>Microsoft Office PowerPoint</Application>
  <PresentationFormat>自定义</PresentationFormat>
  <Paragraphs>64</Paragraphs>
  <Slides>6</Slides>
  <Notes>0</Notes>
  <HiddenSlides>0</HiddenSlides>
  <MMClips>0</MMClips>
  <ScaleCrop>false</ScaleCrop>
  <HeadingPairs>
    <vt:vector size="4" baseType="variant">
      <vt:variant>
        <vt:lpstr>主题</vt:lpstr>
      </vt:variant>
      <vt:variant>
        <vt:i4>2</vt:i4>
      </vt:variant>
      <vt:variant>
        <vt:lpstr>幻灯片标题</vt:lpstr>
      </vt:variant>
      <vt:variant>
        <vt:i4>6</vt:i4>
      </vt:variant>
    </vt:vector>
  </HeadingPairs>
  <TitlesOfParts>
    <vt:vector size="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1370</cp:revision>
  <dcterms:created xsi:type="dcterms:W3CDTF">2009-02-11T05:37:22Z</dcterms:created>
  <dcterms:modified xsi:type="dcterms:W3CDTF">2019-08-31T01:58:50Z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