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4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椭圆 31"/>
          <p:cNvSpPr/>
          <p:nvPr/>
        </p:nvSpPr>
        <p:spPr>
          <a:xfrm>
            <a:off x="4312186" y="6610895"/>
            <a:ext cx="2826430" cy="1021854"/>
          </a:xfrm>
          <a:prstGeom prst="ellipse">
            <a:avLst/>
          </a:prstGeom>
          <a:gradFill flip="none" rotWithShape="1">
            <a:gsLst>
              <a:gs pos="15000">
                <a:srgbClr val="000000">
                  <a:alpha val="41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639016" y="1315455"/>
            <a:ext cx="182032" cy="580651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6400">
                <a:srgbClr val="C7C7C7"/>
              </a:gs>
              <a:gs pos="0">
                <a:srgbClr val="969696"/>
              </a:gs>
              <a:gs pos="100000">
                <a:srgbClr val="969696"/>
              </a:gs>
            </a:gsLst>
            <a:lin ang="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五边形 33"/>
          <p:cNvSpPr/>
          <p:nvPr/>
        </p:nvSpPr>
        <p:spPr>
          <a:xfrm rot="201853">
            <a:off x="5264950" y="1827499"/>
            <a:ext cx="2222401" cy="680060"/>
          </a:xfrm>
          <a:prstGeom prst="homePlate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>
            <a:outerShdw dist="38100" dir="3000000" algn="tl" rotWithShape="0">
              <a:srgbClr val="5B9BD5">
                <a:lumMod val="50000"/>
              </a:srgbClr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rPr>
              <a:t>输入标题</a:t>
            </a:r>
          </a:p>
        </p:txBody>
      </p:sp>
      <p:sp>
        <p:nvSpPr>
          <p:cNvPr id="35" name="文本框 7"/>
          <p:cNvSpPr txBox="1"/>
          <p:nvPr/>
        </p:nvSpPr>
        <p:spPr>
          <a:xfrm rot="201853">
            <a:off x="7733393" y="1691487"/>
            <a:ext cx="2606470" cy="135012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prstClr val="black"/>
                </a:solidFill>
                <a:latin typeface="宋体"/>
                <a:ea typeface="宋体"/>
              </a:rPr>
              <a:t>请在此处输入您的文本或者复制您的文本粘贴到此处</a:t>
            </a:r>
          </a:p>
        </p:txBody>
      </p:sp>
      <p:sp>
        <p:nvSpPr>
          <p:cNvPr id="36" name="五边形 35"/>
          <p:cNvSpPr/>
          <p:nvPr/>
        </p:nvSpPr>
        <p:spPr>
          <a:xfrm rot="21347357" flipH="1">
            <a:off x="3952714" y="2985601"/>
            <a:ext cx="2222401" cy="680060"/>
          </a:xfrm>
          <a:prstGeom prst="homePlate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>
            <a:outerShdw dist="38100" dir="7800000" algn="tl" rotWithShape="0">
              <a:srgbClr val="ED7D31">
                <a:lumMod val="50000"/>
              </a:srgbClr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rPr>
              <a:t>输入标题</a:t>
            </a:r>
          </a:p>
        </p:txBody>
      </p:sp>
      <p:sp>
        <p:nvSpPr>
          <p:cNvPr id="37" name="文本框 12"/>
          <p:cNvSpPr txBox="1"/>
          <p:nvPr/>
        </p:nvSpPr>
        <p:spPr>
          <a:xfrm rot="21347357" flipH="1">
            <a:off x="1104199" y="2887592"/>
            <a:ext cx="2606470" cy="1352119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prstClr val="black"/>
                </a:solidFill>
                <a:latin typeface="宋体"/>
                <a:ea typeface="宋体"/>
              </a:rPr>
              <a:t>请在此处输入您的文本或者复制您的文本粘贴到此处</a:t>
            </a:r>
          </a:p>
        </p:txBody>
      </p:sp>
      <p:sp>
        <p:nvSpPr>
          <p:cNvPr id="38" name="五边形 37"/>
          <p:cNvSpPr/>
          <p:nvPr/>
        </p:nvSpPr>
        <p:spPr>
          <a:xfrm rot="201853">
            <a:off x="5264950" y="4269715"/>
            <a:ext cx="2222401" cy="680060"/>
          </a:xfrm>
          <a:prstGeom prst="homePlat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>
            <a:outerShdw dist="38100" dir="3000000" algn="tl" rotWithShape="0">
              <a:srgbClr val="A5A5A5">
                <a:lumMod val="50000"/>
              </a:srgbClr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rPr>
              <a:t>输入标题</a:t>
            </a:r>
          </a:p>
        </p:txBody>
      </p:sp>
      <p:sp>
        <p:nvSpPr>
          <p:cNvPr id="39" name="文本框 15"/>
          <p:cNvSpPr txBox="1"/>
          <p:nvPr/>
        </p:nvSpPr>
        <p:spPr>
          <a:xfrm rot="201853">
            <a:off x="7733393" y="4133704"/>
            <a:ext cx="2606470" cy="1352119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prstClr val="black"/>
                </a:solidFill>
                <a:latin typeface="宋体"/>
                <a:ea typeface="宋体"/>
              </a:rPr>
              <a:t>请在此处输入您的文本或者复制您的文本粘贴到此处</a:t>
            </a:r>
          </a:p>
        </p:txBody>
      </p:sp>
      <p:sp>
        <p:nvSpPr>
          <p:cNvPr id="40" name="五边形 39"/>
          <p:cNvSpPr/>
          <p:nvPr/>
        </p:nvSpPr>
        <p:spPr>
          <a:xfrm rot="21347357" flipH="1">
            <a:off x="3952714" y="5451819"/>
            <a:ext cx="2222401" cy="680060"/>
          </a:xfrm>
          <a:prstGeom prst="homePlat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>
            <a:outerShdw dist="38100" dir="7800000" algn="tl" rotWithShape="0">
              <a:srgbClr val="FFC000">
                <a:lumMod val="50000"/>
              </a:srgbClr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/>
                <a:ea typeface="宋体"/>
                <a:cs typeface="+mn-cs"/>
              </a:rPr>
              <a:t>输入标题</a:t>
            </a:r>
          </a:p>
        </p:txBody>
      </p:sp>
      <p:sp>
        <p:nvSpPr>
          <p:cNvPr id="41" name="文本框 18"/>
          <p:cNvSpPr txBox="1"/>
          <p:nvPr/>
        </p:nvSpPr>
        <p:spPr>
          <a:xfrm rot="21347357" flipH="1">
            <a:off x="1104199" y="5353812"/>
            <a:ext cx="2606470" cy="1352119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prstClr val="black"/>
                </a:solidFill>
                <a:latin typeface="宋体"/>
                <a:ea typeface="宋体"/>
              </a:rPr>
              <a:t>请在此处输入您的文本或者复制您的文本粘贴到此处</a:t>
            </a:r>
          </a:p>
        </p:txBody>
      </p:sp>
    </p:spTree>
    <p:extLst>
      <p:ext uri="{BB962C8B-B14F-4D97-AF65-F5344CB8AC3E}">
        <p14:creationId xmlns:p14="http://schemas.microsoft.com/office/powerpoint/2010/main" val="113543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4312186" y="6735501"/>
            <a:ext cx="2826430" cy="1021854"/>
          </a:xfrm>
          <a:prstGeom prst="ellipse">
            <a:avLst/>
          </a:prstGeom>
          <a:gradFill flip="none" rotWithShape="1">
            <a:gsLst>
              <a:gs pos="15000">
                <a:srgbClr val="000000">
                  <a:alpha val="41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639016" y="1440061"/>
            <a:ext cx="182032" cy="580651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6400">
                <a:srgbClr val="C7C7C7"/>
              </a:gs>
              <a:gs pos="0">
                <a:srgbClr val="969696"/>
              </a:gs>
              <a:gs pos="100000">
                <a:srgbClr val="969696"/>
              </a:gs>
            </a:gsLst>
            <a:lin ang="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五边形 13"/>
          <p:cNvSpPr/>
          <p:nvPr/>
        </p:nvSpPr>
        <p:spPr>
          <a:xfrm rot="201853">
            <a:off x="5264950" y="1952105"/>
            <a:ext cx="2222401" cy="680060"/>
          </a:xfrm>
          <a:prstGeom prst="homePlate">
            <a:avLst/>
          </a:prstGeom>
          <a:solidFill>
            <a:srgbClr val="FFC105"/>
          </a:solidFill>
          <a:ln w="12700" cap="flat" cmpd="sng" algn="ctr">
            <a:noFill/>
            <a:prstDash val="solid"/>
            <a:miter lim="800000"/>
          </a:ln>
          <a:effectLst>
            <a:outerShdw dist="38100" dir="3000000" algn="tl" rotWithShape="0">
              <a:srgbClr val="AC8300"/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 rot="201853">
            <a:off x="7733393" y="1816093"/>
            <a:ext cx="2606470" cy="135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mtClean="0">
                <a:solidFill>
                  <a:srgbClr val="5F5F5F"/>
                </a:solidFill>
                <a:latin typeface="幼圆" pitchFamily="49" charset="-122"/>
                <a:ea typeface="幼圆" pitchFamily="49" charset="-122"/>
              </a:rPr>
              <a:t>请在此处输入您的文本或者复制您的文本粘贴到此处</a:t>
            </a:r>
          </a:p>
        </p:txBody>
      </p:sp>
      <p:sp>
        <p:nvSpPr>
          <p:cNvPr id="16" name="五边形 15"/>
          <p:cNvSpPr/>
          <p:nvPr/>
        </p:nvSpPr>
        <p:spPr>
          <a:xfrm rot="21347357" flipH="1">
            <a:off x="3952714" y="3110207"/>
            <a:ext cx="2222401" cy="680060"/>
          </a:xfrm>
          <a:prstGeom prst="homePlate">
            <a:avLst/>
          </a:prstGeom>
          <a:solidFill>
            <a:srgbClr val="10B3E9"/>
          </a:solidFill>
          <a:ln w="12700" cap="flat" cmpd="sng" algn="ctr">
            <a:noFill/>
            <a:prstDash val="solid"/>
            <a:miter lim="800000"/>
          </a:ln>
          <a:effectLst>
            <a:outerShdw dist="38100" dir="7800000" algn="tl" rotWithShape="0">
              <a:srgbClr val="08566E"/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</a:p>
        </p:txBody>
      </p:sp>
      <p:sp>
        <p:nvSpPr>
          <p:cNvPr id="17" name="文本框 12"/>
          <p:cNvSpPr txBox="1">
            <a:spLocks noChangeArrowheads="1"/>
          </p:cNvSpPr>
          <p:nvPr/>
        </p:nvSpPr>
        <p:spPr bwMode="auto">
          <a:xfrm rot="21347357" flipH="1">
            <a:off x="1104199" y="3012198"/>
            <a:ext cx="2606470" cy="135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mtClean="0">
                <a:solidFill>
                  <a:srgbClr val="5F5F5F"/>
                </a:solidFill>
                <a:latin typeface="幼圆" pitchFamily="49" charset="-122"/>
                <a:ea typeface="幼圆" pitchFamily="49" charset="-122"/>
              </a:rPr>
              <a:t>请在此处输入您的文本或者复制您的文本粘贴到此处</a:t>
            </a:r>
          </a:p>
        </p:txBody>
      </p:sp>
      <p:sp>
        <p:nvSpPr>
          <p:cNvPr id="18" name="五边形 17"/>
          <p:cNvSpPr/>
          <p:nvPr/>
        </p:nvSpPr>
        <p:spPr>
          <a:xfrm rot="201853">
            <a:off x="5264950" y="4394321"/>
            <a:ext cx="2222401" cy="680060"/>
          </a:xfrm>
          <a:prstGeom prst="homePlat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>
            <a:outerShdw dist="38100" dir="3000000" algn="tl" rotWithShape="0">
              <a:srgbClr val="4D7620"/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</a:p>
        </p:txBody>
      </p:sp>
      <p:sp>
        <p:nvSpPr>
          <p:cNvPr id="19" name="文本框 15"/>
          <p:cNvSpPr txBox="1">
            <a:spLocks noChangeArrowheads="1"/>
          </p:cNvSpPr>
          <p:nvPr/>
        </p:nvSpPr>
        <p:spPr bwMode="auto">
          <a:xfrm rot="201853">
            <a:off x="7733393" y="4258310"/>
            <a:ext cx="2606470" cy="135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mtClean="0">
                <a:solidFill>
                  <a:srgbClr val="5F5F5F"/>
                </a:solidFill>
                <a:latin typeface="幼圆" pitchFamily="49" charset="-122"/>
                <a:ea typeface="幼圆" pitchFamily="49" charset="-122"/>
              </a:rPr>
              <a:t>请在此处输入您的文本或者复制您的文本粘贴到此处</a:t>
            </a:r>
          </a:p>
        </p:txBody>
      </p:sp>
      <p:sp>
        <p:nvSpPr>
          <p:cNvPr id="20" name="五边形 19"/>
          <p:cNvSpPr/>
          <p:nvPr/>
        </p:nvSpPr>
        <p:spPr>
          <a:xfrm rot="21347357" flipH="1">
            <a:off x="3952714" y="5576425"/>
            <a:ext cx="2222401" cy="680060"/>
          </a:xfrm>
          <a:prstGeom prst="homePlate">
            <a:avLst/>
          </a:prstGeom>
          <a:solidFill>
            <a:srgbClr val="FF8F11"/>
          </a:solidFill>
          <a:ln w="12700" cap="flat" cmpd="sng" algn="ctr">
            <a:noFill/>
            <a:prstDash val="solid"/>
            <a:miter lim="800000"/>
          </a:ln>
          <a:effectLst>
            <a:outerShdw dist="38100" dir="7800000" algn="tl" rotWithShape="0">
              <a:srgbClr val="BC6200"/>
            </a:outerShdw>
          </a:effectLst>
        </p:spPr>
        <p:txBody>
          <a:bodyPr lIns="115214" tIns="57607" rIns="115214" bIns="57607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</a:p>
        </p:txBody>
      </p:sp>
      <p:sp>
        <p:nvSpPr>
          <p:cNvPr id="21" name="文本框 18"/>
          <p:cNvSpPr txBox="1">
            <a:spLocks noChangeArrowheads="1"/>
          </p:cNvSpPr>
          <p:nvPr/>
        </p:nvSpPr>
        <p:spPr bwMode="auto">
          <a:xfrm rot="21347357" flipH="1">
            <a:off x="1104199" y="5478418"/>
            <a:ext cx="2606470" cy="135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mtClean="0">
                <a:solidFill>
                  <a:srgbClr val="5F5F5F"/>
                </a:solidFill>
                <a:latin typeface="幼圆" pitchFamily="49" charset="-122"/>
                <a:ea typeface="幼圆" pitchFamily="49" charset="-122"/>
              </a:rPr>
              <a:t>请在此处输入您的文本或者复制您的文本粘贴到此处</a:t>
            </a:r>
          </a:p>
        </p:txBody>
      </p:sp>
    </p:spTree>
    <p:extLst>
      <p:ext uri="{BB962C8B-B14F-4D97-AF65-F5344CB8AC3E}">
        <p14:creationId xmlns:p14="http://schemas.microsoft.com/office/powerpoint/2010/main" val="187358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65"/>
          <p:cNvSpPr>
            <a:spLocks noChangeArrowheads="1"/>
          </p:cNvSpPr>
          <p:nvPr/>
        </p:nvSpPr>
        <p:spPr bwMode="auto">
          <a:xfrm>
            <a:off x="4372383" y="6833316"/>
            <a:ext cx="2903523" cy="76966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859429" y="1224037"/>
            <a:ext cx="8185474" cy="6022532"/>
            <a:chOff x="1475656" y="1412776"/>
            <a:chExt cx="6496050" cy="477996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40" name="Group 59"/>
            <p:cNvGrpSpPr>
              <a:grpSpLocks/>
            </p:cNvGrpSpPr>
            <p:nvPr userDrawn="1"/>
          </p:nvGrpSpPr>
          <p:grpSpPr bwMode="auto">
            <a:xfrm>
              <a:off x="4710981" y="2758976"/>
              <a:ext cx="2598738" cy="901700"/>
              <a:chOff x="2437" y="1458"/>
              <a:chExt cx="1637" cy="568"/>
            </a:xfrm>
          </p:grpSpPr>
          <p:sp>
            <p:nvSpPr>
              <p:cNvPr id="65" name="Freeform 60"/>
              <p:cNvSpPr>
                <a:spLocks/>
              </p:cNvSpPr>
              <p:nvPr userDrawn="1"/>
            </p:nvSpPr>
            <p:spPr bwMode="gray">
              <a:xfrm>
                <a:off x="2482" y="1458"/>
                <a:ext cx="1592" cy="568"/>
              </a:xfrm>
              <a:custGeom>
                <a:avLst/>
                <a:gdLst/>
                <a:ahLst/>
                <a:cxnLst>
                  <a:cxn ang="0">
                    <a:pos x="1" y="189"/>
                  </a:cxn>
                  <a:cxn ang="0">
                    <a:pos x="0" y="568"/>
                  </a:cxn>
                  <a:cxn ang="0">
                    <a:pos x="1489" y="329"/>
                  </a:cxn>
                  <a:cxn ang="0">
                    <a:pos x="1592" y="152"/>
                  </a:cxn>
                  <a:cxn ang="0">
                    <a:pos x="1477" y="0"/>
                  </a:cxn>
                  <a:cxn ang="0">
                    <a:pos x="1" y="189"/>
                  </a:cxn>
                </a:cxnLst>
                <a:rect l="0" t="0" r="r" b="b"/>
                <a:pathLst>
                  <a:path w="1592" h="568">
                    <a:moveTo>
                      <a:pt x="1" y="189"/>
                    </a:moveTo>
                    <a:lnTo>
                      <a:pt x="0" y="568"/>
                    </a:lnTo>
                    <a:lnTo>
                      <a:pt x="1489" y="329"/>
                    </a:lnTo>
                    <a:lnTo>
                      <a:pt x="1592" y="152"/>
                    </a:lnTo>
                    <a:lnTo>
                      <a:pt x="1477" y="0"/>
                    </a:lnTo>
                    <a:lnTo>
                      <a:pt x="1" y="18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shade val="92157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66" name="Freeform 61"/>
              <p:cNvSpPr>
                <a:spLocks/>
              </p:cNvSpPr>
              <p:nvPr userDrawn="1"/>
            </p:nvSpPr>
            <p:spPr bwMode="gray">
              <a:xfrm>
                <a:off x="2515" y="1500"/>
                <a:ext cx="1517" cy="476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" y="476"/>
                  </a:cxn>
                  <a:cxn ang="0">
                    <a:pos x="1420" y="254"/>
                  </a:cxn>
                  <a:cxn ang="0">
                    <a:pos x="1509" y="117"/>
                  </a:cxn>
                  <a:cxn ang="0">
                    <a:pos x="1413" y="0"/>
                  </a:cxn>
                  <a:cxn ang="0">
                    <a:pos x="0" y="184"/>
                  </a:cxn>
                </a:cxnLst>
                <a:rect l="0" t="0" r="r" b="b"/>
                <a:pathLst>
                  <a:path w="1509" h="476">
                    <a:moveTo>
                      <a:pt x="0" y="184"/>
                    </a:moveTo>
                    <a:lnTo>
                      <a:pt x="1" y="476"/>
                    </a:lnTo>
                    <a:lnTo>
                      <a:pt x="1420" y="254"/>
                    </a:lnTo>
                    <a:lnTo>
                      <a:pt x="1509" y="117"/>
                    </a:lnTo>
                    <a:lnTo>
                      <a:pt x="1413" y="0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4BACC6">
                  <a:lumMod val="75000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67" name="AutoShape 62"/>
              <p:cNvSpPr>
                <a:spLocks noChangeArrowheads="1"/>
              </p:cNvSpPr>
              <p:nvPr userDrawn="1"/>
            </p:nvSpPr>
            <p:spPr bwMode="gray">
              <a:xfrm rot="16200000" flipH="1">
                <a:off x="2317" y="1822"/>
                <a:ext cx="288" cy="47"/>
              </a:xfrm>
              <a:prstGeom prst="parallelogram">
                <a:avLst>
                  <a:gd name="adj" fmla="val 23376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1" name="Group 65"/>
            <p:cNvGrpSpPr>
              <a:grpSpLocks/>
            </p:cNvGrpSpPr>
            <p:nvPr userDrawn="1"/>
          </p:nvGrpSpPr>
          <p:grpSpPr bwMode="auto">
            <a:xfrm>
              <a:off x="1929681" y="3305076"/>
              <a:ext cx="2597150" cy="901700"/>
              <a:chOff x="697" y="1704"/>
              <a:chExt cx="1636" cy="568"/>
            </a:xfrm>
          </p:grpSpPr>
          <p:sp>
            <p:nvSpPr>
              <p:cNvPr id="62" name="Freeform 66"/>
              <p:cNvSpPr>
                <a:spLocks/>
              </p:cNvSpPr>
              <p:nvPr userDrawn="1"/>
            </p:nvSpPr>
            <p:spPr bwMode="gray">
              <a:xfrm>
                <a:off x="697" y="1704"/>
                <a:ext cx="1591" cy="568"/>
              </a:xfrm>
              <a:custGeom>
                <a:avLst/>
                <a:gdLst/>
                <a:ahLst/>
                <a:cxnLst>
                  <a:cxn ang="0">
                    <a:pos x="1591" y="189"/>
                  </a:cxn>
                  <a:cxn ang="0">
                    <a:pos x="1591" y="568"/>
                  </a:cxn>
                  <a:cxn ang="0">
                    <a:pos x="103" y="329"/>
                  </a:cxn>
                  <a:cxn ang="0">
                    <a:pos x="0" y="152"/>
                  </a:cxn>
                  <a:cxn ang="0">
                    <a:pos x="115" y="0"/>
                  </a:cxn>
                  <a:cxn ang="0">
                    <a:pos x="1591" y="189"/>
                  </a:cxn>
                </a:cxnLst>
                <a:rect l="0" t="0" r="r" b="b"/>
                <a:pathLst>
                  <a:path w="1591" h="568">
                    <a:moveTo>
                      <a:pt x="1591" y="189"/>
                    </a:moveTo>
                    <a:lnTo>
                      <a:pt x="1591" y="568"/>
                    </a:lnTo>
                    <a:lnTo>
                      <a:pt x="103" y="329"/>
                    </a:lnTo>
                    <a:lnTo>
                      <a:pt x="0" y="152"/>
                    </a:lnTo>
                    <a:lnTo>
                      <a:pt x="115" y="0"/>
                    </a:lnTo>
                    <a:lnTo>
                      <a:pt x="1591" y="18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902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63" name="Freeform 67"/>
              <p:cNvSpPr>
                <a:spLocks/>
              </p:cNvSpPr>
              <p:nvPr userDrawn="1"/>
            </p:nvSpPr>
            <p:spPr bwMode="gray">
              <a:xfrm>
                <a:off x="737" y="1746"/>
                <a:ext cx="1517" cy="476"/>
              </a:xfrm>
              <a:custGeom>
                <a:avLst/>
                <a:gdLst/>
                <a:ahLst/>
                <a:cxnLst>
                  <a:cxn ang="0">
                    <a:pos x="1298" y="158"/>
                  </a:cxn>
                  <a:cxn ang="0">
                    <a:pos x="1297" y="409"/>
                  </a:cxn>
                  <a:cxn ang="0">
                    <a:pos x="70" y="218"/>
                  </a:cxn>
                  <a:cxn ang="0">
                    <a:pos x="0" y="96"/>
                  </a:cxn>
                  <a:cxn ang="0">
                    <a:pos x="76" y="0"/>
                  </a:cxn>
                  <a:cxn ang="0">
                    <a:pos x="1298" y="158"/>
                  </a:cxn>
                </a:cxnLst>
                <a:rect l="0" t="0" r="r" b="b"/>
                <a:pathLst>
                  <a:path w="1298" h="409">
                    <a:moveTo>
                      <a:pt x="1298" y="158"/>
                    </a:moveTo>
                    <a:lnTo>
                      <a:pt x="1297" y="409"/>
                    </a:lnTo>
                    <a:lnTo>
                      <a:pt x="70" y="218"/>
                    </a:lnTo>
                    <a:lnTo>
                      <a:pt x="0" y="96"/>
                    </a:lnTo>
                    <a:lnTo>
                      <a:pt x="76" y="0"/>
                    </a:lnTo>
                    <a:lnTo>
                      <a:pt x="1298" y="158"/>
                    </a:lnTo>
                    <a:close/>
                  </a:path>
                </a:pathLst>
              </a:custGeom>
              <a:solidFill>
                <a:srgbClr val="88AD3D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64" name="AutoShape 68"/>
              <p:cNvSpPr>
                <a:spLocks noChangeArrowheads="1"/>
              </p:cNvSpPr>
              <p:nvPr userDrawn="1"/>
            </p:nvSpPr>
            <p:spPr bwMode="gray">
              <a:xfrm rot="5400000">
                <a:off x="2166" y="2067"/>
                <a:ext cx="288" cy="47"/>
              </a:xfrm>
              <a:prstGeom prst="parallelogram">
                <a:avLst>
                  <a:gd name="adj" fmla="val 19149"/>
                </a:avLst>
              </a:prstGeom>
              <a:gradFill rotWithShape="1">
                <a:gsLst>
                  <a:gs pos="0">
                    <a:srgbClr val="DDDDDD">
                      <a:gamma/>
                      <a:shade val="82353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DDDDDD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2" name="Group 78"/>
            <p:cNvGrpSpPr>
              <a:grpSpLocks/>
            </p:cNvGrpSpPr>
            <p:nvPr/>
          </p:nvGrpSpPr>
          <p:grpSpPr bwMode="auto">
            <a:xfrm>
              <a:off x="4506194" y="1412776"/>
              <a:ext cx="228600" cy="4779962"/>
              <a:chOff x="3391" y="1309"/>
              <a:chExt cx="144" cy="3011"/>
            </a:xfrm>
          </p:grpSpPr>
          <p:sp>
            <p:nvSpPr>
              <p:cNvPr id="60" name="AutoShape 79"/>
              <p:cNvSpPr>
                <a:spLocks noChangeArrowheads="1"/>
              </p:cNvSpPr>
              <p:nvPr userDrawn="1"/>
            </p:nvSpPr>
            <p:spPr bwMode="gray">
              <a:xfrm>
                <a:off x="3393" y="1309"/>
                <a:ext cx="142" cy="3011"/>
              </a:xfrm>
              <a:prstGeom prst="can">
                <a:avLst>
                  <a:gd name="adj" fmla="val 55367"/>
                </a:avLst>
              </a:prstGeom>
              <a:gradFill rotWithShape="1">
                <a:gsLst>
                  <a:gs pos="0">
                    <a:srgbClr val="B8B8B8"/>
                  </a:gs>
                  <a:gs pos="50000">
                    <a:srgbClr val="FFFFFF"/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61" name="Oval 80"/>
              <p:cNvSpPr>
                <a:spLocks noChangeArrowheads="1"/>
              </p:cNvSpPr>
              <p:nvPr userDrawn="1"/>
            </p:nvSpPr>
            <p:spPr bwMode="gray">
              <a:xfrm>
                <a:off x="3391" y="1309"/>
                <a:ext cx="144" cy="78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92157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92157"/>
                      <a:invGamma/>
                    </a:srgb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3" name="Group 81"/>
            <p:cNvGrpSpPr>
              <a:grpSpLocks/>
            </p:cNvGrpSpPr>
            <p:nvPr/>
          </p:nvGrpSpPr>
          <p:grpSpPr bwMode="auto">
            <a:xfrm>
              <a:off x="2907581" y="2458938"/>
              <a:ext cx="1657350" cy="881063"/>
              <a:chOff x="2384" y="1968"/>
              <a:chExt cx="1044" cy="555"/>
            </a:xfrm>
          </p:grpSpPr>
          <p:sp>
            <p:nvSpPr>
              <p:cNvPr id="57" name="AutoShape 82"/>
              <p:cNvSpPr>
                <a:spLocks noChangeArrowheads="1"/>
              </p:cNvSpPr>
              <p:nvPr userDrawn="1"/>
            </p:nvSpPr>
            <p:spPr bwMode="gray">
              <a:xfrm rot="5400000" flipH="1">
                <a:off x="3236" y="2086"/>
                <a:ext cx="288" cy="96"/>
              </a:xfrm>
              <a:prstGeom prst="parallelogram">
                <a:avLst>
                  <a:gd name="adj" fmla="val 18736"/>
                </a:avLst>
              </a:prstGeom>
              <a:gradFill rotWithShape="1">
                <a:gsLst>
                  <a:gs pos="417">
                    <a:srgbClr val="999999"/>
                  </a:gs>
                  <a:gs pos="700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8" name="Freeform 83"/>
              <p:cNvSpPr>
                <a:spLocks/>
              </p:cNvSpPr>
              <p:nvPr userDrawn="1"/>
            </p:nvSpPr>
            <p:spPr bwMode="gray">
              <a:xfrm>
                <a:off x="2384" y="1968"/>
                <a:ext cx="975" cy="555"/>
              </a:xfrm>
              <a:custGeom>
                <a:avLst/>
                <a:gdLst/>
                <a:ahLst/>
                <a:cxnLst>
                  <a:cxn ang="0">
                    <a:pos x="837" y="0"/>
                  </a:cxn>
                  <a:cxn ang="0">
                    <a:pos x="837" y="317"/>
                  </a:cxn>
                  <a:cxn ang="0">
                    <a:pos x="116" y="476"/>
                  </a:cxn>
                  <a:cxn ang="0">
                    <a:pos x="0" y="304"/>
                  </a:cxn>
                  <a:cxn ang="0">
                    <a:pos x="110" y="100"/>
                  </a:cxn>
                  <a:cxn ang="0">
                    <a:pos x="837" y="0"/>
                  </a:cxn>
                </a:cxnLst>
                <a:rect l="0" t="0" r="r" b="b"/>
                <a:pathLst>
                  <a:path w="837" h="476">
                    <a:moveTo>
                      <a:pt x="837" y="0"/>
                    </a:moveTo>
                    <a:lnTo>
                      <a:pt x="837" y="317"/>
                    </a:lnTo>
                    <a:lnTo>
                      <a:pt x="116" y="476"/>
                    </a:lnTo>
                    <a:lnTo>
                      <a:pt x="0" y="304"/>
                    </a:lnTo>
                    <a:lnTo>
                      <a:pt x="110" y="100"/>
                    </a:lnTo>
                    <a:lnTo>
                      <a:pt x="83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85882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b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9" name="Freeform 84"/>
              <p:cNvSpPr>
                <a:spLocks/>
              </p:cNvSpPr>
              <p:nvPr userDrawn="1"/>
            </p:nvSpPr>
            <p:spPr bwMode="gray">
              <a:xfrm>
                <a:off x="2421" y="2007"/>
                <a:ext cx="905" cy="461"/>
              </a:xfrm>
              <a:custGeom>
                <a:avLst/>
                <a:gdLst/>
                <a:ahLst/>
                <a:cxnLst>
                  <a:cxn ang="0">
                    <a:pos x="786" y="0"/>
                  </a:cxn>
                  <a:cxn ang="0">
                    <a:pos x="786" y="252"/>
                  </a:cxn>
                  <a:cxn ang="0">
                    <a:pos x="92" y="396"/>
                  </a:cxn>
                  <a:cxn ang="0">
                    <a:pos x="0" y="266"/>
                  </a:cxn>
                  <a:cxn ang="0">
                    <a:pos x="88" y="112"/>
                  </a:cxn>
                  <a:cxn ang="0">
                    <a:pos x="786" y="0"/>
                  </a:cxn>
                </a:cxnLst>
                <a:rect l="0" t="0" r="r" b="b"/>
                <a:pathLst>
                  <a:path w="786" h="396">
                    <a:moveTo>
                      <a:pt x="786" y="0"/>
                    </a:moveTo>
                    <a:lnTo>
                      <a:pt x="786" y="252"/>
                    </a:lnTo>
                    <a:lnTo>
                      <a:pt x="92" y="396"/>
                    </a:lnTo>
                    <a:lnTo>
                      <a:pt x="0" y="266"/>
                    </a:lnTo>
                    <a:lnTo>
                      <a:pt x="88" y="112"/>
                    </a:lnTo>
                    <a:lnTo>
                      <a:pt x="786" y="0"/>
                    </a:lnTo>
                    <a:close/>
                  </a:path>
                </a:pathLst>
              </a:custGeom>
              <a:solidFill>
                <a:srgbClr val="4BACC6">
                  <a:lumMod val="75000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4" name="Group 86"/>
            <p:cNvGrpSpPr>
              <a:grpSpLocks/>
            </p:cNvGrpSpPr>
            <p:nvPr/>
          </p:nvGrpSpPr>
          <p:grpSpPr bwMode="auto">
            <a:xfrm>
              <a:off x="1475656" y="4654451"/>
              <a:ext cx="3067050" cy="806450"/>
              <a:chOff x="1482" y="3351"/>
              <a:chExt cx="1932" cy="508"/>
            </a:xfrm>
          </p:grpSpPr>
          <p:sp>
            <p:nvSpPr>
              <p:cNvPr id="54" name="AutoShape 87"/>
              <p:cNvSpPr>
                <a:spLocks noChangeArrowheads="1"/>
              </p:cNvSpPr>
              <p:nvPr userDrawn="1"/>
            </p:nvSpPr>
            <p:spPr bwMode="gray">
              <a:xfrm rot="5400000" flipH="1">
                <a:off x="3237" y="3499"/>
                <a:ext cx="288" cy="66"/>
              </a:xfrm>
              <a:prstGeom prst="parallelogram">
                <a:avLst>
                  <a:gd name="adj" fmla="val 4525"/>
                </a:avLst>
              </a:prstGeom>
              <a:gradFill rotWithShape="1">
                <a:gsLst>
                  <a:gs pos="1250">
                    <a:srgbClr val="949494"/>
                  </a:gs>
                  <a:gs pos="700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5" name="Freeform 88"/>
              <p:cNvSpPr>
                <a:spLocks/>
              </p:cNvSpPr>
              <p:nvPr userDrawn="1"/>
            </p:nvSpPr>
            <p:spPr bwMode="gray">
              <a:xfrm>
                <a:off x="1482" y="3351"/>
                <a:ext cx="1883" cy="508"/>
              </a:xfrm>
              <a:custGeom>
                <a:avLst/>
                <a:gdLst/>
                <a:ahLst/>
                <a:cxnLst>
                  <a:cxn ang="0">
                    <a:pos x="2085" y="0"/>
                  </a:cxn>
                  <a:cxn ang="0">
                    <a:pos x="2085" y="312"/>
                  </a:cxn>
                  <a:cxn ang="0">
                    <a:pos x="171" y="436"/>
                  </a:cxn>
                  <a:cxn ang="0">
                    <a:pos x="0" y="277"/>
                  </a:cxn>
                  <a:cxn ang="0">
                    <a:pos x="178" y="88"/>
                  </a:cxn>
                  <a:cxn ang="0">
                    <a:pos x="2085" y="0"/>
                  </a:cxn>
                </a:cxnLst>
                <a:rect l="0" t="0" r="r" b="b"/>
                <a:pathLst>
                  <a:path w="2085" h="436">
                    <a:moveTo>
                      <a:pt x="2085" y="0"/>
                    </a:moveTo>
                    <a:lnTo>
                      <a:pt x="2085" y="312"/>
                    </a:lnTo>
                    <a:lnTo>
                      <a:pt x="171" y="436"/>
                    </a:lnTo>
                    <a:lnTo>
                      <a:pt x="0" y="277"/>
                    </a:lnTo>
                    <a:lnTo>
                      <a:pt x="178" y="88"/>
                    </a:lnTo>
                    <a:lnTo>
                      <a:pt x="20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85882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85882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6" name="Freeform 89"/>
              <p:cNvSpPr>
                <a:spLocks/>
              </p:cNvSpPr>
              <p:nvPr userDrawn="1"/>
            </p:nvSpPr>
            <p:spPr bwMode="gray">
              <a:xfrm>
                <a:off x="1528" y="3394"/>
                <a:ext cx="1812" cy="419"/>
              </a:xfrm>
              <a:custGeom>
                <a:avLst/>
                <a:gdLst/>
                <a:ahLst/>
                <a:cxnLst>
                  <a:cxn ang="0">
                    <a:pos x="2004" y="0"/>
                  </a:cxn>
                  <a:cxn ang="0">
                    <a:pos x="2003" y="250"/>
                  </a:cxn>
                  <a:cxn ang="0">
                    <a:pos x="130" y="360"/>
                  </a:cxn>
                  <a:cxn ang="0">
                    <a:pos x="0" y="234"/>
                  </a:cxn>
                  <a:cxn ang="0">
                    <a:pos x="138" y="92"/>
                  </a:cxn>
                  <a:cxn ang="0">
                    <a:pos x="2004" y="0"/>
                  </a:cxn>
                </a:cxnLst>
                <a:rect l="0" t="0" r="r" b="b"/>
                <a:pathLst>
                  <a:path w="2004" h="360">
                    <a:moveTo>
                      <a:pt x="2004" y="0"/>
                    </a:moveTo>
                    <a:lnTo>
                      <a:pt x="2003" y="250"/>
                    </a:lnTo>
                    <a:lnTo>
                      <a:pt x="130" y="360"/>
                    </a:lnTo>
                    <a:lnTo>
                      <a:pt x="0" y="234"/>
                    </a:lnTo>
                    <a:lnTo>
                      <a:pt x="138" y="92"/>
                    </a:lnTo>
                    <a:lnTo>
                      <a:pt x="2004" y="0"/>
                    </a:lnTo>
                    <a:close/>
                  </a:path>
                </a:pathLst>
              </a:custGeom>
              <a:solidFill>
                <a:srgbClr val="4BACC6">
                  <a:lumMod val="75000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5" name="Group 92"/>
            <p:cNvGrpSpPr>
              <a:grpSpLocks/>
            </p:cNvGrpSpPr>
            <p:nvPr userDrawn="1"/>
          </p:nvGrpSpPr>
          <p:grpSpPr bwMode="auto">
            <a:xfrm>
              <a:off x="4690343" y="4135338"/>
              <a:ext cx="3281363" cy="806450"/>
              <a:chOff x="3496" y="3024"/>
              <a:chExt cx="2183" cy="508"/>
            </a:xfrm>
          </p:grpSpPr>
          <p:sp>
            <p:nvSpPr>
              <p:cNvPr id="51" name="AutoShape 93"/>
              <p:cNvSpPr>
                <a:spLocks noChangeArrowheads="1"/>
              </p:cNvSpPr>
              <p:nvPr userDrawn="1"/>
            </p:nvSpPr>
            <p:spPr bwMode="gray">
              <a:xfrm rot="-5400000">
                <a:off x="3389" y="3170"/>
                <a:ext cx="288" cy="75"/>
              </a:xfrm>
              <a:prstGeom prst="parallelogram">
                <a:avLst>
                  <a:gd name="adj" fmla="val 3982"/>
                </a:avLst>
              </a:prstGeom>
              <a:gradFill rotWithShape="1">
                <a:gsLst>
                  <a:gs pos="417">
                    <a:srgbClr val="9F9F9F"/>
                  </a:gs>
                  <a:gs pos="7000">
                    <a:srgbClr val="B8B8B8"/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2" name="Freeform 94"/>
              <p:cNvSpPr>
                <a:spLocks/>
              </p:cNvSpPr>
              <p:nvPr userDrawn="1"/>
            </p:nvSpPr>
            <p:spPr bwMode="gray">
              <a:xfrm flipH="1">
                <a:off x="3553" y="3024"/>
                <a:ext cx="2126" cy="508"/>
              </a:xfrm>
              <a:custGeom>
                <a:avLst/>
                <a:gdLst/>
                <a:ahLst/>
                <a:cxnLst>
                  <a:cxn ang="0">
                    <a:pos x="2085" y="0"/>
                  </a:cxn>
                  <a:cxn ang="0">
                    <a:pos x="2085" y="312"/>
                  </a:cxn>
                  <a:cxn ang="0">
                    <a:pos x="171" y="436"/>
                  </a:cxn>
                  <a:cxn ang="0">
                    <a:pos x="0" y="277"/>
                  </a:cxn>
                  <a:cxn ang="0">
                    <a:pos x="178" y="88"/>
                  </a:cxn>
                  <a:cxn ang="0">
                    <a:pos x="2085" y="0"/>
                  </a:cxn>
                </a:cxnLst>
                <a:rect l="0" t="0" r="r" b="b"/>
                <a:pathLst>
                  <a:path w="2085" h="436">
                    <a:moveTo>
                      <a:pt x="2085" y="0"/>
                    </a:moveTo>
                    <a:lnTo>
                      <a:pt x="2085" y="312"/>
                    </a:lnTo>
                    <a:lnTo>
                      <a:pt x="171" y="436"/>
                    </a:lnTo>
                    <a:lnTo>
                      <a:pt x="0" y="277"/>
                    </a:lnTo>
                    <a:lnTo>
                      <a:pt x="178" y="88"/>
                    </a:lnTo>
                    <a:lnTo>
                      <a:pt x="20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gamma/>
                      <a:shade val="85882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85882"/>
                      <a:invGamma/>
                    </a:srgbClr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53" name="Freeform 95"/>
              <p:cNvSpPr>
                <a:spLocks/>
              </p:cNvSpPr>
              <p:nvPr userDrawn="1"/>
            </p:nvSpPr>
            <p:spPr bwMode="gray">
              <a:xfrm flipH="1">
                <a:off x="3580" y="3067"/>
                <a:ext cx="2047" cy="419"/>
              </a:xfrm>
              <a:custGeom>
                <a:avLst/>
                <a:gdLst/>
                <a:ahLst/>
                <a:cxnLst>
                  <a:cxn ang="0">
                    <a:pos x="2004" y="0"/>
                  </a:cxn>
                  <a:cxn ang="0">
                    <a:pos x="2003" y="250"/>
                  </a:cxn>
                  <a:cxn ang="0">
                    <a:pos x="130" y="360"/>
                  </a:cxn>
                  <a:cxn ang="0">
                    <a:pos x="0" y="234"/>
                  </a:cxn>
                  <a:cxn ang="0">
                    <a:pos x="138" y="92"/>
                  </a:cxn>
                  <a:cxn ang="0">
                    <a:pos x="2004" y="0"/>
                  </a:cxn>
                </a:cxnLst>
                <a:rect l="0" t="0" r="r" b="b"/>
                <a:pathLst>
                  <a:path w="2004" h="360">
                    <a:moveTo>
                      <a:pt x="2004" y="0"/>
                    </a:moveTo>
                    <a:lnTo>
                      <a:pt x="2003" y="250"/>
                    </a:lnTo>
                    <a:lnTo>
                      <a:pt x="130" y="360"/>
                    </a:lnTo>
                    <a:lnTo>
                      <a:pt x="0" y="234"/>
                    </a:lnTo>
                    <a:lnTo>
                      <a:pt x="138" y="92"/>
                    </a:lnTo>
                    <a:lnTo>
                      <a:pt x="2004" y="0"/>
                    </a:lnTo>
                    <a:close/>
                  </a:path>
                </a:pathLst>
              </a:custGeom>
              <a:solidFill>
                <a:srgbClr val="88AD3D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46" name="Group 98"/>
            <p:cNvGrpSpPr>
              <a:grpSpLocks/>
            </p:cNvGrpSpPr>
            <p:nvPr userDrawn="1"/>
          </p:nvGrpSpPr>
          <p:grpSpPr bwMode="auto">
            <a:xfrm>
              <a:off x="4690344" y="1895376"/>
              <a:ext cx="1771650" cy="881062"/>
              <a:chOff x="2345" y="1092"/>
              <a:chExt cx="1116" cy="555"/>
            </a:xfrm>
          </p:grpSpPr>
          <p:sp>
            <p:nvSpPr>
              <p:cNvPr id="47" name="AutoShape 99"/>
              <p:cNvSpPr>
                <a:spLocks noChangeArrowheads="1"/>
              </p:cNvSpPr>
              <p:nvPr/>
            </p:nvSpPr>
            <p:spPr bwMode="gray">
              <a:xfrm rot="-5400000">
                <a:off x="2249" y="1222"/>
                <a:ext cx="288" cy="96"/>
              </a:xfrm>
              <a:prstGeom prst="parallelogram">
                <a:avLst>
                  <a:gd name="adj" fmla="val 18736"/>
                </a:avLst>
              </a:pr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300" kern="0">
                  <a:solidFill>
                    <a:sysClr val="windowText" lastClr="000000"/>
                  </a:solidFill>
                  <a:latin typeface="Arial" charset="0"/>
                  <a:ea typeface="宋体" charset="-122"/>
                </a:endParaRPr>
              </a:p>
            </p:txBody>
          </p:sp>
          <p:grpSp>
            <p:nvGrpSpPr>
              <p:cNvPr id="48" name="Group 100"/>
              <p:cNvGrpSpPr>
                <a:grpSpLocks/>
              </p:cNvGrpSpPr>
              <p:nvPr/>
            </p:nvGrpSpPr>
            <p:grpSpPr bwMode="auto">
              <a:xfrm>
                <a:off x="2414" y="1092"/>
                <a:ext cx="1047" cy="555"/>
                <a:chOff x="2414" y="1104"/>
                <a:chExt cx="975" cy="555"/>
              </a:xfrm>
            </p:grpSpPr>
            <p:sp>
              <p:nvSpPr>
                <p:cNvPr id="49" name="Freeform 101"/>
                <p:cNvSpPr>
                  <a:spLocks/>
                </p:cNvSpPr>
                <p:nvPr/>
              </p:nvSpPr>
              <p:spPr bwMode="gray">
                <a:xfrm flipH="1">
                  <a:off x="2414" y="1104"/>
                  <a:ext cx="975" cy="555"/>
                </a:xfrm>
                <a:custGeom>
                  <a:avLst/>
                  <a:gdLst/>
                  <a:ahLst/>
                  <a:cxnLst>
                    <a:cxn ang="0">
                      <a:pos x="837" y="0"/>
                    </a:cxn>
                    <a:cxn ang="0">
                      <a:pos x="837" y="317"/>
                    </a:cxn>
                    <a:cxn ang="0">
                      <a:pos x="116" y="476"/>
                    </a:cxn>
                    <a:cxn ang="0">
                      <a:pos x="0" y="304"/>
                    </a:cxn>
                    <a:cxn ang="0">
                      <a:pos x="110" y="100"/>
                    </a:cxn>
                    <a:cxn ang="0">
                      <a:pos x="837" y="0"/>
                    </a:cxn>
                  </a:cxnLst>
                  <a:rect l="0" t="0" r="r" b="b"/>
                  <a:pathLst>
                    <a:path w="837" h="476">
                      <a:moveTo>
                        <a:pt x="837" y="0"/>
                      </a:moveTo>
                      <a:lnTo>
                        <a:pt x="837" y="317"/>
                      </a:lnTo>
                      <a:lnTo>
                        <a:pt x="116" y="476"/>
                      </a:lnTo>
                      <a:lnTo>
                        <a:pt x="0" y="304"/>
                      </a:lnTo>
                      <a:lnTo>
                        <a:pt x="110" y="100"/>
                      </a:lnTo>
                      <a:lnTo>
                        <a:pt x="83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85882"/>
                        <a:invGamma/>
                      </a:srgbClr>
                    </a:gs>
                  </a:gsLst>
                  <a:lin ang="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b">
                    <a:rot lat="0" lon="0" rev="8700000"/>
                  </a:lightRig>
                </a:scene3d>
                <a:sp3d>
                  <a:bevelT w="190500" h="38100"/>
                </a:sp3d>
              </p:spPr>
              <p:txBody>
                <a:bodyPr>
                  <a:flatTx/>
                </a:bodyPr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>
                    <a:solidFill>
                      <a:sysClr val="windowText" lastClr="000000"/>
                    </a:solidFill>
                    <a:latin typeface="Arial" charset="0"/>
                    <a:ea typeface="宋体" charset="-122"/>
                  </a:endParaRPr>
                </a:p>
              </p:txBody>
            </p:sp>
            <p:sp>
              <p:nvSpPr>
                <p:cNvPr id="50" name="Freeform 102"/>
                <p:cNvSpPr>
                  <a:spLocks/>
                </p:cNvSpPr>
                <p:nvPr/>
              </p:nvSpPr>
              <p:spPr bwMode="gray">
                <a:xfrm flipH="1">
                  <a:off x="2447" y="1143"/>
                  <a:ext cx="905" cy="461"/>
                </a:xfrm>
                <a:custGeom>
                  <a:avLst/>
                  <a:gdLst/>
                  <a:ahLst/>
                  <a:cxnLst>
                    <a:cxn ang="0">
                      <a:pos x="786" y="0"/>
                    </a:cxn>
                    <a:cxn ang="0">
                      <a:pos x="786" y="252"/>
                    </a:cxn>
                    <a:cxn ang="0">
                      <a:pos x="92" y="396"/>
                    </a:cxn>
                    <a:cxn ang="0">
                      <a:pos x="0" y="266"/>
                    </a:cxn>
                    <a:cxn ang="0">
                      <a:pos x="88" y="112"/>
                    </a:cxn>
                    <a:cxn ang="0">
                      <a:pos x="786" y="0"/>
                    </a:cxn>
                  </a:cxnLst>
                  <a:rect l="0" t="0" r="r" b="b"/>
                  <a:pathLst>
                    <a:path w="786" h="396">
                      <a:moveTo>
                        <a:pt x="786" y="0"/>
                      </a:moveTo>
                      <a:lnTo>
                        <a:pt x="786" y="252"/>
                      </a:lnTo>
                      <a:lnTo>
                        <a:pt x="92" y="396"/>
                      </a:lnTo>
                      <a:lnTo>
                        <a:pt x="0" y="266"/>
                      </a:lnTo>
                      <a:lnTo>
                        <a:pt x="88" y="112"/>
                      </a:lnTo>
                      <a:lnTo>
                        <a:pt x="786" y="0"/>
                      </a:lnTo>
                      <a:close/>
                    </a:path>
                  </a:pathLst>
                </a:custGeom>
                <a:solidFill>
                  <a:srgbClr val="88AD3D"/>
                </a:soli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>
                    <a:solidFill>
                      <a:sysClr val="windowText" lastClr="000000"/>
                    </a:solidFill>
                    <a:latin typeface="Arial" charset="0"/>
                    <a:ea typeface="宋体" charset="-122"/>
                  </a:endParaRPr>
                </a:p>
              </p:txBody>
            </p:sp>
          </p:grpSp>
        </p:grpSp>
      </p:grpSp>
      <p:sp>
        <p:nvSpPr>
          <p:cNvPr id="68" name="TextBox 67"/>
          <p:cNvSpPr txBox="1"/>
          <p:nvPr/>
        </p:nvSpPr>
        <p:spPr>
          <a:xfrm rot="508654">
            <a:off x="6006179" y="2082297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69" name="TextBox 68"/>
          <p:cNvSpPr txBox="1"/>
          <p:nvPr/>
        </p:nvSpPr>
        <p:spPr>
          <a:xfrm rot="20923364">
            <a:off x="3705047" y="2815205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70" name="TextBox 69"/>
          <p:cNvSpPr txBox="1"/>
          <p:nvPr/>
        </p:nvSpPr>
        <p:spPr>
          <a:xfrm rot="21168563">
            <a:off x="6427098" y="3227852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71" name="TextBox 70"/>
          <p:cNvSpPr txBox="1"/>
          <p:nvPr/>
        </p:nvSpPr>
        <p:spPr>
          <a:xfrm rot="354631">
            <a:off x="3076705" y="3871233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72" name="TextBox 71"/>
          <p:cNvSpPr txBox="1"/>
          <p:nvPr/>
        </p:nvSpPr>
        <p:spPr>
          <a:xfrm rot="21362588">
            <a:off x="2711637" y="5564384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73" name="TextBox 72"/>
          <p:cNvSpPr txBox="1"/>
          <p:nvPr/>
        </p:nvSpPr>
        <p:spPr>
          <a:xfrm rot="229781">
            <a:off x="6927088" y="4898511"/>
            <a:ext cx="1904233" cy="50412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</p:spTree>
    <p:extLst>
      <p:ext uri="{BB962C8B-B14F-4D97-AF65-F5344CB8AC3E}">
        <p14:creationId xmlns:p14="http://schemas.microsoft.com/office/powerpoint/2010/main" val="2620229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476</Words>
  <Application>Microsoft Office PowerPoint</Application>
  <PresentationFormat>自定义</PresentationFormat>
  <Paragraphs>39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2019-08-31T00:54:59Z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