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8"/>
  </p:notesMasterIdLst>
  <p:handoutMasterIdLst>
    <p:handoutMasterId r:id="rId9"/>
  </p:handoutMasterIdLst>
  <p:sldIdLst>
    <p:sldId id="461" r:id="rId3"/>
    <p:sldId id="462" r:id="rId4"/>
    <p:sldId id="463" r:id="rId5"/>
    <p:sldId id="464" r:id="rId6"/>
    <p:sldId id="359" r:id="rId7"/>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50" d="100"/>
          <a:sy n="50" d="100"/>
        </p:scale>
        <p:origin x="-660" y="-78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2019/8/31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2019/8/31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2019/8/31</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8"/>
          <p:cNvSpPr txBox="1"/>
          <p:nvPr/>
        </p:nvSpPr>
        <p:spPr>
          <a:xfrm>
            <a:off x="4007768" y="1008013"/>
            <a:ext cx="3888432" cy="646331"/>
          </a:xfrm>
          <a:prstGeom prst="rect">
            <a:avLst/>
          </a:prstGeom>
          <a:noFill/>
        </p:spPr>
        <p:txBody>
          <a:bodyPr wrap="square" rtlCol="0">
            <a:spAutoFit/>
          </a:bodyPr>
          <a:lstStyle/>
          <a:p>
            <a:pPr algn="ctr">
              <a:spcBef>
                <a:spcPct val="0"/>
              </a:spcBef>
            </a:pPr>
            <a:r>
              <a:rPr lang="zh-CN" altLang="en-US" sz="2400" dirty="0">
                <a:solidFill>
                  <a:srgbClr val="CCBA2F"/>
                </a:solidFill>
                <a:latin typeface="微软雅黑" panose="020B0503020204020204" pitchFamily="34" charset="-122"/>
                <a:ea typeface="微软雅黑" panose="020B0503020204020204" pitchFamily="34" charset="-122"/>
              </a:rPr>
              <a:t>在这里补充本页标题</a:t>
            </a:r>
            <a:r>
              <a:rPr lang="en-US" altLang="zh-CN" sz="4800" dirty="0">
                <a:solidFill>
                  <a:srgbClr val="384254"/>
                </a:solidFill>
                <a:latin typeface="微软雅黑" panose="020B0503020204020204" pitchFamily="34" charset="-122"/>
                <a:ea typeface="微软雅黑" panose="020B0503020204020204" pitchFamily="34" charset="-122"/>
              </a:rPr>
              <a:t/>
            </a:r>
            <a:br>
              <a:rPr lang="en-US" altLang="zh-CN" sz="4800" dirty="0">
                <a:solidFill>
                  <a:srgbClr val="384254"/>
                </a:solidFill>
                <a:latin typeface="微软雅黑" panose="020B0503020204020204" pitchFamily="34" charset="-122"/>
                <a:ea typeface="微软雅黑" panose="020B0503020204020204" pitchFamily="34" charset="-122"/>
              </a:rPr>
            </a:br>
            <a:r>
              <a:rPr lang="en-US" altLang="zh-CN" sz="1200" dirty="0">
                <a:solidFill>
                  <a:srgbClr val="8D8F94"/>
                </a:solidFill>
                <a:latin typeface="Arial" panose="020B0604020202020204" pitchFamily="34" charset="0"/>
                <a:ea typeface="Arial Unicode MS" panose="020B0604020202020204" pitchFamily="34" charset="-122"/>
                <a:cs typeface="Arial" panose="020B0604020202020204" pitchFamily="34" charset="0"/>
              </a:rPr>
              <a:t>Click here to add your </a:t>
            </a:r>
            <a:r>
              <a:rPr lang="en-US" altLang="zh-CN" sz="1200" dirty="0" err="1">
                <a:solidFill>
                  <a:srgbClr val="8D8F94"/>
                </a:solidFill>
                <a:latin typeface="Arial" panose="020B0604020202020204" pitchFamily="34" charset="0"/>
                <a:ea typeface="Arial Unicode MS" panose="020B0604020202020204" pitchFamily="34" charset="-122"/>
                <a:cs typeface="Arial" panose="020B0604020202020204" pitchFamily="34" charset="0"/>
              </a:rPr>
              <a:t>titleClick</a:t>
            </a:r>
            <a:r>
              <a:rPr lang="en-US" altLang="zh-CN" sz="1200" dirty="0">
                <a:solidFill>
                  <a:srgbClr val="8D8F94"/>
                </a:solidFill>
                <a:latin typeface="Arial" panose="020B0604020202020204" pitchFamily="34" charset="0"/>
                <a:ea typeface="Arial Unicode MS" panose="020B0604020202020204" pitchFamily="34" charset="-122"/>
                <a:cs typeface="Arial" panose="020B0604020202020204" pitchFamily="34" charset="0"/>
              </a:rPr>
              <a:t> here to add your title</a:t>
            </a:r>
            <a:endParaRPr lang="zh-CN" altLang="en-US" sz="1200" dirty="0">
              <a:solidFill>
                <a:srgbClr val="8D8F94"/>
              </a:solidFill>
              <a:latin typeface="Arial" panose="020B0604020202020204" pitchFamily="34" charset="0"/>
              <a:ea typeface="Arial Unicode MS" panose="020B0604020202020204" pitchFamily="34" charset="-122"/>
              <a:cs typeface="Arial" panose="020B0604020202020204" pitchFamily="34" charset="0"/>
            </a:endParaRPr>
          </a:p>
        </p:txBody>
      </p:sp>
      <p:grpSp>
        <p:nvGrpSpPr>
          <p:cNvPr id="3" name="组合 2"/>
          <p:cNvGrpSpPr/>
          <p:nvPr/>
        </p:nvGrpSpPr>
        <p:grpSpPr>
          <a:xfrm>
            <a:off x="1922776" y="2002687"/>
            <a:ext cx="8058415" cy="5520181"/>
            <a:chOff x="1926017" y="1096029"/>
            <a:chExt cx="8058415" cy="5520181"/>
          </a:xfrm>
        </p:grpSpPr>
        <p:grpSp>
          <p:nvGrpSpPr>
            <p:cNvPr id="4" name="Group 17"/>
            <p:cNvGrpSpPr>
              <a:grpSpLocks noChangeAspect="1"/>
            </p:cNvGrpSpPr>
            <p:nvPr/>
          </p:nvGrpSpPr>
          <p:grpSpPr bwMode="auto">
            <a:xfrm>
              <a:off x="4042172" y="1353716"/>
              <a:ext cx="3962603" cy="3776091"/>
              <a:chOff x="5119" y="764"/>
              <a:chExt cx="2507" cy="2389"/>
            </a:xfrm>
          </p:grpSpPr>
          <p:sp>
            <p:nvSpPr>
              <p:cNvPr id="10" name="Freeform 18"/>
              <p:cNvSpPr>
                <a:spLocks/>
              </p:cNvSpPr>
              <p:nvPr/>
            </p:nvSpPr>
            <p:spPr bwMode="auto">
              <a:xfrm>
                <a:off x="6120" y="764"/>
                <a:ext cx="1506" cy="925"/>
              </a:xfrm>
              <a:custGeom>
                <a:avLst/>
                <a:gdLst>
                  <a:gd name="T0" fmla="*/ 278 w 1506"/>
                  <a:gd name="T1" fmla="*/ 0 h 925"/>
                  <a:gd name="T2" fmla="*/ 0 w 1506"/>
                  <a:gd name="T3" fmla="*/ 925 h 925"/>
                  <a:gd name="T4" fmla="*/ 1506 w 1506"/>
                  <a:gd name="T5" fmla="*/ 925 h 925"/>
                  <a:gd name="T6" fmla="*/ 278 w 1506"/>
                  <a:gd name="T7" fmla="*/ 0 h 925"/>
                </a:gdLst>
                <a:ahLst/>
                <a:cxnLst>
                  <a:cxn ang="0">
                    <a:pos x="T0" y="T1"/>
                  </a:cxn>
                  <a:cxn ang="0">
                    <a:pos x="T2" y="T3"/>
                  </a:cxn>
                  <a:cxn ang="0">
                    <a:pos x="T4" y="T5"/>
                  </a:cxn>
                  <a:cxn ang="0">
                    <a:pos x="T6" y="T7"/>
                  </a:cxn>
                </a:cxnLst>
                <a:rect l="0" t="0" r="r" b="b"/>
                <a:pathLst>
                  <a:path w="1506" h="925">
                    <a:moveTo>
                      <a:pt x="278" y="0"/>
                    </a:moveTo>
                    <a:lnTo>
                      <a:pt x="0" y="925"/>
                    </a:lnTo>
                    <a:lnTo>
                      <a:pt x="1506" y="925"/>
                    </a:lnTo>
                    <a:lnTo>
                      <a:pt x="278" y="0"/>
                    </a:lnTo>
                    <a:close/>
                  </a:path>
                </a:pathLst>
              </a:custGeom>
              <a:solidFill>
                <a:srgbClr val="4B9F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19"/>
              <p:cNvSpPr>
                <a:spLocks/>
              </p:cNvSpPr>
              <p:nvPr/>
            </p:nvSpPr>
            <p:spPr bwMode="auto">
              <a:xfrm>
                <a:off x="6120" y="764"/>
                <a:ext cx="1506" cy="925"/>
              </a:xfrm>
              <a:custGeom>
                <a:avLst/>
                <a:gdLst>
                  <a:gd name="T0" fmla="*/ 278 w 1506"/>
                  <a:gd name="T1" fmla="*/ 0 h 925"/>
                  <a:gd name="T2" fmla="*/ 0 w 1506"/>
                  <a:gd name="T3" fmla="*/ 925 h 925"/>
                  <a:gd name="T4" fmla="*/ 1506 w 1506"/>
                  <a:gd name="T5" fmla="*/ 925 h 925"/>
                  <a:gd name="T6" fmla="*/ 278 w 1506"/>
                  <a:gd name="T7" fmla="*/ 0 h 925"/>
                </a:gdLst>
                <a:ahLst/>
                <a:cxnLst>
                  <a:cxn ang="0">
                    <a:pos x="T0" y="T1"/>
                  </a:cxn>
                  <a:cxn ang="0">
                    <a:pos x="T2" y="T3"/>
                  </a:cxn>
                  <a:cxn ang="0">
                    <a:pos x="T4" y="T5"/>
                  </a:cxn>
                  <a:cxn ang="0">
                    <a:pos x="T6" y="T7"/>
                  </a:cxn>
                </a:cxnLst>
                <a:rect l="0" t="0" r="r" b="b"/>
                <a:pathLst>
                  <a:path w="1506" h="925">
                    <a:moveTo>
                      <a:pt x="278" y="0"/>
                    </a:moveTo>
                    <a:lnTo>
                      <a:pt x="0" y="925"/>
                    </a:lnTo>
                    <a:lnTo>
                      <a:pt x="1506" y="925"/>
                    </a:lnTo>
                    <a:lnTo>
                      <a:pt x="27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20"/>
              <p:cNvSpPr>
                <a:spLocks/>
              </p:cNvSpPr>
              <p:nvPr/>
            </p:nvSpPr>
            <p:spPr bwMode="auto">
              <a:xfrm>
                <a:off x="5580" y="2222"/>
                <a:ext cx="1474" cy="931"/>
              </a:xfrm>
              <a:custGeom>
                <a:avLst/>
                <a:gdLst>
                  <a:gd name="T0" fmla="*/ 1196 w 1474"/>
                  <a:gd name="T1" fmla="*/ 0 h 931"/>
                  <a:gd name="T2" fmla="*/ 0 w 1474"/>
                  <a:gd name="T3" fmla="*/ 931 h 931"/>
                  <a:gd name="T4" fmla="*/ 1474 w 1474"/>
                  <a:gd name="T5" fmla="*/ 931 h 931"/>
                  <a:gd name="T6" fmla="*/ 1196 w 1474"/>
                  <a:gd name="T7" fmla="*/ 0 h 931"/>
                </a:gdLst>
                <a:ahLst/>
                <a:cxnLst>
                  <a:cxn ang="0">
                    <a:pos x="T0" y="T1"/>
                  </a:cxn>
                  <a:cxn ang="0">
                    <a:pos x="T2" y="T3"/>
                  </a:cxn>
                  <a:cxn ang="0">
                    <a:pos x="T4" y="T5"/>
                  </a:cxn>
                  <a:cxn ang="0">
                    <a:pos x="T6" y="T7"/>
                  </a:cxn>
                </a:cxnLst>
                <a:rect l="0" t="0" r="r" b="b"/>
                <a:pathLst>
                  <a:path w="1474" h="931">
                    <a:moveTo>
                      <a:pt x="1196" y="0"/>
                    </a:moveTo>
                    <a:lnTo>
                      <a:pt x="0" y="931"/>
                    </a:lnTo>
                    <a:lnTo>
                      <a:pt x="1474" y="931"/>
                    </a:lnTo>
                    <a:lnTo>
                      <a:pt x="1196" y="0"/>
                    </a:lnTo>
                    <a:close/>
                  </a:path>
                </a:pathLst>
              </a:custGeom>
              <a:solidFill>
                <a:srgbClr val="F44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21"/>
              <p:cNvSpPr>
                <a:spLocks/>
              </p:cNvSpPr>
              <p:nvPr/>
            </p:nvSpPr>
            <p:spPr bwMode="auto">
              <a:xfrm>
                <a:off x="5580" y="2222"/>
                <a:ext cx="1474" cy="931"/>
              </a:xfrm>
              <a:custGeom>
                <a:avLst/>
                <a:gdLst>
                  <a:gd name="T0" fmla="*/ 1196 w 1474"/>
                  <a:gd name="T1" fmla="*/ 0 h 931"/>
                  <a:gd name="T2" fmla="*/ 0 w 1474"/>
                  <a:gd name="T3" fmla="*/ 931 h 931"/>
                  <a:gd name="T4" fmla="*/ 1474 w 1474"/>
                  <a:gd name="T5" fmla="*/ 931 h 931"/>
                  <a:gd name="T6" fmla="*/ 1196 w 1474"/>
                  <a:gd name="T7" fmla="*/ 0 h 931"/>
                </a:gdLst>
                <a:ahLst/>
                <a:cxnLst>
                  <a:cxn ang="0">
                    <a:pos x="T0" y="T1"/>
                  </a:cxn>
                  <a:cxn ang="0">
                    <a:pos x="T2" y="T3"/>
                  </a:cxn>
                  <a:cxn ang="0">
                    <a:pos x="T4" y="T5"/>
                  </a:cxn>
                  <a:cxn ang="0">
                    <a:pos x="T6" y="T7"/>
                  </a:cxn>
                </a:cxnLst>
                <a:rect l="0" t="0" r="r" b="b"/>
                <a:pathLst>
                  <a:path w="1474" h="931">
                    <a:moveTo>
                      <a:pt x="1196" y="0"/>
                    </a:moveTo>
                    <a:lnTo>
                      <a:pt x="0" y="931"/>
                    </a:lnTo>
                    <a:lnTo>
                      <a:pt x="1474" y="931"/>
                    </a:lnTo>
                    <a:lnTo>
                      <a:pt x="119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22"/>
              <p:cNvSpPr>
                <a:spLocks/>
              </p:cNvSpPr>
              <p:nvPr/>
            </p:nvSpPr>
            <p:spPr bwMode="auto">
              <a:xfrm>
                <a:off x="6661" y="1718"/>
                <a:ext cx="965" cy="1417"/>
              </a:xfrm>
              <a:custGeom>
                <a:avLst/>
                <a:gdLst>
                  <a:gd name="T0" fmla="*/ 0 w 965"/>
                  <a:gd name="T1" fmla="*/ 0 h 1417"/>
                  <a:gd name="T2" fmla="*/ 416 w 965"/>
                  <a:gd name="T3" fmla="*/ 1417 h 1417"/>
                  <a:gd name="T4" fmla="*/ 965 w 965"/>
                  <a:gd name="T5" fmla="*/ 5 h 1417"/>
                  <a:gd name="T6" fmla="*/ 0 w 965"/>
                  <a:gd name="T7" fmla="*/ 0 h 1417"/>
                </a:gdLst>
                <a:ahLst/>
                <a:cxnLst>
                  <a:cxn ang="0">
                    <a:pos x="T0" y="T1"/>
                  </a:cxn>
                  <a:cxn ang="0">
                    <a:pos x="T2" y="T3"/>
                  </a:cxn>
                  <a:cxn ang="0">
                    <a:pos x="T4" y="T5"/>
                  </a:cxn>
                  <a:cxn ang="0">
                    <a:pos x="T6" y="T7"/>
                  </a:cxn>
                </a:cxnLst>
                <a:rect l="0" t="0" r="r" b="b"/>
                <a:pathLst>
                  <a:path w="965" h="1417">
                    <a:moveTo>
                      <a:pt x="0" y="0"/>
                    </a:moveTo>
                    <a:lnTo>
                      <a:pt x="416" y="1417"/>
                    </a:lnTo>
                    <a:lnTo>
                      <a:pt x="965" y="5"/>
                    </a:lnTo>
                    <a:lnTo>
                      <a:pt x="0" y="0"/>
                    </a:lnTo>
                    <a:close/>
                  </a:path>
                </a:pathLst>
              </a:custGeom>
              <a:solidFill>
                <a:srgbClr val="4354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23"/>
              <p:cNvSpPr>
                <a:spLocks/>
              </p:cNvSpPr>
              <p:nvPr/>
            </p:nvSpPr>
            <p:spPr bwMode="auto">
              <a:xfrm>
                <a:off x="6661" y="1718"/>
                <a:ext cx="965" cy="1417"/>
              </a:xfrm>
              <a:custGeom>
                <a:avLst/>
                <a:gdLst>
                  <a:gd name="T0" fmla="*/ 0 w 965"/>
                  <a:gd name="T1" fmla="*/ 0 h 1417"/>
                  <a:gd name="T2" fmla="*/ 416 w 965"/>
                  <a:gd name="T3" fmla="*/ 1417 h 1417"/>
                  <a:gd name="T4" fmla="*/ 965 w 965"/>
                  <a:gd name="T5" fmla="*/ 5 h 1417"/>
                  <a:gd name="T6" fmla="*/ 0 w 965"/>
                  <a:gd name="T7" fmla="*/ 0 h 1417"/>
                </a:gdLst>
                <a:ahLst/>
                <a:cxnLst>
                  <a:cxn ang="0">
                    <a:pos x="T0" y="T1"/>
                  </a:cxn>
                  <a:cxn ang="0">
                    <a:pos x="T2" y="T3"/>
                  </a:cxn>
                  <a:cxn ang="0">
                    <a:pos x="T4" y="T5"/>
                  </a:cxn>
                  <a:cxn ang="0">
                    <a:pos x="T6" y="T7"/>
                  </a:cxn>
                </a:cxnLst>
                <a:rect l="0" t="0" r="r" b="b"/>
                <a:pathLst>
                  <a:path w="965" h="1417">
                    <a:moveTo>
                      <a:pt x="0" y="0"/>
                    </a:moveTo>
                    <a:lnTo>
                      <a:pt x="416" y="1417"/>
                    </a:lnTo>
                    <a:lnTo>
                      <a:pt x="965" y="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24"/>
              <p:cNvSpPr>
                <a:spLocks/>
              </p:cNvSpPr>
              <p:nvPr/>
            </p:nvSpPr>
            <p:spPr bwMode="auto">
              <a:xfrm>
                <a:off x="5119" y="1682"/>
                <a:ext cx="1194" cy="1460"/>
              </a:xfrm>
              <a:custGeom>
                <a:avLst/>
                <a:gdLst>
                  <a:gd name="T0" fmla="*/ 0 w 1194"/>
                  <a:gd name="T1" fmla="*/ 0 h 1460"/>
                  <a:gd name="T2" fmla="*/ 432 w 1194"/>
                  <a:gd name="T3" fmla="*/ 1460 h 1460"/>
                  <a:gd name="T4" fmla="*/ 1194 w 1194"/>
                  <a:gd name="T5" fmla="*/ 863 h 1460"/>
                  <a:gd name="T6" fmla="*/ 0 w 1194"/>
                  <a:gd name="T7" fmla="*/ 0 h 1460"/>
                </a:gdLst>
                <a:ahLst/>
                <a:cxnLst>
                  <a:cxn ang="0">
                    <a:pos x="T0" y="T1"/>
                  </a:cxn>
                  <a:cxn ang="0">
                    <a:pos x="T2" y="T3"/>
                  </a:cxn>
                  <a:cxn ang="0">
                    <a:pos x="T4" y="T5"/>
                  </a:cxn>
                  <a:cxn ang="0">
                    <a:pos x="T6" y="T7"/>
                  </a:cxn>
                </a:cxnLst>
                <a:rect l="0" t="0" r="r" b="b"/>
                <a:pathLst>
                  <a:path w="1194" h="1460">
                    <a:moveTo>
                      <a:pt x="0" y="0"/>
                    </a:moveTo>
                    <a:lnTo>
                      <a:pt x="432" y="1460"/>
                    </a:lnTo>
                    <a:lnTo>
                      <a:pt x="1194" y="863"/>
                    </a:lnTo>
                    <a:lnTo>
                      <a:pt x="0" y="0"/>
                    </a:lnTo>
                    <a:close/>
                  </a:path>
                </a:pathLst>
              </a:custGeom>
              <a:solidFill>
                <a:srgbClr val="3CC5D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25"/>
              <p:cNvSpPr>
                <a:spLocks/>
              </p:cNvSpPr>
              <p:nvPr/>
            </p:nvSpPr>
            <p:spPr bwMode="auto">
              <a:xfrm>
                <a:off x="5119" y="1682"/>
                <a:ext cx="1194" cy="1460"/>
              </a:xfrm>
              <a:custGeom>
                <a:avLst/>
                <a:gdLst>
                  <a:gd name="T0" fmla="*/ 0 w 1194"/>
                  <a:gd name="T1" fmla="*/ 0 h 1460"/>
                  <a:gd name="T2" fmla="*/ 432 w 1194"/>
                  <a:gd name="T3" fmla="*/ 1460 h 1460"/>
                  <a:gd name="T4" fmla="*/ 1194 w 1194"/>
                  <a:gd name="T5" fmla="*/ 863 h 1460"/>
                  <a:gd name="T6" fmla="*/ 0 w 1194"/>
                  <a:gd name="T7" fmla="*/ 0 h 1460"/>
                </a:gdLst>
                <a:ahLst/>
                <a:cxnLst>
                  <a:cxn ang="0">
                    <a:pos x="T0" y="T1"/>
                  </a:cxn>
                  <a:cxn ang="0">
                    <a:pos x="T2" y="T3"/>
                  </a:cxn>
                  <a:cxn ang="0">
                    <a:pos x="T4" y="T5"/>
                  </a:cxn>
                  <a:cxn ang="0">
                    <a:pos x="T6" y="T7"/>
                  </a:cxn>
                </a:cxnLst>
                <a:rect l="0" t="0" r="r" b="b"/>
                <a:pathLst>
                  <a:path w="1194" h="1460">
                    <a:moveTo>
                      <a:pt x="0" y="0"/>
                    </a:moveTo>
                    <a:lnTo>
                      <a:pt x="432" y="1460"/>
                    </a:lnTo>
                    <a:lnTo>
                      <a:pt x="1194" y="86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26"/>
              <p:cNvSpPr>
                <a:spLocks/>
              </p:cNvSpPr>
              <p:nvPr/>
            </p:nvSpPr>
            <p:spPr bwMode="auto">
              <a:xfrm>
                <a:off x="5143" y="764"/>
                <a:ext cx="1229" cy="1463"/>
              </a:xfrm>
              <a:custGeom>
                <a:avLst/>
                <a:gdLst>
                  <a:gd name="T0" fmla="*/ 1229 w 1229"/>
                  <a:gd name="T1" fmla="*/ 0 h 1463"/>
                  <a:gd name="T2" fmla="*/ 0 w 1229"/>
                  <a:gd name="T3" fmla="*/ 897 h 1463"/>
                  <a:gd name="T4" fmla="*/ 778 w 1229"/>
                  <a:gd name="T5" fmla="*/ 1463 h 1463"/>
                  <a:gd name="T6" fmla="*/ 1229 w 1229"/>
                  <a:gd name="T7" fmla="*/ 0 h 1463"/>
                </a:gdLst>
                <a:ahLst/>
                <a:cxnLst>
                  <a:cxn ang="0">
                    <a:pos x="T0" y="T1"/>
                  </a:cxn>
                  <a:cxn ang="0">
                    <a:pos x="T2" y="T3"/>
                  </a:cxn>
                  <a:cxn ang="0">
                    <a:pos x="T4" y="T5"/>
                  </a:cxn>
                  <a:cxn ang="0">
                    <a:pos x="T6" y="T7"/>
                  </a:cxn>
                </a:cxnLst>
                <a:rect l="0" t="0" r="r" b="b"/>
                <a:pathLst>
                  <a:path w="1229" h="1463">
                    <a:moveTo>
                      <a:pt x="1229" y="0"/>
                    </a:moveTo>
                    <a:lnTo>
                      <a:pt x="0" y="897"/>
                    </a:lnTo>
                    <a:lnTo>
                      <a:pt x="778" y="1463"/>
                    </a:lnTo>
                    <a:lnTo>
                      <a:pt x="1229" y="0"/>
                    </a:lnTo>
                    <a:close/>
                  </a:path>
                </a:pathLst>
              </a:custGeom>
              <a:solidFill>
                <a:srgbClr val="E1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27"/>
              <p:cNvSpPr>
                <a:spLocks/>
              </p:cNvSpPr>
              <p:nvPr/>
            </p:nvSpPr>
            <p:spPr bwMode="auto">
              <a:xfrm>
                <a:off x="5143" y="764"/>
                <a:ext cx="1229" cy="1463"/>
              </a:xfrm>
              <a:custGeom>
                <a:avLst/>
                <a:gdLst>
                  <a:gd name="T0" fmla="*/ 1229 w 1229"/>
                  <a:gd name="T1" fmla="*/ 0 h 1463"/>
                  <a:gd name="T2" fmla="*/ 0 w 1229"/>
                  <a:gd name="T3" fmla="*/ 897 h 1463"/>
                  <a:gd name="T4" fmla="*/ 778 w 1229"/>
                  <a:gd name="T5" fmla="*/ 1463 h 1463"/>
                  <a:gd name="T6" fmla="*/ 1229 w 1229"/>
                  <a:gd name="T7" fmla="*/ 0 h 1463"/>
                </a:gdLst>
                <a:ahLst/>
                <a:cxnLst>
                  <a:cxn ang="0">
                    <a:pos x="T0" y="T1"/>
                  </a:cxn>
                  <a:cxn ang="0">
                    <a:pos x="T2" y="T3"/>
                  </a:cxn>
                  <a:cxn ang="0">
                    <a:pos x="T4" y="T5"/>
                  </a:cxn>
                  <a:cxn ang="0">
                    <a:pos x="T6" y="T7"/>
                  </a:cxn>
                </a:cxnLst>
                <a:rect l="0" t="0" r="r" b="b"/>
                <a:pathLst>
                  <a:path w="1229" h="1463">
                    <a:moveTo>
                      <a:pt x="1229" y="0"/>
                    </a:moveTo>
                    <a:lnTo>
                      <a:pt x="0" y="897"/>
                    </a:lnTo>
                    <a:lnTo>
                      <a:pt x="778" y="1463"/>
                    </a:lnTo>
                    <a:lnTo>
                      <a:pt x="12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 name="矩形 4"/>
            <p:cNvSpPr/>
            <p:nvPr/>
          </p:nvSpPr>
          <p:spPr>
            <a:xfrm>
              <a:off x="7100663" y="1096029"/>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4B9F47"/>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4B9F47"/>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7613044" y="3312075"/>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435468"/>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435468"/>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926017" y="3312075"/>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3CC5DF"/>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3CC5DF"/>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2639616" y="1096029"/>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E1C000"/>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E1C000"/>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9" name="矩形 8"/>
            <p:cNvSpPr/>
            <p:nvPr/>
          </p:nvSpPr>
          <p:spPr>
            <a:xfrm>
              <a:off x="4766290" y="5277382"/>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F44871"/>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F44871"/>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grpSp>
      <p:sp>
        <p:nvSpPr>
          <p:cNvPr id="20" name="Freeform 5"/>
          <p:cNvSpPr>
            <a:spLocks noEditPoints="1"/>
          </p:cNvSpPr>
          <p:nvPr/>
        </p:nvSpPr>
        <p:spPr bwMode="auto">
          <a:xfrm>
            <a:off x="6068901" y="2838030"/>
            <a:ext cx="652441" cy="656181"/>
          </a:xfrm>
          <a:custGeom>
            <a:avLst/>
            <a:gdLst>
              <a:gd name="T0" fmla="*/ 0 w 207"/>
              <a:gd name="T1" fmla="*/ 87 h 208"/>
              <a:gd name="T2" fmla="*/ 0 w 207"/>
              <a:gd name="T3" fmla="*/ 78 h 208"/>
              <a:gd name="T4" fmla="*/ 0 w 207"/>
              <a:gd name="T5" fmla="*/ 77 h 208"/>
              <a:gd name="T6" fmla="*/ 1 w 207"/>
              <a:gd name="T7" fmla="*/ 65 h 208"/>
              <a:gd name="T8" fmla="*/ 16 w 207"/>
              <a:gd name="T9" fmla="*/ 33 h 208"/>
              <a:gd name="T10" fmla="*/ 46 w 207"/>
              <a:gd name="T11" fmla="*/ 8 h 208"/>
              <a:gd name="T12" fmla="*/ 74 w 207"/>
              <a:gd name="T13" fmla="*/ 1 h 208"/>
              <a:gd name="T14" fmla="*/ 77 w 207"/>
              <a:gd name="T15" fmla="*/ 0 h 208"/>
              <a:gd name="T16" fmla="*/ 86 w 207"/>
              <a:gd name="T17" fmla="*/ 0 h 208"/>
              <a:gd name="T18" fmla="*/ 92 w 207"/>
              <a:gd name="T19" fmla="*/ 1 h 208"/>
              <a:gd name="T20" fmla="*/ 114 w 207"/>
              <a:gd name="T21" fmla="*/ 7 h 208"/>
              <a:gd name="T22" fmla="*/ 150 w 207"/>
              <a:gd name="T23" fmla="*/ 36 h 208"/>
              <a:gd name="T24" fmla="*/ 163 w 207"/>
              <a:gd name="T25" fmla="*/ 75 h 208"/>
              <a:gd name="T26" fmla="*/ 163 w 207"/>
              <a:gd name="T27" fmla="*/ 94 h 208"/>
              <a:gd name="T28" fmla="*/ 152 w 207"/>
              <a:gd name="T29" fmla="*/ 125 h 208"/>
              <a:gd name="T30" fmla="*/ 151 w 207"/>
              <a:gd name="T31" fmla="*/ 127 h 208"/>
              <a:gd name="T32" fmla="*/ 153 w 207"/>
              <a:gd name="T33" fmla="*/ 129 h 208"/>
              <a:gd name="T34" fmla="*/ 202 w 207"/>
              <a:gd name="T35" fmla="*/ 178 h 208"/>
              <a:gd name="T36" fmla="*/ 206 w 207"/>
              <a:gd name="T37" fmla="*/ 185 h 208"/>
              <a:gd name="T38" fmla="*/ 207 w 207"/>
              <a:gd name="T39" fmla="*/ 188 h 208"/>
              <a:gd name="T40" fmla="*/ 207 w 207"/>
              <a:gd name="T41" fmla="*/ 192 h 208"/>
              <a:gd name="T42" fmla="*/ 207 w 207"/>
              <a:gd name="T43" fmla="*/ 193 h 208"/>
              <a:gd name="T44" fmla="*/ 197 w 207"/>
              <a:gd name="T45" fmla="*/ 206 h 208"/>
              <a:gd name="T46" fmla="*/ 192 w 207"/>
              <a:gd name="T47" fmla="*/ 208 h 208"/>
              <a:gd name="T48" fmla="*/ 188 w 207"/>
              <a:gd name="T49" fmla="*/ 208 h 208"/>
              <a:gd name="T50" fmla="*/ 187 w 207"/>
              <a:gd name="T51" fmla="*/ 207 h 208"/>
              <a:gd name="T52" fmla="*/ 176 w 207"/>
              <a:gd name="T53" fmla="*/ 201 h 208"/>
              <a:gd name="T54" fmla="*/ 144 w 207"/>
              <a:gd name="T55" fmla="*/ 169 h 208"/>
              <a:gd name="T56" fmla="*/ 126 w 207"/>
              <a:gd name="T57" fmla="*/ 151 h 208"/>
              <a:gd name="T58" fmla="*/ 123 w 207"/>
              <a:gd name="T59" fmla="*/ 153 h 208"/>
              <a:gd name="T60" fmla="*/ 88 w 207"/>
              <a:gd name="T61" fmla="*/ 164 h 208"/>
              <a:gd name="T62" fmla="*/ 67 w 207"/>
              <a:gd name="T63" fmla="*/ 163 h 208"/>
              <a:gd name="T64" fmla="*/ 39 w 207"/>
              <a:gd name="T65" fmla="*/ 152 h 208"/>
              <a:gd name="T66" fmla="*/ 10 w 207"/>
              <a:gd name="T67" fmla="*/ 122 h 208"/>
              <a:gd name="T68" fmla="*/ 0 w 207"/>
              <a:gd name="T69" fmla="*/ 90 h 208"/>
              <a:gd name="T70" fmla="*/ 0 w 207"/>
              <a:gd name="T71" fmla="*/ 87 h 208"/>
              <a:gd name="T72" fmla="*/ 138 w 207"/>
              <a:gd name="T73" fmla="*/ 82 h 208"/>
              <a:gd name="T74" fmla="*/ 82 w 207"/>
              <a:gd name="T75" fmla="*/ 26 h 208"/>
              <a:gd name="T76" fmla="*/ 26 w 207"/>
              <a:gd name="T77" fmla="*/ 82 h 208"/>
              <a:gd name="T78" fmla="*/ 82 w 207"/>
              <a:gd name="T79" fmla="*/ 138 h 208"/>
              <a:gd name="T80" fmla="*/ 138 w 207"/>
              <a:gd name="T81" fmla="*/ 8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7" h="208">
                <a:moveTo>
                  <a:pt x="0" y="87"/>
                </a:moveTo>
                <a:cubicBezTo>
                  <a:pt x="0" y="84"/>
                  <a:pt x="0" y="81"/>
                  <a:pt x="0" y="78"/>
                </a:cubicBezTo>
                <a:cubicBezTo>
                  <a:pt x="0" y="77"/>
                  <a:pt x="0" y="77"/>
                  <a:pt x="0" y="77"/>
                </a:cubicBezTo>
                <a:cubicBezTo>
                  <a:pt x="0" y="73"/>
                  <a:pt x="1" y="69"/>
                  <a:pt x="1" y="65"/>
                </a:cubicBezTo>
                <a:cubicBezTo>
                  <a:pt x="4" y="53"/>
                  <a:pt x="9" y="42"/>
                  <a:pt x="16" y="33"/>
                </a:cubicBezTo>
                <a:cubicBezTo>
                  <a:pt x="24" y="22"/>
                  <a:pt x="34" y="14"/>
                  <a:pt x="46" y="8"/>
                </a:cubicBezTo>
                <a:cubicBezTo>
                  <a:pt x="55" y="4"/>
                  <a:pt x="64" y="1"/>
                  <a:pt x="74" y="1"/>
                </a:cubicBezTo>
                <a:cubicBezTo>
                  <a:pt x="75" y="0"/>
                  <a:pt x="76" y="0"/>
                  <a:pt x="77" y="0"/>
                </a:cubicBezTo>
                <a:cubicBezTo>
                  <a:pt x="80" y="0"/>
                  <a:pt x="83" y="0"/>
                  <a:pt x="86" y="0"/>
                </a:cubicBezTo>
                <a:cubicBezTo>
                  <a:pt x="88" y="0"/>
                  <a:pt x="90" y="1"/>
                  <a:pt x="92" y="1"/>
                </a:cubicBezTo>
                <a:cubicBezTo>
                  <a:pt x="99" y="2"/>
                  <a:pt x="107" y="4"/>
                  <a:pt x="114" y="7"/>
                </a:cubicBezTo>
                <a:cubicBezTo>
                  <a:pt x="129" y="13"/>
                  <a:pt x="141" y="23"/>
                  <a:pt x="150" y="36"/>
                </a:cubicBezTo>
                <a:cubicBezTo>
                  <a:pt x="158" y="48"/>
                  <a:pt x="162" y="61"/>
                  <a:pt x="163" y="75"/>
                </a:cubicBezTo>
                <a:cubicBezTo>
                  <a:pt x="164" y="82"/>
                  <a:pt x="164" y="88"/>
                  <a:pt x="163" y="94"/>
                </a:cubicBezTo>
                <a:cubicBezTo>
                  <a:pt x="161" y="105"/>
                  <a:pt x="158" y="115"/>
                  <a:pt x="152" y="125"/>
                </a:cubicBezTo>
                <a:cubicBezTo>
                  <a:pt x="151" y="125"/>
                  <a:pt x="151" y="126"/>
                  <a:pt x="151" y="127"/>
                </a:cubicBezTo>
                <a:cubicBezTo>
                  <a:pt x="151" y="128"/>
                  <a:pt x="152" y="128"/>
                  <a:pt x="153" y="129"/>
                </a:cubicBezTo>
                <a:cubicBezTo>
                  <a:pt x="169" y="145"/>
                  <a:pt x="185" y="161"/>
                  <a:pt x="202" y="178"/>
                </a:cubicBezTo>
                <a:cubicBezTo>
                  <a:pt x="204" y="180"/>
                  <a:pt x="205" y="182"/>
                  <a:pt x="206" y="185"/>
                </a:cubicBezTo>
                <a:cubicBezTo>
                  <a:pt x="207" y="186"/>
                  <a:pt x="207" y="187"/>
                  <a:pt x="207" y="188"/>
                </a:cubicBezTo>
                <a:cubicBezTo>
                  <a:pt x="207" y="190"/>
                  <a:pt x="207" y="191"/>
                  <a:pt x="207" y="192"/>
                </a:cubicBezTo>
                <a:cubicBezTo>
                  <a:pt x="207" y="193"/>
                  <a:pt x="207" y="193"/>
                  <a:pt x="207" y="193"/>
                </a:cubicBezTo>
                <a:cubicBezTo>
                  <a:pt x="206" y="199"/>
                  <a:pt x="203" y="203"/>
                  <a:pt x="197" y="206"/>
                </a:cubicBezTo>
                <a:cubicBezTo>
                  <a:pt x="195" y="207"/>
                  <a:pt x="194" y="207"/>
                  <a:pt x="192" y="208"/>
                </a:cubicBezTo>
                <a:cubicBezTo>
                  <a:pt x="190" y="208"/>
                  <a:pt x="189" y="208"/>
                  <a:pt x="188" y="208"/>
                </a:cubicBezTo>
                <a:cubicBezTo>
                  <a:pt x="188" y="208"/>
                  <a:pt x="188" y="207"/>
                  <a:pt x="187" y="207"/>
                </a:cubicBezTo>
                <a:cubicBezTo>
                  <a:pt x="183" y="207"/>
                  <a:pt x="179" y="205"/>
                  <a:pt x="176" y="201"/>
                </a:cubicBezTo>
                <a:cubicBezTo>
                  <a:pt x="165" y="190"/>
                  <a:pt x="155" y="180"/>
                  <a:pt x="144" y="169"/>
                </a:cubicBezTo>
                <a:cubicBezTo>
                  <a:pt x="138" y="163"/>
                  <a:pt x="132" y="157"/>
                  <a:pt x="126" y="151"/>
                </a:cubicBezTo>
                <a:cubicBezTo>
                  <a:pt x="125" y="152"/>
                  <a:pt x="124" y="152"/>
                  <a:pt x="123" y="153"/>
                </a:cubicBezTo>
                <a:cubicBezTo>
                  <a:pt x="112" y="160"/>
                  <a:pt x="100" y="163"/>
                  <a:pt x="88" y="164"/>
                </a:cubicBezTo>
                <a:cubicBezTo>
                  <a:pt x="81" y="165"/>
                  <a:pt x="74" y="164"/>
                  <a:pt x="67" y="163"/>
                </a:cubicBezTo>
                <a:cubicBezTo>
                  <a:pt x="57" y="161"/>
                  <a:pt x="48" y="158"/>
                  <a:pt x="39" y="152"/>
                </a:cubicBezTo>
                <a:cubicBezTo>
                  <a:pt x="27" y="145"/>
                  <a:pt x="17" y="135"/>
                  <a:pt x="10" y="122"/>
                </a:cubicBezTo>
                <a:cubicBezTo>
                  <a:pt x="4" y="112"/>
                  <a:pt x="1" y="102"/>
                  <a:pt x="0" y="90"/>
                </a:cubicBezTo>
                <a:cubicBezTo>
                  <a:pt x="0" y="89"/>
                  <a:pt x="0" y="88"/>
                  <a:pt x="0" y="87"/>
                </a:cubicBezTo>
                <a:close/>
                <a:moveTo>
                  <a:pt x="138" y="82"/>
                </a:moveTo>
                <a:cubicBezTo>
                  <a:pt x="138" y="51"/>
                  <a:pt x="113" y="26"/>
                  <a:pt x="82" y="26"/>
                </a:cubicBezTo>
                <a:cubicBezTo>
                  <a:pt x="51" y="26"/>
                  <a:pt x="26" y="51"/>
                  <a:pt x="26" y="82"/>
                </a:cubicBezTo>
                <a:cubicBezTo>
                  <a:pt x="26" y="114"/>
                  <a:pt x="51" y="138"/>
                  <a:pt x="82" y="138"/>
                </a:cubicBezTo>
                <a:cubicBezTo>
                  <a:pt x="113" y="138"/>
                  <a:pt x="138" y="113"/>
                  <a:pt x="138" y="82"/>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1" name="Group 63"/>
          <p:cNvGrpSpPr>
            <a:grpSpLocks noChangeAspect="1"/>
          </p:cNvGrpSpPr>
          <p:nvPr/>
        </p:nvGrpSpPr>
        <p:grpSpPr bwMode="auto">
          <a:xfrm>
            <a:off x="4669272" y="3379914"/>
            <a:ext cx="626571" cy="567631"/>
            <a:chOff x="1401" y="2045"/>
            <a:chExt cx="489" cy="443"/>
          </a:xfrm>
          <a:solidFill>
            <a:srgbClr val="FFFFFF"/>
          </a:solidFill>
        </p:grpSpPr>
        <p:sp>
          <p:nvSpPr>
            <p:cNvPr id="22" name="Freeform 66"/>
            <p:cNvSpPr>
              <a:spLocks/>
            </p:cNvSpPr>
            <p:nvPr/>
          </p:nvSpPr>
          <p:spPr bwMode="auto">
            <a:xfrm>
              <a:off x="1401" y="2045"/>
              <a:ext cx="489" cy="266"/>
            </a:xfrm>
            <a:custGeom>
              <a:avLst/>
              <a:gdLst>
                <a:gd name="T0" fmla="*/ 0 w 204"/>
                <a:gd name="T1" fmla="*/ 79 h 111"/>
                <a:gd name="T2" fmla="*/ 12 w 204"/>
                <a:gd name="T3" fmla="*/ 70 h 111"/>
                <a:gd name="T4" fmla="*/ 101 w 204"/>
                <a:gd name="T5" fmla="*/ 1 h 111"/>
                <a:gd name="T6" fmla="*/ 103 w 204"/>
                <a:gd name="T7" fmla="*/ 1 h 111"/>
                <a:gd name="T8" fmla="*/ 203 w 204"/>
                <a:gd name="T9" fmla="*/ 79 h 111"/>
                <a:gd name="T10" fmla="*/ 204 w 204"/>
                <a:gd name="T11" fmla="*/ 79 h 111"/>
                <a:gd name="T12" fmla="*/ 204 w 204"/>
                <a:gd name="T13" fmla="*/ 111 h 111"/>
                <a:gd name="T14" fmla="*/ 203 w 204"/>
                <a:gd name="T15" fmla="*/ 111 h 111"/>
                <a:gd name="T16" fmla="*/ 103 w 204"/>
                <a:gd name="T17" fmla="*/ 33 h 111"/>
                <a:gd name="T18" fmla="*/ 101 w 204"/>
                <a:gd name="T19" fmla="*/ 33 h 111"/>
                <a:gd name="T20" fmla="*/ 1 w 204"/>
                <a:gd name="T21" fmla="*/ 111 h 111"/>
                <a:gd name="T22" fmla="*/ 0 w 204"/>
                <a:gd name="T23" fmla="*/ 111 h 111"/>
                <a:gd name="T24" fmla="*/ 0 w 204"/>
                <a:gd name="T25" fmla="*/ 7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4" h="111">
                  <a:moveTo>
                    <a:pt x="0" y="79"/>
                  </a:moveTo>
                  <a:cubicBezTo>
                    <a:pt x="4" y="76"/>
                    <a:pt x="8" y="73"/>
                    <a:pt x="12" y="70"/>
                  </a:cubicBezTo>
                  <a:cubicBezTo>
                    <a:pt x="42" y="47"/>
                    <a:pt x="72" y="24"/>
                    <a:pt x="101" y="1"/>
                  </a:cubicBezTo>
                  <a:cubicBezTo>
                    <a:pt x="102" y="0"/>
                    <a:pt x="102" y="0"/>
                    <a:pt x="103" y="1"/>
                  </a:cubicBezTo>
                  <a:cubicBezTo>
                    <a:pt x="136" y="27"/>
                    <a:pt x="170" y="53"/>
                    <a:pt x="203" y="79"/>
                  </a:cubicBezTo>
                  <a:cubicBezTo>
                    <a:pt x="204" y="79"/>
                    <a:pt x="204" y="79"/>
                    <a:pt x="204" y="79"/>
                  </a:cubicBezTo>
                  <a:cubicBezTo>
                    <a:pt x="204" y="90"/>
                    <a:pt x="204" y="101"/>
                    <a:pt x="204" y="111"/>
                  </a:cubicBezTo>
                  <a:cubicBezTo>
                    <a:pt x="204" y="111"/>
                    <a:pt x="204" y="111"/>
                    <a:pt x="203" y="111"/>
                  </a:cubicBezTo>
                  <a:cubicBezTo>
                    <a:pt x="170" y="85"/>
                    <a:pt x="136" y="59"/>
                    <a:pt x="103" y="33"/>
                  </a:cubicBezTo>
                  <a:cubicBezTo>
                    <a:pt x="102" y="33"/>
                    <a:pt x="102" y="33"/>
                    <a:pt x="101" y="33"/>
                  </a:cubicBezTo>
                  <a:cubicBezTo>
                    <a:pt x="68" y="59"/>
                    <a:pt x="35" y="85"/>
                    <a:pt x="1" y="111"/>
                  </a:cubicBezTo>
                  <a:cubicBezTo>
                    <a:pt x="1" y="111"/>
                    <a:pt x="1" y="111"/>
                    <a:pt x="0" y="111"/>
                  </a:cubicBezTo>
                  <a:cubicBezTo>
                    <a:pt x="0" y="101"/>
                    <a:pt x="0" y="90"/>
                    <a:pt x="0"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67"/>
            <p:cNvSpPr>
              <a:spLocks/>
            </p:cNvSpPr>
            <p:nvPr/>
          </p:nvSpPr>
          <p:spPr bwMode="auto">
            <a:xfrm>
              <a:off x="1464" y="2167"/>
              <a:ext cx="366" cy="321"/>
            </a:xfrm>
            <a:custGeom>
              <a:avLst/>
              <a:gdLst>
                <a:gd name="T0" fmla="*/ 153 w 153"/>
                <a:gd name="T1" fmla="*/ 134 h 134"/>
                <a:gd name="T2" fmla="*/ 102 w 153"/>
                <a:gd name="T3" fmla="*/ 134 h 134"/>
                <a:gd name="T4" fmla="*/ 102 w 153"/>
                <a:gd name="T5" fmla="*/ 83 h 134"/>
                <a:gd name="T6" fmla="*/ 51 w 153"/>
                <a:gd name="T7" fmla="*/ 83 h 134"/>
                <a:gd name="T8" fmla="*/ 51 w 153"/>
                <a:gd name="T9" fmla="*/ 134 h 134"/>
                <a:gd name="T10" fmla="*/ 0 w 153"/>
                <a:gd name="T11" fmla="*/ 134 h 134"/>
                <a:gd name="T12" fmla="*/ 0 w 153"/>
                <a:gd name="T13" fmla="*/ 133 h 134"/>
                <a:gd name="T14" fmla="*/ 0 w 153"/>
                <a:gd name="T15" fmla="*/ 59 h 134"/>
                <a:gd name="T16" fmla="*/ 1 w 153"/>
                <a:gd name="T17" fmla="*/ 57 h 134"/>
                <a:gd name="T18" fmla="*/ 75 w 153"/>
                <a:gd name="T19" fmla="*/ 1 h 134"/>
                <a:gd name="T20" fmla="*/ 77 w 153"/>
                <a:gd name="T21" fmla="*/ 1 h 134"/>
                <a:gd name="T22" fmla="*/ 152 w 153"/>
                <a:gd name="T23" fmla="*/ 57 h 134"/>
                <a:gd name="T24" fmla="*/ 153 w 153"/>
                <a:gd name="T25" fmla="*/ 58 h 134"/>
                <a:gd name="T26" fmla="*/ 153 w 153"/>
                <a:gd name="T27" fmla="*/ 133 h 134"/>
                <a:gd name="T28" fmla="*/ 153 w 153"/>
                <a:gd name="T2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134">
                  <a:moveTo>
                    <a:pt x="153" y="134"/>
                  </a:moveTo>
                  <a:cubicBezTo>
                    <a:pt x="136" y="134"/>
                    <a:pt x="119" y="134"/>
                    <a:pt x="102" y="134"/>
                  </a:cubicBezTo>
                  <a:cubicBezTo>
                    <a:pt x="102" y="117"/>
                    <a:pt x="102" y="100"/>
                    <a:pt x="102" y="83"/>
                  </a:cubicBezTo>
                  <a:cubicBezTo>
                    <a:pt x="85" y="83"/>
                    <a:pt x="68" y="83"/>
                    <a:pt x="51" y="83"/>
                  </a:cubicBezTo>
                  <a:cubicBezTo>
                    <a:pt x="51" y="100"/>
                    <a:pt x="51" y="117"/>
                    <a:pt x="51" y="134"/>
                  </a:cubicBezTo>
                  <a:cubicBezTo>
                    <a:pt x="34" y="134"/>
                    <a:pt x="17" y="134"/>
                    <a:pt x="0" y="134"/>
                  </a:cubicBezTo>
                  <a:cubicBezTo>
                    <a:pt x="0" y="134"/>
                    <a:pt x="0" y="133"/>
                    <a:pt x="0" y="133"/>
                  </a:cubicBezTo>
                  <a:cubicBezTo>
                    <a:pt x="0" y="108"/>
                    <a:pt x="0" y="83"/>
                    <a:pt x="0" y="59"/>
                  </a:cubicBezTo>
                  <a:cubicBezTo>
                    <a:pt x="0" y="58"/>
                    <a:pt x="0" y="57"/>
                    <a:pt x="1" y="57"/>
                  </a:cubicBezTo>
                  <a:cubicBezTo>
                    <a:pt x="26" y="38"/>
                    <a:pt x="50" y="20"/>
                    <a:pt x="75" y="1"/>
                  </a:cubicBezTo>
                  <a:cubicBezTo>
                    <a:pt x="76" y="0"/>
                    <a:pt x="76" y="0"/>
                    <a:pt x="77" y="1"/>
                  </a:cubicBezTo>
                  <a:cubicBezTo>
                    <a:pt x="102" y="20"/>
                    <a:pt x="127" y="38"/>
                    <a:pt x="152" y="57"/>
                  </a:cubicBezTo>
                  <a:cubicBezTo>
                    <a:pt x="152" y="57"/>
                    <a:pt x="153" y="58"/>
                    <a:pt x="153" y="58"/>
                  </a:cubicBezTo>
                  <a:cubicBezTo>
                    <a:pt x="153" y="83"/>
                    <a:pt x="153" y="108"/>
                    <a:pt x="153" y="133"/>
                  </a:cubicBezTo>
                  <a:cubicBezTo>
                    <a:pt x="153" y="133"/>
                    <a:pt x="153" y="134"/>
                    <a:pt x="153" y="1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Freeform 6"/>
          <p:cNvSpPr>
            <a:spLocks noEditPoints="1"/>
          </p:cNvSpPr>
          <p:nvPr/>
        </p:nvSpPr>
        <p:spPr bwMode="auto">
          <a:xfrm>
            <a:off x="6907538" y="4063950"/>
            <a:ext cx="641939" cy="603033"/>
          </a:xfrm>
          <a:custGeom>
            <a:avLst/>
            <a:gdLst>
              <a:gd name="T0" fmla="*/ 222 w 332"/>
              <a:gd name="T1" fmla="*/ 312 h 312"/>
              <a:gd name="T2" fmla="*/ 205 w 332"/>
              <a:gd name="T3" fmla="*/ 304 h 312"/>
              <a:gd name="T4" fmla="*/ 158 w 332"/>
              <a:gd name="T5" fmla="*/ 287 h 312"/>
              <a:gd name="T6" fmla="*/ 126 w 332"/>
              <a:gd name="T7" fmla="*/ 304 h 312"/>
              <a:gd name="T8" fmla="*/ 106 w 332"/>
              <a:gd name="T9" fmla="*/ 311 h 312"/>
              <a:gd name="T10" fmla="*/ 99 w 332"/>
              <a:gd name="T11" fmla="*/ 309 h 312"/>
              <a:gd name="T12" fmla="*/ 66 w 332"/>
              <a:gd name="T13" fmla="*/ 289 h 312"/>
              <a:gd name="T14" fmla="*/ 57 w 332"/>
              <a:gd name="T15" fmla="*/ 265 h 312"/>
              <a:gd name="T16" fmla="*/ 60 w 332"/>
              <a:gd name="T17" fmla="*/ 247 h 312"/>
              <a:gd name="T18" fmla="*/ 49 w 332"/>
              <a:gd name="T19" fmla="*/ 216 h 312"/>
              <a:gd name="T20" fmla="*/ 23 w 332"/>
              <a:gd name="T21" fmla="*/ 197 h 312"/>
              <a:gd name="T22" fmla="*/ 18 w 332"/>
              <a:gd name="T23" fmla="*/ 196 h 312"/>
              <a:gd name="T24" fmla="*/ 1 w 332"/>
              <a:gd name="T25" fmla="*/ 176 h 312"/>
              <a:gd name="T26" fmla="*/ 1 w 332"/>
              <a:gd name="T27" fmla="*/ 137 h 312"/>
              <a:gd name="T28" fmla="*/ 18 w 332"/>
              <a:gd name="T29" fmla="*/ 117 h 312"/>
              <a:gd name="T30" fmla="*/ 60 w 332"/>
              <a:gd name="T31" fmla="*/ 73 h 312"/>
              <a:gd name="T32" fmla="*/ 58 w 332"/>
              <a:gd name="T33" fmla="*/ 49 h 312"/>
              <a:gd name="T34" fmla="*/ 61 w 332"/>
              <a:gd name="T35" fmla="*/ 28 h 312"/>
              <a:gd name="T36" fmla="*/ 67 w 332"/>
              <a:gd name="T37" fmla="*/ 23 h 312"/>
              <a:gd name="T38" fmla="*/ 101 w 332"/>
              <a:gd name="T39" fmla="*/ 3 h 312"/>
              <a:gd name="T40" fmla="*/ 126 w 332"/>
              <a:gd name="T41" fmla="*/ 8 h 312"/>
              <a:gd name="T42" fmla="*/ 144 w 332"/>
              <a:gd name="T43" fmla="*/ 22 h 312"/>
              <a:gd name="T44" fmla="*/ 174 w 332"/>
              <a:gd name="T45" fmla="*/ 26 h 312"/>
              <a:gd name="T46" fmla="*/ 202 w 332"/>
              <a:gd name="T47" fmla="*/ 12 h 312"/>
              <a:gd name="T48" fmla="*/ 207 w 332"/>
              <a:gd name="T49" fmla="*/ 7 h 312"/>
              <a:gd name="T50" fmla="*/ 230 w 332"/>
              <a:gd name="T51" fmla="*/ 3 h 312"/>
              <a:gd name="T52" fmla="*/ 266 w 332"/>
              <a:gd name="T53" fmla="*/ 24 h 312"/>
              <a:gd name="T54" fmla="*/ 274 w 332"/>
              <a:gd name="T55" fmla="*/ 47 h 312"/>
              <a:gd name="T56" fmla="*/ 274 w 332"/>
              <a:gd name="T57" fmla="*/ 81 h 312"/>
              <a:gd name="T58" fmla="*/ 297 w 332"/>
              <a:gd name="T59" fmla="*/ 110 h 312"/>
              <a:gd name="T60" fmla="*/ 314 w 332"/>
              <a:gd name="T61" fmla="*/ 117 h 312"/>
              <a:gd name="T62" fmla="*/ 331 w 332"/>
              <a:gd name="T63" fmla="*/ 136 h 312"/>
              <a:gd name="T64" fmla="*/ 331 w 332"/>
              <a:gd name="T65" fmla="*/ 178 h 312"/>
              <a:gd name="T66" fmla="*/ 322 w 332"/>
              <a:gd name="T67" fmla="*/ 192 h 312"/>
              <a:gd name="T68" fmla="*/ 312 w 332"/>
              <a:gd name="T69" fmla="*/ 196 h 312"/>
              <a:gd name="T70" fmla="*/ 278 w 332"/>
              <a:gd name="T71" fmla="*/ 223 h 312"/>
              <a:gd name="T72" fmla="*/ 274 w 332"/>
              <a:gd name="T73" fmla="*/ 265 h 312"/>
              <a:gd name="T74" fmla="*/ 266 w 332"/>
              <a:gd name="T75" fmla="*/ 290 h 312"/>
              <a:gd name="T76" fmla="*/ 229 w 332"/>
              <a:gd name="T77" fmla="*/ 310 h 312"/>
              <a:gd name="T78" fmla="*/ 222 w 332"/>
              <a:gd name="T79" fmla="*/ 312 h 312"/>
              <a:gd name="T80" fmla="*/ 166 w 332"/>
              <a:gd name="T81" fmla="*/ 223 h 312"/>
              <a:gd name="T82" fmla="*/ 232 w 332"/>
              <a:gd name="T83" fmla="*/ 157 h 312"/>
              <a:gd name="T84" fmla="*/ 166 w 332"/>
              <a:gd name="T85" fmla="*/ 90 h 312"/>
              <a:gd name="T86" fmla="*/ 100 w 332"/>
              <a:gd name="T87" fmla="*/ 156 h 312"/>
              <a:gd name="T88" fmla="*/ 166 w 332"/>
              <a:gd name="T89" fmla="*/ 223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32" h="312">
                <a:moveTo>
                  <a:pt x="222" y="312"/>
                </a:moveTo>
                <a:cubicBezTo>
                  <a:pt x="215" y="311"/>
                  <a:pt x="210" y="309"/>
                  <a:pt x="205" y="304"/>
                </a:cubicBezTo>
                <a:cubicBezTo>
                  <a:pt x="192" y="290"/>
                  <a:pt x="176" y="285"/>
                  <a:pt x="158" y="287"/>
                </a:cubicBezTo>
                <a:cubicBezTo>
                  <a:pt x="145" y="289"/>
                  <a:pt x="135" y="295"/>
                  <a:pt x="126" y="304"/>
                </a:cubicBezTo>
                <a:cubicBezTo>
                  <a:pt x="121" y="310"/>
                  <a:pt x="114" y="312"/>
                  <a:pt x="106" y="311"/>
                </a:cubicBezTo>
                <a:cubicBezTo>
                  <a:pt x="104" y="311"/>
                  <a:pt x="101" y="310"/>
                  <a:pt x="99" y="309"/>
                </a:cubicBezTo>
                <a:cubicBezTo>
                  <a:pt x="87" y="303"/>
                  <a:pt x="76" y="297"/>
                  <a:pt x="66" y="289"/>
                </a:cubicBezTo>
                <a:cubicBezTo>
                  <a:pt x="58" y="284"/>
                  <a:pt x="55" y="274"/>
                  <a:pt x="57" y="265"/>
                </a:cubicBezTo>
                <a:cubicBezTo>
                  <a:pt x="59" y="259"/>
                  <a:pt x="60" y="253"/>
                  <a:pt x="60" y="247"/>
                </a:cubicBezTo>
                <a:cubicBezTo>
                  <a:pt x="60" y="236"/>
                  <a:pt x="56" y="225"/>
                  <a:pt x="49" y="216"/>
                </a:cubicBezTo>
                <a:cubicBezTo>
                  <a:pt x="43" y="207"/>
                  <a:pt x="34" y="201"/>
                  <a:pt x="23" y="197"/>
                </a:cubicBezTo>
                <a:cubicBezTo>
                  <a:pt x="21" y="197"/>
                  <a:pt x="19" y="196"/>
                  <a:pt x="18" y="196"/>
                </a:cubicBezTo>
                <a:cubicBezTo>
                  <a:pt x="8" y="194"/>
                  <a:pt x="1" y="186"/>
                  <a:pt x="1" y="176"/>
                </a:cubicBezTo>
                <a:cubicBezTo>
                  <a:pt x="0" y="163"/>
                  <a:pt x="0" y="150"/>
                  <a:pt x="1" y="137"/>
                </a:cubicBezTo>
                <a:cubicBezTo>
                  <a:pt x="1" y="127"/>
                  <a:pt x="8" y="119"/>
                  <a:pt x="18" y="117"/>
                </a:cubicBezTo>
                <a:cubicBezTo>
                  <a:pt x="40" y="112"/>
                  <a:pt x="56" y="95"/>
                  <a:pt x="60" y="73"/>
                </a:cubicBezTo>
                <a:cubicBezTo>
                  <a:pt x="61" y="65"/>
                  <a:pt x="61" y="57"/>
                  <a:pt x="58" y="49"/>
                </a:cubicBezTo>
                <a:cubicBezTo>
                  <a:pt x="55" y="42"/>
                  <a:pt x="56" y="35"/>
                  <a:pt x="61" y="28"/>
                </a:cubicBezTo>
                <a:cubicBezTo>
                  <a:pt x="63" y="26"/>
                  <a:pt x="65" y="24"/>
                  <a:pt x="67" y="23"/>
                </a:cubicBezTo>
                <a:cubicBezTo>
                  <a:pt x="78" y="15"/>
                  <a:pt x="89" y="9"/>
                  <a:pt x="101" y="3"/>
                </a:cubicBezTo>
                <a:cubicBezTo>
                  <a:pt x="109" y="0"/>
                  <a:pt x="120" y="2"/>
                  <a:pt x="126" y="8"/>
                </a:cubicBezTo>
                <a:cubicBezTo>
                  <a:pt x="131" y="14"/>
                  <a:pt x="137" y="19"/>
                  <a:pt x="144" y="22"/>
                </a:cubicBezTo>
                <a:cubicBezTo>
                  <a:pt x="153" y="26"/>
                  <a:pt x="163" y="27"/>
                  <a:pt x="174" y="26"/>
                </a:cubicBezTo>
                <a:cubicBezTo>
                  <a:pt x="184" y="24"/>
                  <a:pt x="194" y="20"/>
                  <a:pt x="202" y="12"/>
                </a:cubicBezTo>
                <a:cubicBezTo>
                  <a:pt x="204" y="11"/>
                  <a:pt x="205" y="9"/>
                  <a:pt x="207" y="7"/>
                </a:cubicBezTo>
                <a:cubicBezTo>
                  <a:pt x="214" y="1"/>
                  <a:pt x="222" y="0"/>
                  <a:pt x="230" y="3"/>
                </a:cubicBezTo>
                <a:cubicBezTo>
                  <a:pt x="243" y="9"/>
                  <a:pt x="255" y="16"/>
                  <a:pt x="266" y="24"/>
                </a:cubicBezTo>
                <a:cubicBezTo>
                  <a:pt x="274" y="29"/>
                  <a:pt x="277" y="39"/>
                  <a:pt x="274" y="47"/>
                </a:cubicBezTo>
                <a:cubicBezTo>
                  <a:pt x="270" y="59"/>
                  <a:pt x="270" y="70"/>
                  <a:pt x="274" y="81"/>
                </a:cubicBezTo>
                <a:cubicBezTo>
                  <a:pt x="278" y="93"/>
                  <a:pt x="286" y="103"/>
                  <a:pt x="297" y="110"/>
                </a:cubicBezTo>
                <a:cubicBezTo>
                  <a:pt x="302" y="114"/>
                  <a:pt x="308" y="116"/>
                  <a:pt x="314" y="117"/>
                </a:cubicBezTo>
                <a:cubicBezTo>
                  <a:pt x="323" y="119"/>
                  <a:pt x="330" y="127"/>
                  <a:pt x="331" y="136"/>
                </a:cubicBezTo>
                <a:cubicBezTo>
                  <a:pt x="332" y="150"/>
                  <a:pt x="332" y="164"/>
                  <a:pt x="331" y="178"/>
                </a:cubicBezTo>
                <a:cubicBezTo>
                  <a:pt x="330" y="184"/>
                  <a:pt x="327" y="189"/>
                  <a:pt x="322" y="192"/>
                </a:cubicBezTo>
                <a:cubicBezTo>
                  <a:pt x="319" y="195"/>
                  <a:pt x="316" y="196"/>
                  <a:pt x="312" y="196"/>
                </a:cubicBezTo>
                <a:cubicBezTo>
                  <a:pt x="297" y="200"/>
                  <a:pt x="285" y="209"/>
                  <a:pt x="278" y="223"/>
                </a:cubicBezTo>
                <a:cubicBezTo>
                  <a:pt x="271" y="236"/>
                  <a:pt x="269" y="250"/>
                  <a:pt x="274" y="265"/>
                </a:cubicBezTo>
                <a:cubicBezTo>
                  <a:pt x="277" y="274"/>
                  <a:pt x="273" y="284"/>
                  <a:pt x="266" y="290"/>
                </a:cubicBezTo>
                <a:cubicBezTo>
                  <a:pt x="254" y="297"/>
                  <a:pt x="242" y="305"/>
                  <a:pt x="229" y="310"/>
                </a:cubicBezTo>
                <a:cubicBezTo>
                  <a:pt x="227" y="311"/>
                  <a:pt x="224" y="311"/>
                  <a:pt x="222" y="312"/>
                </a:cubicBezTo>
                <a:close/>
                <a:moveTo>
                  <a:pt x="166" y="223"/>
                </a:moveTo>
                <a:cubicBezTo>
                  <a:pt x="202" y="223"/>
                  <a:pt x="232" y="193"/>
                  <a:pt x="232" y="157"/>
                </a:cubicBezTo>
                <a:cubicBezTo>
                  <a:pt x="232" y="120"/>
                  <a:pt x="202" y="90"/>
                  <a:pt x="166" y="90"/>
                </a:cubicBezTo>
                <a:cubicBezTo>
                  <a:pt x="129" y="90"/>
                  <a:pt x="100" y="120"/>
                  <a:pt x="100" y="156"/>
                </a:cubicBezTo>
                <a:cubicBezTo>
                  <a:pt x="100" y="193"/>
                  <a:pt x="129" y="223"/>
                  <a:pt x="166" y="223"/>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5"/>
          <p:cNvSpPr>
            <a:spLocks/>
          </p:cNvSpPr>
          <p:nvPr/>
        </p:nvSpPr>
        <p:spPr bwMode="auto">
          <a:xfrm>
            <a:off x="4688212" y="4835423"/>
            <a:ext cx="639101" cy="639101"/>
          </a:xfrm>
          <a:custGeom>
            <a:avLst/>
            <a:gdLst>
              <a:gd name="T0" fmla="*/ 89 w 214"/>
              <a:gd name="T1" fmla="*/ 145 h 214"/>
              <a:gd name="T2" fmla="*/ 1 w 214"/>
              <a:gd name="T3" fmla="*/ 213 h 214"/>
              <a:gd name="T4" fmla="*/ 1 w 214"/>
              <a:gd name="T5" fmla="*/ 213 h 214"/>
              <a:gd name="T6" fmla="*/ 68 w 214"/>
              <a:gd name="T7" fmla="*/ 127 h 214"/>
              <a:gd name="T8" fmla="*/ 63 w 214"/>
              <a:gd name="T9" fmla="*/ 126 h 214"/>
              <a:gd name="T10" fmla="*/ 34 w 214"/>
              <a:gd name="T11" fmla="*/ 127 h 214"/>
              <a:gd name="T12" fmla="*/ 1 w 214"/>
              <a:gd name="T13" fmla="*/ 133 h 214"/>
              <a:gd name="T14" fmla="*/ 0 w 214"/>
              <a:gd name="T15" fmla="*/ 133 h 214"/>
              <a:gd name="T16" fmla="*/ 6 w 214"/>
              <a:gd name="T17" fmla="*/ 126 h 214"/>
              <a:gd name="T18" fmla="*/ 40 w 214"/>
              <a:gd name="T19" fmla="*/ 81 h 214"/>
              <a:gd name="T20" fmla="*/ 42 w 214"/>
              <a:gd name="T21" fmla="*/ 80 h 214"/>
              <a:gd name="T22" fmla="*/ 79 w 214"/>
              <a:gd name="T23" fmla="*/ 80 h 214"/>
              <a:gd name="T24" fmla="*/ 81 w 214"/>
              <a:gd name="T25" fmla="*/ 79 h 214"/>
              <a:gd name="T26" fmla="*/ 145 w 214"/>
              <a:gd name="T27" fmla="*/ 15 h 214"/>
              <a:gd name="T28" fmla="*/ 150 w 214"/>
              <a:gd name="T29" fmla="*/ 13 h 214"/>
              <a:gd name="T30" fmla="*/ 213 w 214"/>
              <a:gd name="T31" fmla="*/ 0 h 214"/>
              <a:gd name="T32" fmla="*/ 214 w 214"/>
              <a:gd name="T33" fmla="*/ 0 h 214"/>
              <a:gd name="T34" fmla="*/ 213 w 214"/>
              <a:gd name="T35" fmla="*/ 6 h 214"/>
              <a:gd name="T36" fmla="*/ 204 w 214"/>
              <a:gd name="T37" fmla="*/ 53 h 214"/>
              <a:gd name="T38" fmla="*/ 201 w 214"/>
              <a:gd name="T39" fmla="*/ 66 h 214"/>
              <a:gd name="T40" fmla="*/ 200 w 214"/>
              <a:gd name="T41" fmla="*/ 68 h 214"/>
              <a:gd name="T42" fmla="*/ 139 w 214"/>
              <a:gd name="T43" fmla="*/ 128 h 214"/>
              <a:gd name="T44" fmla="*/ 135 w 214"/>
              <a:gd name="T45" fmla="*/ 133 h 214"/>
              <a:gd name="T46" fmla="*/ 134 w 214"/>
              <a:gd name="T47" fmla="*/ 135 h 214"/>
              <a:gd name="T48" fmla="*/ 134 w 214"/>
              <a:gd name="T49" fmla="*/ 172 h 214"/>
              <a:gd name="T50" fmla="*/ 133 w 214"/>
              <a:gd name="T51" fmla="*/ 175 h 214"/>
              <a:gd name="T52" fmla="*/ 81 w 214"/>
              <a:gd name="T53" fmla="*/ 213 h 214"/>
              <a:gd name="T54" fmla="*/ 81 w 214"/>
              <a:gd name="T55" fmla="*/ 214 h 214"/>
              <a:gd name="T56" fmla="*/ 81 w 214"/>
              <a:gd name="T57" fmla="*/ 213 h 214"/>
              <a:gd name="T58" fmla="*/ 91 w 214"/>
              <a:gd name="T59" fmla="*/ 180 h 214"/>
              <a:gd name="T60" fmla="*/ 91 w 214"/>
              <a:gd name="T61" fmla="*/ 153 h 214"/>
              <a:gd name="T62" fmla="*/ 89 w 214"/>
              <a:gd name="T63" fmla="*/ 145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4" h="214">
                <a:moveTo>
                  <a:pt x="89" y="145"/>
                </a:moveTo>
                <a:cubicBezTo>
                  <a:pt x="59" y="168"/>
                  <a:pt x="30" y="191"/>
                  <a:pt x="1" y="213"/>
                </a:cubicBezTo>
                <a:cubicBezTo>
                  <a:pt x="1" y="213"/>
                  <a:pt x="1" y="213"/>
                  <a:pt x="1" y="213"/>
                </a:cubicBezTo>
                <a:cubicBezTo>
                  <a:pt x="23" y="184"/>
                  <a:pt x="45" y="156"/>
                  <a:pt x="68" y="127"/>
                </a:cubicBezTo>
                <a:cubicBezTo>
                  <a:pt x="66" y="127"/>
                  <a:pt x="64" y="127"/>
                  <a:pt x="63" y="126"/>
                </a:cubicBezTo>
                <a:cubicBezTo>
                  <a:pt x="53" y="125"/>
                  <a:pt x="43" y="126"/>
                  <a:pt x="34" y="127"/>
                </a:cubicBezTo>
                <a:cubicBezTo>
                  <a:pt x="23" y="128"/>
                  <a:pt x="12" y="131"/>
                  <a:pt x="1" y="133"/>
                </a:cubicBezTo>
                <a:cubicBezTo>
                  <a:pt x="1" y="133"/>
                  <a:pt x="1" y="133"/>
                  <a:pt x="0" y="133"/>
                </a:cubicBezTo>
                <a:cubicBezTo>
                  <a:pt x="2" y="131"/>
                  <a:pt x="4" y="128"/>
                  <a:pt x="6" y="126"/>
                </a:cubicBezTo>
                <a:cubicBezTo>
                  <a:pt x="17" y="111"/>
                  <a:pt x="28" y="96"/>
                  <a:pt x="40" y="81"/>
                </a:cubicBezTo>
                <a:cubicBezTo>
                  <a:pt x="40" y="80"/>
                  <a:pt x="41" y="80"/>
                  <a:pt x="42" y="80"/>
                </a:cubicBezTo>
                <a:cubicBezTo>
                  <a:pt x="54" y="80"/>
                  <a:pt x="67" y="80"/>
                  <a:pt x="79" y="80"/>
                </a:cubicBezTo>
                <a:cubicBezTo>
                  <a:pt x="80" y="80"/>
                  <a:pt x="81" y="80"/>
                  <a:pt x="81" y="79"/>
                </a:cubicBezTo>
                <a:cubicBezTo>
                  <a:pt x="103" y="58"/>
                  <a:pt x="124" y="36"/>
                  <a:pt x="145" y="15"/>
                </a:cubicBezTo>
                <a:cubicBezTo>
                  <a:pt x="147" y="14"/>
                  <a:pt x="148" y="13"/>
                  <a:pt x="150" y="13"/>
                </a:cubicBezTo>
                <a:cubicBezTo>
                  <a:pt x="171" y="8"/>
                  <a:pt x="192" y="4"/>
                  <a:pt x="213" y="0"/>
                </a:cubicBezTo>
                <a:cubicBezTo>
                  <a:pt x="213" y="0"/>
                  <a:pt x="214" y="0"/>
                  <a:pt x="214" y="0"/>
                </a:cubicBezTo>
                <a:cubicBezTo>
                  <a:pt x="214" y="2"/>
                  <a:pt x="213" y="4"/>
                  <a:pt x="213" y="6"/>
                </a:cubicBezTo>
                <a:cubicBezTo>
                  <a:pt x="210" y="22"/>
                  <a:pt x="207" y="37"/>
                  <a:pt x="204" y="53"/>
                </a:cubicBezTo>
                <a:cubicBezTo>
                  <a:pt x="203" y="57"/>
                  <a:pt x="202" y="61"/>
                  <a:pt x="201" y="66"/>
                </a:cubicBezTo>
                <a:cubicBezTo>
                  <a:pt x="201" y="66"/>
                  <a:pt x="201" y="67"/>
                  <a:pt x="200" y="68"/>
                </a:cubicBezTo>
                <a:cubicBezTo>
                  <a:pt x="180" y="88"/>
                  <a:pt x="159" y="108"/>
                  <a:pt x="139" y="128"/>
                </a:cubicBezTo>
                <a:cubicBezTo>
                  <a:pt x="138" y="130"/>
                  <a:pt x="136" y="131"/>
                  <a:pt x="135" y="133"/>
                </a:cubicBezTo>
                <a:cubicBezTo>
                  <a:pt x="134" y="133"/>
                  <a:pt x="134" y="134"/>
                  <a:pt x="134" y="135"/>
                </a:cubicBezTo>
                <a:cubicBezTo>
                  <a:pt x="134" y="147"/>
                  <a:pt x="134" y="160"/>
                  <a:pt x="134" y="172"/>
                </a:cubicBezTo>
                <a:cubicBezTo>
                  <a:pt x="134" y="173"/>
                  <a:pt x="134" y="174"/>
                  <a:pt x="133" y="175"/>
                </a:cubicBezTo>
                <a:cubicBezTo>
                  <a:pt x="116" y="187"/>
                  <a:pt x="99" y="200"/>
                  <a:pt x="81" y="213"/>
                </a:cubicBezTo>
                <a:cubicBezTo>
                  <a:pt x="81" y="213"/>
                  <a:pt x="81" y="213"/>
                  <a:pt x="81" y="214"/>
                </a:cubicBezTo>
                <a:cubicBezTo>
                  <a:pt x="81" y="213"/>
                  <a:pt x="81" y="213"/>
                  <a:pt x="81" y="213"/>
                </a:cubicBezTo>
                <a:cubicBezTo>
                  <a:pt x="86" y="202"/>
                  <a:pt x="89" y="191"/>
                  <a:pt x="91" y="180"/>
                </a:cubicBezTo>
                <a:cubicBezTo>
                  <a:pt x="93" y="171"/>
                  <a:pt x="93" y="162"/>
                  <a:pt x="91" y="153"/>
                </a:cubicBezTo>
                <a:cubicBezTo>
                  <a:pt x="90" y="151"/>
                  <a:pt x="89" y="148"/>
                  <a:pt x="89" y="14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26" name="Group 18"/>
          <p:cNvGrpSpPr>
            <a:grpSpLocks noChangeAspect="1"/>
          </p:cNvGrpSpPr>
          <p:nvPr/>
        </p:nvGrpSpPr>
        <p:grpSpPr bwMode="auto">
          <a:xfrm>
            <a:off x="5926186" y="5310711"/>
            <a:ext cx="602912" cy="566831"/>
            <a:chOff x="2647" y="2985"/>
            <a:chExt cx="518" cy="487"/>
          </a:xfrm>
          <a:solidFill>
            <a:srgbClr val="FFFFFF"/>
          </a:solidFill>
        </p:grpSpPr>
        <p:sp>
          <p:nvSpPr>
            <p:cNvPr id="27" name="Freeform 20"/>
            <p:cNvSpPr>
              <a:spLocks/>
            </p:cNvSpPr>
            <p:nvPr/>
          </p:nvSpPr>
          <p:spPr bwMode="auto">
            <a:xfrm>
              <a:off x="2852" y="2985"/>
              <a:ext cx="103" cy="382"/>
            </a:xfrm>
            <a:custGeom>
              <a:avLst/>
              <a:gdLst>
                <a:gd name="T0" fmla="*/ 43 w 43"/>
                <a:gd name="T1" fmla="*/ 160 h 160"/>
                <a:gd name="T2" fmla="*/ 0 w 43"/>
                <a:gd name="T3" fmla="*/ 160 h 160"/>
                <a:gd name="T4" fmla="*/ 0 w 43"/>
                <a:gd name="T5" fmla="*/ 0 h 160"/>
                <a:gd name="T6" fmla="*/ 43 w 43"/>
                <a:gd name="T7" fmla="*/ 0 h 160"/>
                <a:gd name="T8" fmla="*/ 43 w 43"/>
                <a:gd name="T9" fmla="*/ 160 h 160"/>
              </a:gdLst>
              <a:ahLst/>
              <a:cxnLst>
                <a:cxn ang="0">
                  <a:pos x="T0" y="T1"/>
                </a:cxn>
                <a:cxn ang="0">
                  <a:pos x="T2" y="T3"/>
                </a:cxn>
                <a:cxn ang="0">
                  <a:pos x="T4" y="T5"/>
                </a:cxn>
                <a:cxn ang="0">
                  <a:pos x="T6" y="T7"/>
                </a:cxn>
                <a:cxn ang="0">
                  <a:pos x="T8" y="T9"/>
                </a:cxn>
              </a:cxnLst>
              <a:rect l="0" t="0" r="r" b="b"/>
              <a:pathLst>
                <a:path w="43" h="160">
                  <a:moveTo>
                    <a:pt x="43" y="160"/>
                  </a:moveTo>
                  <a:cubicBezTo>
                    <a:pt x="29" y="160"/>
                    <a:pt x="15" y="160"/>
                    <a:pt x="0" y="160"/>
                  </a:cubicBezTo>
                  <a:cubicBezTo>
                    <a:pt x="0" y="107"/>
                    <a:pt x="0" y="53"/>
                    <a:pt x="0" y="0"/>
                  </a:cubicBezTo>
                  <a:cubicBezTo>
                    <a:pt x="15" y="0"/>
                    <a:pt x="29" y="0"/>
                    <a:pt x="43" y="0"/>
                  </a:cubicBezTo>
                  <a:cubicBezTo>
                    <a:pt x="43" y="53"/>
                    <a:pt x="43" y="107"/>
                    <a:pt x="43"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1"/>
            <p:cNvSpPr>
              <a:spLocks/>
            </p:cNvSpPr>
            <p:nvPr/>
          </p:nvSpPr>
          <p:spPr bwMode="auto">
            <a:xfrm>
              <a:off x="2647" y="3406"/>
              <a:ext cx="518" cy="66"/>
            </a:xfrm>
            <a:custGeom>
              <a:avLst/>
              <a:gdLst>
                <a:gd name="T0" fmla="*/ 0 w 217"/>
                <a:gd name="T1" fmla="*/ 28 h 28"/>
                <a:gd name="T2" fmla="*/ 0 w 217"/>
                <a:gd name="T3" fmla="*/ 0 h 28"/>
                <a:gd name="T4" fmla="*/ 217 w 217"/>
                <a:gd name="T5" fmla="*/ 0 h 28"/>
                <a:gd name="T6" fmla="*/ 217 w 217"/>
                <a:gd name="T7" fmla="*/ 28 h 28"/>
                <a:gd name="T8" fmla="*/ 0 w 217"/>
                <a:gd name="T9" fmla="*/ 28 h 28"/>
              </a:gdLst>
              <a:ahLst/>
              <a:cxnLst>
                <a:cxn ang="0">
                  <a:pos x="T0" y="T1"/>
                </a:cxn>
                <a:cxn ang="0">
                  <a:pos x="T2" y="T3"/>
                </a:cxn>
                <a:cxn ang="0">
                  <a:pos x="T4" y="T5"/>
                </a:cxn>
                <a:cxn ang="0">
                  <a:pos x="T6" y="T7"/>
                </a:cxn>
                <a:cxn ang="0">
                  <a:pos x="T8" y="T9"/>
                </a:cxn>
              </a:cxnLst>
              <a:rect l="0" t="0" r="r" b="b"/>
              <a:pathLst>
                <a:path w="217" h="28">
                  <a:moveTo>
                    <a:pt x="0" y="28"/>
                  </a:moveTo>
                  <a:cubicBezTo>
                    <a:pt x="0" y="18"/>
                    <a:pt x="0" y="9"/>
                    <a:pt x="0" y="0"/>
                  </a:cubicBezTo>
                  <a:cubicBezTo>
                    <a:pt x="72" y="0"/>
                    <a:pt x="144" y="0"/>
                    <a:pt x="217" y="0"/>
                  </a:cubicBezTo>
                  <a:cubicBezTo>
                    <a:pt x="217" y="9"/>
                    <a:pt x="217" y="18"/>
                    <a:pt x="217" y="28"/>
                  </a:cubicBezTo>
                  <a:cubicBezTo>
                    <a:pt x="144" y="28"/>
                    <a:pt x="72" y="28"/>
                    <a:pt x="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2"/>
            <p:cNvSpPr>
              <a:spLocks/>
            </p:cNvSpPr>
            <p:nvPr/>
          </p:nvSpPr>
          <p:spPr bwMode="auto">
            <a:xfrm>
              <a:off x="2991" y="3093"/>
              <a:ext cx="105" cy="274"/>
            </a:xfrm>
            <a:custGeom>
              <a:avLst/>
              <a:gdLst>
                <a:gd name="T0" fmla="*/ 44 w 44"/>
                <a:gd name="T1" fmla="*/ 115 h 115"/>
                <a:gd name="T2" fmla="*/ 0 w 44"/>
                <a:gd name="T3" fmla="*/ 115 h 115"/>
                <a:gd name="T4" fmla="*/ 0 w 44"/>
                <a:gd name="T5" fmla="*/ 0 h 115"/>
                <a:gd name="T6" fmla="*/ 44 w 44"/>
                <a:gd name="T7" fmla="*/ 0 h 115"/>
                <a:gd name="T8" fmla="*/ 44 w 44"/>
                <a:gd name="T9" fmla="*/ 115 h 115"/>
              </a:gdLst>
              <a:ahLst/>
              <a:cxnLst>
                <a:cxn ang="0">
                  <a:pos x="T0" y="T1"/>
                </a:cxn>
                <a:cxn ang="0">
                  <a:pos x="T2" y="T3"/>
                </a:cxn>
                <a:cxn ang="0">
                  <a:pos x="T4" y="T5"/>
                </a:cxn>
                <a:cxn ang="0">
                  <a:pos x="T6" y="T7"/>
                </a:cxn>
                <a:cxn ang="0">
                  <a:pos x="T8" y="T9"/>
                </a:cxn>
              </a:cxnLst>
              <a:rect l="0" t="0" r="r" b="b"/>
              <a:pathLst>
                <a:path w="44" h="115">
                  <a:moveTo>
                    <a:pt x="44" y="115"/>
                  </a:moveTo>
                  <a:cubicBezTo>
                    <a:pt x="29" y="115"/>
                    <a:pt x="15" y="115"/>
                    <a:pt x="0" y="115"/>
                  </a:cubicBezTo>
                  <a:cubicBezTo>
                    <a:pt x="0" y="77"/>
                    <a:pt x="0" y="39"/>
                    <a:pt x="0" y="0"/>
                  </a:cubicBezTo>
                  <a:cubicBezTo>
                    <a:pt x="15" y="0"/>
                    <a:pt x="29" y="0"/>
                    <a:pt x="44" y="0"/>
                  </a:cubicBezTo>
                  <a:cubicBezTo>
                    <a:pt x="44" y="39"/>
                    <a:pt x="44" y="77"/>
                    <a:pt x="44"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3"/>
            <p:cNvSpPr>
              <a:spLocks/>
            </p:cNvSpPr>
            <p:nvPr/>
          </p:nvSpPr>
          <p:spPr bwMode="auto">
            <a:xfrm>
              <a:off x="2714" y="3162"/>
              <a:ext cx="102" cy="205"/>
            </a:xfrm>
            <a:custGeom>
              <a:avLst/>
              <a:gdLst>
                <a:gd name="T0" fmla="*/ 0 w 43"/>
                <a:gd name="T1" fmla="*/ 0 h 86"/>
                <a:gd name="T2" fmla="*/ 43 w 43"/>
                <a:gd name="T3" fmla="*/ 0 h 86"/>
                <a:gd name="T4" fmla="*/ 43 w 43"/>
                <a:gd name="T5" fmla="*/ 86 h 86"/>
                <a:gd name="T6" fmla="*/ 0 w 43"/>
                <a:gd name="T7" fmla="*/ 86 h 86"/>
                <a:gd name="T8" fmla="*/ 0 w 43"/>
                <a:gd name="T9" fmla="*/ 0 h 86"/>
              </a:gdLst>
              <a:ahLst/>
              <a:cxnLst>
                <a:cxn ang="0">
                  <a:pos x="T0" y="T1"/>
                </a:cxn>
                <a:cxn ang="0">
                  <a:pos x="T2" y="T3"/>
                </a:cxn>
                <a:cxn ang="0">
                  <a:pos x="T4" y="T5"/>
                </a:cxn>
                <a:cxn ang="0">
                  <a:pos x="T6" y="T7"/>
                </a:cxn>
                <a:cxn ang="0">
                  <a:pos x="T8" y="T9"/>
                </a:cxn>
              </a:cxnLst>
              <a:rect l="0" t="0" r="r" b="b"/>
              <a:pathLst>
                <a:path w="43" h="86">
                  <a:moveTo>
                    <a:pt x="0" y="0"/>
                  </a:moveTo>
                  <a:cubicBezTo>
                    <a:pt x="14" y="0"/>
                    <a:pt x="29" y="0"/>
                    <a:pt x="43" y="0"/>
                  </a:cubicBezTo>
                  <a:cubicBezTo>
                    <a:pt x="43" y="29"/>
                    <a:pt x="43" y="58"/>
                    <a:pt x="43" y="86"/>
                  </a:cubicBezTo>
                  <a:cubicBezTo>
                    <a:pt x="29" y="86"/>
                    <a:pt x="14" y="86"/>
                    <a:pt x="0" y="86"/>
                  </a:cubicBezTo>
                  <a:cubicBezTo>
                    <a:pt x="0" y="58"/>
                    <a:pt x="0" y="2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9556976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48"/>
          <p:cNvSpPr txBox="1"/>
          <p:nvPr/>
        </p:nvSpPr>
        <p:spPr>
          <a:xfrm>
            <a:off x="4007768" y="1093459"/>
            <a:ext cx="3888432" cy="646331"/>
          </a:xfrm>
          <a:prstGeom prst="rect">
            <a:avLst/>
          </a:prstGeom>
          <a:noFill/>
        </p:spPr>
        <p:txBody>
          <a:bodyPr wrap="square" rtlCol="0">
            <a:spAutoFit/>
          </a:bodyPr>
          <a:lstStyle/>
          <a:p>
            <a:pPr algn="ctr">
              <a:spcBef>
                <a:spcPct val="0"/>
              </a:spcBef>
            </a:pPr>
            <a:r>
              <a:rPr lang="zh-CN" altLang="en-US" sz="2400" dirty="0">
                <a:solidFill>
                  <a:srgbClr val="CCBA2F"/>
                </a:solidFill>
                <a:latin typeface="微软雅黑" panose="020B0503020204020204" pitchFamily="34" charset="-122"/>
                <a:ea typeface="微软雅黑" panose="020B0503020204020204" pitchFamily="34" charset="-122"/>
              </a:rPr>
              <a:t>在这里补充本页标题</a:t>
            </a:r>
            <a:r>
              <a:rPr lang="en-US" altLang="zh-CN" sz="4800" dirty="0">
                <a:solidFill>
                  <a:srgbClr val="384254"/>
                </a:solidFill>
                <a:latin typeface="微软雅黑" panose="020B0503020204020204" pitchFamily="34" charset="-122"/>
                <a:ea typeface="微软雅黑" panose="020B0503020204020204" pitchFamily="34" charset="-122"/>
              </a:rPr>
              <a:t/>
            </a:r>
            <a:br>
              <a:rPr lang="en-US" altLang="zh-CN" sz="4800" dirty="0">
                <a:solidFill>
                  <a:srgbClr val="384254"/>
                </a:solidFill>
                <a:latin typeface="微软雅黑" panose="020B0503020204020204" pitchFamily="34" charset="-122"/>
                <a:ea typeface="微软雅黑" panose="020B0503020204020204" pitchFamily="34" charset="-122"/>
              </a:rPr>
            </a:br>
            <a:r>
              <a:rPr lang="en-US" altLang="zh-CN" sz="1200" dirty="0">
                <a:solidFill>
                  <a:srgbClr val="8D8F94"/>
                </a:solidFill>
                <a:latin typeface="Arial" panose="020B0604020202020204" pitchFamily="34" charset="0"/>
                <a:ea typeface="Arial Unicode MS" panose="020B0604020202020204" pitchFamily="34" charset="-122"/>
                <a:cs typeface="Arial" panose="020B0604020202020204" pitchFamily="34" charset="0"/>
              </a:rPr>
              <a:t>Click here to add your </a:t>
            </a:r>
            <a:r>
              <a:rPr lang="en-US" altLang="zh-CN" sz="1200" dirty="0" err="1">
                <a:solidFill>
                  <a:srgbClr val="8D8F94"/>
                </a:solidFill>
                <a:latin typeface="Arial" panose="020B0604020202020204" pitchFamily="34" charset="0"/>
                <a:ea typeface="Arial Unicode MS" panose="020B0604020202020204" pitchFamily="34" charset="-122"/>
                <a:cs typeface="Arial" panose="020B0604020202020204" pitchFamily="34" charset="0"/>
              </a:rPr>
              <a:t>titleClick</a:t>
            </a:r>
            <a:r>
              <a:rPr lang="en-US" altLang="zh-CN" sz="1200" dirty="0">
                <a:solidFill>
                  <a:srgbClr val="8D8F94"/>
                </a:solidFill>
                <a:latin typeface="Arial" panose="020B0604020202020204" pitchFamily="34" charset="0"/>
                <a:ea typeface="Arial Unicode MS" panose="020B0604020202020204" pitchFamily="34" charset="-122"/>
                <a:cs typeface="Arial" panose="020B0604020202020204" pitchFamily="34" charset="0"/>
              </a:rPr>
              <a:t> here to add your title</a:t>
            </a:r>
            <a:endParaRPr lang="zh-CN" altLang="en-US" sz="1200" dirty="0">
              <a:solidFill>
                <a:srgbClr val="8D8F94"/>
              </a:solidFill>
              <a:latin typeface="Arial" panose="020B0604020202020204" pitchFamily="34" charset="0"/>
              <a:ea typeface="Arial Unicode MS" panose="020B0604020202020204" pitchFamily="34" charset="-122"/>
              <a:cs typeface="Arial" panose="020B0604020202020204" pitchFamily="34" charset="0"/>
            </a:endParaRPr>
          </a:p>
        </p:txBody>
      </p:sp>
      <p:grpSp>
        <p:nvGrpSpPr>
          <p:cNvPr id="21" name="组合 20"/>
          <p:cNvGrpSpPr/>
          <p:nvPr/>
        </p:nvGrpSpPr>
        <p:grpSpPr>
          <a:xfrm>
            <a:off x="2495600" y="2016125"/>
            <a:ext cx="7197630" cy="5616624"/>
            <a:chOff x="2495600" y="1124744"/>
            <a:chExt cx="7197630" cy="5616624"/>
          </a:xfrm>
        </p:grpSpPr>
        <p:grpSp>
          <p:nvGrpSpPr>
            <p:cNvPr id="22" name="组合 21"/>
            <p:cNvGrpSpPr/>
            <p:nvPr/>
          </p:nvGrpSpPr>
          <p:grpSpPr>
            <a:xfrm>
              <a:off x="3528056" y="1124744"/>
              <a:ext cx="5224860" cy="4995598"/>
              <a:chOff x="3431704" y="1196752"/>
              <a:chExt cx="5224860" cy="4995598"/>
            </a:xfrm>
          </p:grpSpPr>
          <p:grpSp>
            <p:nvGrpSpPr>
              <p:cNvPr id="28" name="Group 4"/>
              <p:cNvGrpSpPr>
                <a:grpSpLocks noChangeAspect="1"/>
              </p:cNvGrpSpPr>
              <p:nvPr/>
            </p:nvGrpSpPr>
            <p:grpSpPr bwMode="auto">
              <a:xfrm>
                <a:off x="3431704" y="1196752"/>
                <a:ext cx="5224860" cy="4995598"/>
                <a:chOff x="4803" y="-274"/>
                <a:chExt cx="3578" cy="3421"/>
              </a:xfrm>
            </p:grpSpPr>
            <p:sp>
              <p:nvSpPr>
                <p:cNvPr id="30" name="Freeform 5"/>
                <p:cNvSpPr>
                  <a:spLocks/>
                </p:cNvSpPr>
                <p:nvPr/>
              </p:nvSpPr>
              <p:spPr bwMode="auto">
                <a:xfrm>
                  <a:off x="5948" y="1023"/>
                  <a:ext cx="1308" cy="1312"/>
                </a:xfrm>
                <a:custGeom>
                  <a:avLst/>
                  <a:gdLst>
                    <a:gd name="T0" fmla="*/ 1059 w 1308"/>
                    <a:gd name="T1" fmla="*/ 0 h 1312"/>
                    <a:gd name="T2" fmla="*/ 250 w 1308"/>
                    <a:gd name="T3" fmla="*/ 0 h 1312"/>
                    <a:gd name="T4" fmla="*/ 0 w 1308"/>
                    <a:gd name="T5" fmla="*/ 811 h 1312"/>
                    <a:gd name="T6" fmla="*/ 653 w 1308"/>
                    <a:gd name="T7" fmla="*/ 1312 h 1312"/>
                    <a:gd name="T8" fmla="*/ 1308 w 1308"/>
                    <a:gd name="T9" fmla="*/ 811 h 1312"/>
                    <a:gd name="T10" fmla="*/ 1059 w 1308"/>
                    <a:gd name="T11" fmla="*/ 0 h 1312"/>
                  </a:gdLst>
                  <a:ahLst/>
                  <a:cxnLst>
                    <a:cxn ang="0">
                      <a:pos x="T0" y="T1"/>
                    </a:cxn>
                    <a:cxn ang="0">
                      <a:pos x="T2" y="T3"/>
                    </a:cxn>
                    <a:cxn ang="0">
                      <a:pos x="T4" y="T5"/>
                    </a:cxn>
                    <a:cxn ang="0">
                      <a:pos x="T6" y="T7"/>
                    </a:cxn>
                    <a:cxn ang="0">
                      <a:pos x="T8" y="T9"/>
                    </a:cxn>
                    <a:cxn ang="0">
                      <a:pos x="T10" y="T11"/>
                    </a:cxn>
                  </a:cxnLst>
                  <a:rect l="0" t="0" r="r" b="b"/>
                  <a:pathLst>
                    <a:path w="1308" h="1312">
                      <a:moveTo>
                        <a:pt x="1059" y="0"/>
                      </a:moveTo>
                      <a:lnTo>
                        <a:pt x="250" y="0"/>
                      </a:lnTo>
                      <a:lnTo>
                        <a:pt x="0" y="811"/>
                      </a:lnTo>
                      <a:lnTo>
                        <a:pt x="653" y="1312"/>
                      </a:lnTo>
                      <a:lnTo>
                        <a:pt x="1308" y="811"/>
                      </a:lnTo>
                      <a:lnTo>
                        <a:pt x="1059" y="0"/>
                      </a:lnTo>
                      <a:close/>
                    </a:path>
                  </a:pathLst>
                </a:custGeom>
                <a:solidFill>
                  <a:srgbClr val="DEB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HanWangWCL03" panose="02020500000000000000" pitchFamily="18" charset="-120"/>
                    <a:ea typeface="HanWangWCL03" panose="02020500000000000000" pitchFamily="18" charset="-120"/>
                  </a:endParaRPr>
                </a:p>
              </p:txBody>
            </p:sp>
            <p:sp>
              <p:nvSpPr>
                <p:cNvPr id="31" name="Freeform 6"/>
                <p:cNvSpPr>
                  <a:spLocks/>
                </p:cNvSpPr>
                <p:nvPr/>
              </p:nvSpPr>
              <p:spPr bwMode="auto">
                <a:xfrm>
                  <a:off x="5948" y="1023"/>
                  <a:ext cx="1308" cy="1312"/>
                </a:xfrm>
                <a:custGeom>
                  <a:avLst/>
                  <a:gdLst>
                    <a:gd name="T0" fmla="*/ 1059 w 1308"/>
                    <a:gd name="T1" fmla="*/ 0 h 1312"/>
                    <a:gd name="T2" fmla="*/ 250 w 1308"/>
                    <a:gd name="T3" fmla="*/ 0 h 1312"/>
                    <a:gd name="T4" fmla="*/ 0 w 1308"/>
                    <a:gd name="T5" fmla="*/ 811 h 1312"/>
                    <a:gd name="T6" fmla="*/ 653 w 1308"/>
                    <a:gd name="T7" fmla="*/ 1312 h 1312"/>
                    <a:gd name="T8" fmla="*/ 1308 w 1308"/>
                    <a:gd name="T9" fmla="*/ 811 h 1312"/>
                    <a:gd name="T10" fmla="*/ 1059 w 1308"/>
                    <a:gd name="T11" fmla="*/ 0 h 1312"/>
                  </a:gdLst>
                  <a:ahLst/>
                  <a:cxnLst>
                    <a:cxn ang="0">
                      <a:pos x="T0" y="T1"/>
                    </a:cxn>
                    <a:cxn ang="0">
                      <a:pos x="T2" y="T3"/>
                    </a:cxn>
                    <a:cxn ang="0">
                      <a:pos x="T4" y="T5"/>
                    </a:cxn>
                    <a:cxn ang="0">
                      <a:pos x="T6" y="T7"/>
                    </a:cxn>
                    <a:cxn ang="0">
                      <a:pos x="T8" y="T9"/>
                    </a:cxn>
                    <a:cxn ang="0">
                      <a:pos x="T10" y="T11"/>
                    </a:cxn>
                  </a:cxnLst>
                  <a:rect l="0" t="0" r="r" b="b"/>
                  <a:pathLst>
                    <a:path w="1308" h="1312">
                      <a:moveTo>
                        <a:pt x="1059" y="0"/>
                      </a:moveTo>
                      <a:lnTo>
                        <a:pt x="250" y="0"/>
                      </a:lnTo>
                      <a:lnTo>
                        <a:pt x="0" y="811"/>
                      </a:lnTo>
                      <a:lnTo>
                        <a:pt x="653" y="1312"/>
                      </a:lnTo>
                      <a:lnTo>
                        <a:pt x="1308" y="811"/>
                      </a:lnTo>
                      <a:lnTo>
                        <a:pt x="105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HanWangWCL03" panose="02020500000000000000" pitchFamily="18" charset="-120"/>
                    <a:ea typeface="HanWangWCL03" panose="02020500000000000000" pitchFamily="18" charset="-120"/>
                  </a:endParaRPr>
                </a:p>
              </p:txBody>
            </p:sp>
            <p:sp>
              <p:nvSpPr>
                <p:cNvPr id="32" name="Freeform 7"/>
                <p:cNvSpPr>
                  <a:spLocks/>
                </p:cNvSpPr>
                <p:nvPr/>
              </p:nvSpPr>
              <p:spPr bwMode="auto">
                <a:xfrm>
                  <a:off x="6198" y="-274"/>
                  <a:ext cx="809" cy="1277"/>
                </a:xfrm>
                <a:custGeom>
                  <a:avLst/>
                  <a:gdLst>
                    <a:gd name="T0" fmla="*/ 0 w 809"/>
                    <a:gd name="T1" fmla="*/ 1277 h 1277"/>
                    <a:gd name="T2" fmla="*/ 403 w 809"/>
                    <a:gd name="T3" fmla="*/ 0 h 1277"/>
                    <a:gd name="T4" fmla="*/ 809 w 809"/>
                    <a:gd name="T5" fmla="*/ 1277 h 1277"/>
                    <a:gd name="T6" fmla="*/ 0 w 809"/>
                    <a:gd name="T7" fmla="*/ 1277 h 1277"/>
                  </a:gdLst>
                  <a:ahLst/>
                  <a:cxnLst>
                    <a:cxn ang="0">
                      <a:pos x="T0" y="T1"/>
                    </a:cxn>
                    <a:cxn ang="0">
                      <a:pos x="T2" y="T3"/>
                    </a:cxn>
                    <a:cxn ang="0">
                      <a:pos x="T4" y="T5"/>
                    </a:cxn>
                    <a:cxn ang="0">
                      <a:pos x="T6" y="T7"/>
                    </a:cxn>
                  </a:cxnLst>
                  <a:rect l="0" t="0" r="r" b="b"/>
                  <a:pathLst>
                    <a:path w="809" h="1277">
                      <a:moveTo>
                        <a:pt x="0" y="1277"/>
                      </a:moveTo>
                      <a:lnTo>
                        <a:pt x="403" y="0"/>
                      </a:lnTo>
                      <a:lnTo>
                        <a:pt x="809" y="1277"/>
                      </a:lnTo>
                      <a:lnTo>
                        <a:pt x="0" y="1277"/>
                      </a:lnTo>
                      <a:close/>
                    </a:path>
                  </a:pathLst>
                </a:custGeom>
                <a:solidFill>
                  <a:srgbClr val="499E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792000" rIns="91440" bIns="45720" numCol="1" anchor="ctr" anchorCtr="1" compatLnSpc="1">
                  <a:prstTxWarp prst="textNoShape">
                    <a:avLst/>
                  </a:prstTxWarp>
                </a:bodyPr>
                <a:lstStyle/>
                <a:p>
                  <a:pPr algn="ctr"/>
                  <a:r>
                    <a:rPr lang="en-US" altLang="zh-CN" sz="4500" dirty="0" smtClean="0">
                      <a:solidFill>
                        <a:schemeClr val="bg1"/>
                      </a:solidFill>
                      <a:latin typeface="HanWangWCL03" panose="02020500000000000000" pitchFamily="18" charset="-120"/>
                      <a:ea typeface="HanWangWCL03" panose="02020500000000000000" pitchFamily="18" charset="-120"/>
                    </a:rPr>
                    <a:t>1</a:t>
                  </a:r>
                  <a:endParaRPr lang="zh-CN" altLang="en-US" sz="4500" dirty="0">
                    <a:solidFill>
                      <a:schemeClr val="bg1"/>
                    </a:solidFill>
                    <a:latin typeface="HanWangWCL03" panose="02020500000000000000" pitchFamily="18" charset="-120"/>
                    <a:ea typeface="HanWangWCL03" panose="02020500000000000000" pitchFamily="18" charset="-120"/>
                  </a:endParaRPr>
                </a:p>
              </p:txBody>
            </p:sp>
            <p:sp>
              <p:nvSpPr>
                <p:cNvPr id="33" name="Freeform 8"/>
                <p:cNvSpPr>
                  <a:spLocks/>
                </p:cNvSpPr>
                <p:nvPr/>
              </p:nvSpPr>
              <p:spPr bwMode="auto">
                <a:xfrm>
                  <a:off x="7028" y="1023"/>
                  <a:ext cx="1353" cy="811"/>
                </a:xfrm>
                <a:custGeom>
                  <a:avLst/>
                  <a:gdLst>
                    <a:gd name="T0" fmla="*/ 0 w 1353"/>
                    <a:gd name="T1" fmla="*/ 0 h 811"/>
                    <a:gd name="T2" fmla="*/ 1353 w 1353"/>
                    <a:gd name="T3" fmla="*/ 14 h 811"/>
                    <a:gd name="T4" fmla="*/ 249 w 1353"/>
                    <a:gd name="T5" fmla="*/ 811 h 811"/>
                    <a:gd name="T6" fmla="*/ 0 w 1353"/>
                    <a:gd name="T7" fmla="*/ 0 h 811"/>
                  </a:gdLst>
                  <a:ahLst/>
                  <a:cxnLst>
                    <a:cxn ang="0">
                      <a:pos x="T0" y="T1"/>
                    </a:cxn>
                    <a:cxn ang="0">
                      <a:pos x="T2" y="T3"/>
                    </a:cxn>
                    <a:cxn ang="0">
                      <a:pos x="T4" y="T5"/>
                    </a:cxn>
                    <a:cxn ang="0">
                      <a:pos x="T6" y="T7"/>
                    </a:cxn>
                  </a:cxnLst>
                  <a:rect l="0" t="0" r="r" b="b"/>
                  <a:pathLst>
                    <a:path w="1353" h="811">
                      <a:moveTo>
                        <a:pt x="0" y="0"/>
                      </a:moveTo>
                      <a:lnTo>
                        <a:pt x="1353" y="14"/>
                      </a:lnTo>
                      <a:lnTo>
                        <a:pt x="249" y="811"/>
                      </a:lnTo>
                      <a:lnTo>
                        <a:pt x="0" y="0"/>
                      </a:lnTo>
                      <a:close/>
                    </a:path>
                  </a:pathLst>
                </a:custGeom>
                <a:solidFill>
                  <a:srgbClr val="42536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32000" tIns="45720" rIns="91440" bIns="45720" numCol="1" anchor="t" anchorCtr="0" compatLnSpc="1">
                  <a:prstTxWarp prst="textNoShape">
                    <a:avLst/>
                  </a:prstTxWarp>
                </a:bodyPr>
                <a:lstStyle/>
                <a:p>
                  <a:r>
                    <a:rPr lang="en-US" altLang="zh-CN" sz="4500" dirty="0">
                      <a:solidFill>
                        <a:schemeClr val="bg1"/>
                      </a:solidFill>
                      <a:latin typeface="HanWangWCL03" panose="02020500000000000000" pitchFamily="18" charset="-120"/>
                      <a:ea typeface="HanWangWCL03" panose="02020500000000000000" pitchFamily="18" charset="-120"/>
                    </a:rPr>
                    <a:t>2</a:t>
                  </a:r>
                  <a:endParaRPr lang="zh-CN" altLang="en-US" sz="4500" dirty="0">
                    <a:solidFill>
                      <a:schemeClr val="bg1"/>
                    </a:solidFill>
                    <a:latin typeface="HanWangWCL03" panose="02020500000000000000" pitchFamily="18" charset="-120"/>
                    <a:ea typeface="HanWangWCL03" panose="02020500000000000000" pitchFamily="18" charset="-120"/>
                  </a:endParaRPr>
                </a:p>
              </p:txBody>
            </p:sp>
            <p:sp>
              <p:nvSpPr>
                <p:cNvPr id="34" name="Freeform 9"/>
                <p:cNvSpPr>
                  <a:spLocks/>
                </p:cNvSpPr>
                <p:nvPr/>
              </p:nvSpPr>
              <p:spPr bwMode="auto">
                <a:xfrm>
                  <a:off x="6615" y="1848"/>
                  <a:ext cx="1123" cy="1284"/>
                </a:xfrm>
                <a:custGeom>
                  <a:avLst/>
                  <a:gdLst>
                    <a:gd name="T0" fmla="*/ 655 w 1123"/>
                    <a:gd name="T1" fmla="*/ 0 h 1284"/>
                    <a:gd name="T2" fmla="*/ 1123 w 1123"/>
                    <a:gd name="T3" fmla="*/ 1284 h 1284"/>
                    <a:gd name="T4" fmla="*/ 0 w 1123"/>
                    <a:gd name="T5" fmla="*/ 501 h 1284"/>
                    <a:gd name="T6" fmla="*/ 655 w 1123"/>
                    <a:gd name="T7" fmla="*/ 0 h 1284"/>
                  </a:gdLst>
                  <a:ahLst/>
                  <a:cxnLst>
                    <a:cxn ang="0">
                      <a:pos x="T0" y="T1"/>
                    </a:cxn>
                    <a:cxn ang="0">
                      <a:pos x="T2" y="T3"/>
                    </a:cxn>
                    <a:cxn ang="0">
                      <a:pos x="T4" y="T5"/>
                    </a:cxn>
                    <a:cxn ang="0">
                      <a:pos x="T6" y="T7"/>
                    </a:cxn>
                  </a:cxnLst>
                  <a:rect l="0" t="0" r="r" b="b"/>
                  <a:pathLst>
                    <a:path w="1123" h="1284">
                      <a:moveTo>
                        <a:pt x="655" y="0"/>
                      </a:moveTo>
                      <a:lnTo>
                        <a:pt x="1123" y="1284"/>
                      </a:lnTo>
                      <a:lnTo>
                        <a:pt x="0" y="501"/>
                      </a:lnTo>
                      <a:lnTo>
                        <a:pt x="655" y="0"/>
                      </a:lnTo>
                      <a:close/>
                    </a:path>
                  </a:pathLst>
                </a:custGeom>
                <a:solidFill>
                  <a:srgbClr val="F54B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216000" bIns="468000" numCol="1" anchor="ctr" anchorCtr="1" compatLnSpc="1">
                  <a:prstTxWarp prst="textNoShape">
                    <a:avLst/>
                  </a:prstTxWarp>
                </a:bodyPr>
                <a:lstStyle/>
                <a:p>
                  <a:r>
                    <a:rPr lang="en-US" altLang="zh-CN" sz="4500" dirty="0">
                      <a:solidFill>
                        <a:schemeClr val="bg1"/>
                      </a:solidFill>
                      <a:latin typeface="HanWangWCL03" panose="02020500000000000000" pitchFamily="18" charset="-120"/>
                      <a:ea typeface="HanWangWCL03" panose="02020500000000000000" pitchFamily="18" charset="-120"/>
                    </a:rPr>
                    <a:t>3</a:t>
                  </a:r>
                  <a:endParaRPr lang="zh-CN" altLang="en-US" sz="4500" dirty="0">
                    <a:solidFill>
                      <a:schemeClr val="bg1"/>
                    </a:solidFill>
                    <a:latin typeface="HanWangWCL03" panose="02020500000000000000" pitchFamily="18" charset="-120"/>
                    <a:ea typeface="HanWangWCL03" panose="02020500000000000000" pitchFamily="18" charset="-120"/>
                  </a:endParaRPr>
                </a:p>
              </p:txBody>
            </p:sp>
            <p:sp>
              <p:nvSpPr>
                <p:cNvPr id="35" name="Freeform 10"/>
                <p:cNvSpPr>
                  <a:spLocks/>
                </p:cNvSpPr>
                <p:nvPr/>
              </p:nvSpPr>
              <p:spPr bwMode="auto">
                <a:xfrm>
                  <a:off x="5463" y="1848"/>
                  <a:ext cx="1125" cy="1299"/>
                </a:xfrm>
                <a:custGeom>
                  <a:avLst/>
                  <a:gdLst>
                    <a:gd name="T0" fmla="*/ 1125 w 1125"/>
                    <a:gd name="T1" fmla="*/ 501 h 1299"/>
                    <a:gd name="T2" fmla="*/ 0 w 1125"/>
                    <a:gd name="T3" fmla="*/ 1299 h 1299"/>
                    <a:gd name="T4" fmla="*/ 471 w 1125"/>
                    <a:gd name="T5" fmla="*/ 0 h 1299"/>
                    <a:gd name="T6" fmla="*/ 1125 w 1125"/>
                    <a:gd name="T7" fmla="*/ 501 h 1299"/>
                  </a:gdLst>
                  <a:ahLst/>
                  <a:cxnLst>
                    <a:cxn ang="0">
                      <a:pos x="T0" y="T1"/>
                    </a:cxn>
                    <a:cxn ang="0">
                      <a:pos x="T2" y="T3"/>
                    </a:cxn>
                    <a:cxn ang="0">
                      <a:pos x="T4" y="T5"/>
                    </a:cxn>
                    <a:cxn ang="0">
                      <a:pos x="T6" y="T7"/>
                    </a:cxn>
                  </a:cxnLst>
                  <a:rect l="0" t="0" r="r" b="b"/>
                  <a:pathLst>
                    <a:path w="1125" h="1299">
                      <a:moveTo>
                        <a:pt x="1125" y="501"/>
                      </a:moveTo>
                      <a:lnTo>
                        <a:pt x="0" y="1299"/>
                      </a:lnTo>
                      <a:lnTo>
                        <a:pt x="471" y="0"/>
                      </a:lnTo>
                      <a:lnTo>
                        <a:pt x="1125" y="501"/>
                      </a:lnTo>
                      <a:close/>
                    </a:path>
                  </a:pathLst>
                </a:custGeom>
                <a:solidFill>
                  <a:srgbClr val="36C7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0000" tIns="45720" rIns="91440" bIns="468000" numCol="1" anchor="ctr" anchorCtr="1" compatLnSpc="1">
                  <a:prstTxWarp prst="textNoShape">
                    <a:avLst/>
                  </a:prstTxWarp>
                </a:bodyPr>
                <a:lstStyle/>
                <a:p>
                  <a:r>
                    <a:rPr lang="en-US" altLang="zh-CN" sz="4500" dirty="0">
                      <a:solidFill>
                        <a:schemeClr val="bg1"/>
                      </a:solidFill>
                      <a:latin typeface="HanWangWCL03" panose="02020500000000000000" pitchFamily="18" charset="-120"/>
                      <a:ea typeface="HanWangWCL03" panose="02020500000000000000" pitchFamily="18" charset="-120"/>
                    </a:rPr>
                    <a:t>4</a:t>
                  </a:r>
                  <a:endParaRPr lang="zh-CN" altLang="en-US" sz="4500" dirty="0">
                    <a:solidFill>
                      <a:schemeClr val="bg1"/>
                    </a:solidFill>
                    <a:latin typeface="HanWangWCL03" panose="02020500000000000000" pitchFamily="18" charset="-120"/>
                    <a:ea typeface="HanWangWCL03" panose="02020500000000000000" pitchFamily="18" charset="-120"/>
                  </a:endParaRPr>
                </a:p>
              </p:txBody>
            </p:sp>
            <p:sp>
              <p:nvSpPr>
                <p:cNvPr id="36" name="Freeform 11"/>
                <p:cNvSpPr>
                  <a:spLocks/>
                </p:cNvSpPr>
                <p:nvPr/>
              </p:nvSpPr>
              <p:spPr bwMode="auto">
                <a:xfrm>
                  <a:off x="4803" y="1023"/>
                  <a:ext cx="1374" cy="811"/>
                </a:xfrm>
                <a:custGeom>
                  <a:avLst/>
                  <a:gdLst>
                    <a:gd name="T0" fmla="*/ 1124 w 1374"/>
                    <a:gd name="T1" fmla="*/ 811 h 811"/>
                    <a:gd name="T2" fmla="*/ 0 w 1374"/>
                    <a:gd name="T3" fmla="*/ 47 h 811"/>
                    <a:gd name="T4" fmla="*/ 1374 w 1374"/>
                    <a:gd name="T5" fmla="*/ 0 h 811"/>
                    <a:gd name="T6" fmla="*/ 1124 w 1374"/>
                    <a:gd name="T7" fmla="*/ 811 h 811"/>
                    <a:gd name="connsiteX0" fmla="*/ 8180 w 10000"/>
                    <a:gd name="connsiteY0" fmla="*/ 10000 h 10000"/>
                    <a:gd name="connsiteX1" fmla="*/ 0 w 10000"/>
                    <a:gd name="connsiteY1" fmla="*/ 129 h 10000"/>
                    <a:gd name="connsiteX2" fmla="*/ 10000 w 10000"/>
                    <a:gd name="connsiteY2" fmla="*/ 0 h 10000"/>
                    <a:gd name="connsiteX3" fmla="*/ 8180 w 10000"/>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00" h="10000">
                      <a:moveTo>
                        <a:pt x="8180" y="10000"/>
                      </a:moveTo>
                      <a:lnTo>
                        <a:pt x="0" y="129"/>
                      </a:lnTo>
                      <a:lnTo>
                        <a:pt x="10000" y="0"/>
                      </a:lnTo>
                      <a:lnTo>
                        <a:pt x="8180" y="10000"/>
                      </a:lnTo>
                      <a:close/>
                    </a:path>
                  </a:pathLst>
                </a:custGeom>
                <a:solidFill>
                  <a:srgbClr val="28C1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28000" tIns="45720" rIns="91440" bIns="45720" numCol="1" anchor="t" anchorCtr="1" compatLnSpc="1">
                  <a:prstTxWarp prst="textNoShape">
                    <a:avLst/>
                  </a:prstTxWarp>
                </a:bodyPr>
                <a:lstStyle/>
                <a:p>
                  <a:r>
                    <a:rPr lang="en-US" altLang="zh-CN" sz="4500" dirty="0">
                      <a:solidFill>
                        <a:schemeClr val="bg1"/>
                      </a:solidFill>
                      <a:latin typeface="HanWangWCL03" panose="02020500000000000000" pitchFamily="18" charset="-120"/>
                      <a:ea typeface="HanWangWCL03" panose="02020500000000000000" pitchFamily="18" charset="-120"/>
                    </a:rPr>
                    <a:t>5</a:t>
                  </a:r>
                  <a:endParaRPr lang="zh-CN" altLang="en-US" sz="4500" dirty="0">
                    <a:solidFill>
                      <a:schemeClr val="bg1"/>
                    </a:solidFill>
                    <a:latin typeface="HanWangWCL03" panose="02020500000000000000" pitchFamily="18" charset="-120"/>
                    <a:ea typeface="HanWangWCL03" panose="02020500000000000000" pitchFamily="18" charset="-120"/>
                  </a:endParaRPr>
                </a:p>
              </p:txBody>
            </p:sp>
          </p:grpSp>
          <p:sp>
            <p:nvSpPr>
              <p:cNvPr id="29" name="Freeform 93"/>
              <p:cNvSpPr>
                <a:spLocks noEditPoints="1"/>
              </p:cNvSpPr>
              <p:nvPr/>
            </p:nvSpPr>
            <p:spPr bwMode="auto">
              <a:xfrm>
                <a:off x="5529827" y="3465331"/>
                <a:ext cx="1059916" cy="1043773"/>
              </a:xfrm>
              <a:custGeom>
                <a:avLst/>
                <a:gdLst>
                  <a:gd name="T0" fmla="*/ 60 w 81"/>
                  <a:gd name="T1" fmla="*/ 0 h 80"/>
                  <a:gd name="T2" fmla="*/ 64 w 81"/>
                  <a:gd name="T3" fmla="*/ 2 h 80"/>
                  <a:gd name="T4" fmla="*/ 64 w 81"/>
                  <a:gd name="T5" fmla="*/ 5 h 80"/>
                  <a:gd name="T6" fmla="*/ 67 w 81"/>
                  <a:gd name="T7" fmla="*/ 6 h 80"/>
                  <a:gd name="T8" fmla="*/ 80 w 81"/>
                  <a:gd name="T9" fmla="*/ 13 h 80"/>
                  <a:gd name="T10" fmla="*/ 77 w 81"/>
                  <a:gd name="T11" fmla="*/ 30 h 80"/>
                  <a:gd name="T12" fmla="*/ 63 w 81"/>
                  <a:gd name="T13" fmla="*/ 40 h 80"/>
                  <a:gd name="T14" fmla="*/ 54 w 81"/>
                  <a:gd name="T15" fmla="*/ 50 h 80"/>
                  <a:gd name="T16" fmla="*/ 44 w 81"/>
                  <a:gd name="T17" fmla="*/ 54 h 80"/>
                  <a:gd name="T18" fmla="*/ 43 w 81"/>
                  <a:gd name="T19" fmla="*/ 63 h 80"/>
                  <a:gd name="T20" fmla="*/ 50 w 81"/>
                  <a:gd name="T21" fmla="*/ 67 h 80"/>
                  <a:gd name="T22" fmla="*/ 58 w 81"/>
                  <a:gd name="T23" fmla="*/ 80 h 80"/>
                  <a:gd name="T24" fmla="*/ 31 w 81"/>
                  <a:gd name="T25" fmla="*/ 80 h 80"/>
                  <a:gd name="T26" fmla="*/ 24 w 81"/>
                  <a:gd name="T27" fmla="*/ 80 h 80"/>
                  <a:gd name="T28" fmla="*/ 27 w 81"/>
                  <a:gd name="T29" fmla="*/ 68 h 80"/>
                  <a:gd name="T30" fmla="*/ 36 w 81"/>
                  <a:gd name="T31" fmla="*/ 66 h 80"/>
                  <a:gd name="T32" fmla="*/ 38 w 81"/>
                  <a:gd name="T33" fmla="*/ 57 h 80"/>
                  <a:gd name="T34" fmla="*/ 32 w 81"/>
                  <a:gd name="T35" fmla="*/ 53 h 80"/>
                  <a:gd name="T36" fmla="*/ 23 w 81"/>
                  <a:gd name="T37" fmla="*/ 44 h 80"/>
                  <a:gd name="T38" fmla="*/ 12 w 81"/>
                  <a:gd name="T39" fmla="*/ 37 h 80"/>
                  <a:gd name="T40" fmla="*/ 1 w 81"/>
                  <a:gd name="T41" fmla="*/ 21 h 80"/>
                  <a:gd name="T42" fmla="*/ 8 w 81"/>
                  <a:gd name="T43" fmla="*/ 7 h 80"/>
                  <a:gd name="T44" fmla="*/ 16 w 81"/>
                  <a:gd name="T45" fmla="*/ 7 h 80"/>
                  <a:gd name="T46" fmla="*/ 16 w 81"/>
                  <a:gd name="T47" fmla="*/ 3 h 80"/>
                  <a:gd name="T48" fmla="*/ 21 w 81"/>
                  <a:gd name="T49" fmla="*/ 0 h 80"/>
                  <a:gd name="T50" fmla="*/ 40 w 81"/>
                  <a:gd name="T51" fmla="*/ 4 h 80"/>
                  <a:gd name="T52" fmla="*/ 25 w 81"/>
                  <a:gd name="T53" fmla="*/ 4 h 80"/>
                  <a:gd name="T54" fmla="*/ 21 w 81"/>
                  <a:gd name="T55" fmla="*/ 7 h 80"/>
                  <a:gd name="T56" fmla="*/ 23 w 81"/>
                  <a:gd name="T57" fmla="*/ 23 h 80"/>
                  <a:gd name="T58" fmla="*/ 25 w 81"/>
                  <a:gd name="T59" fmla="*/ 40 h 80"/>
                  <a:gd name="T60" fmla="*/ 44 w 81"/>
                  <a:gd name="T61" fmla="*/ 50 h 80"/>
                  <a:gd name="T62" fmla="*/ 57 w 81"/>
                  <a:gd name="T63" fmla="*/ 33 h 80"/>
                  <a:gd name="T64" fmla="*/ 59 w 81"/>
                  <a:gd name="T65" fmla="*/ 10 h 80"/>
                  <a:gd name="T66" fmla="*/ 58 w 81"/>
                  <a:gd name="T67" fmla="*/ 4 h 80"/>
                  <a:gd name="T68" fmla="*/ 40 w 81"/>
                  <a:gd name="T69" fmla="*/ 4 h 80"/>
                  <a:gd name="T70" fmla="*/ 76 w 81"/>
                  <a:gd name="T71" fmla="*/ 14 h 80"/>
                  <a:gd name="T72" fmla="*/ 63 w 81"/>
                  <a:gd name="T73" fmla="*/ 15 h 80"/>
                  <a:gd name="T74" fmla="*/ 61 w 81"/>
                  <a:gd name="T75" fmla="*/ 30 h 80"/>
                  <a:gd name="T76" fmla="*/ 61 w 81"/>
                  <a:gd name="T77" fmla="*/ 35 h 80"/>
                  <a:gd name="T78" fmla="*/ 65 w 81"/>
                  <a:gd name="T79" fmla="*/ 35 h 80"/>
                  <a:gd name="T80" fmla="*/ 76 w 81"/>
                  <a:gd name="T81" fmla="*/ 18 h 80"/>
                  <a:gd name="T82" fmla="*/ 5 w 81"/>
                  <a:gd name="T83" fmla="*/ 20 h 80"/>
                  <a:gd name="T84" fmla="*/ 12 w 81"/>
                  <a:gd name="T85" fmla="*/ 32 h 80"/>
                  <a:gd name="T86" fmla="*/ 20 w 81"/>
                  <a:gd name="T87" fmla="*/ 34 h 80"/>
                  <a:gd name="T88" fmla="*/ 20 w 81"/>
                  <a:gd name="T89" fmla="*/ 29 h 80"/>
                  <a:gd name="T90" fmla="*/ 17 w 81"/>
                  <a:gd name="T91" fmla="*/ 12 h 80"/>
                  <a:gd name="T92" fmla="*/ 5 w 81"/>
                  <a:gd name="T93" fmla="*/ 18 h 80"/>
                  <a:gd name="T94" fmla="*/ 41 w 81"/>
                  <a:gd name="T95" fmla="*/ 76 h 80"/>
                  <a:gd name="T96" fmla="*/ 53 w 81"/>
                  <a:gd name="T97" fmla="*/ 76 h 80"/>
                  <a:gd name="T98" fmla="*/ 54 w 81"/>
                  <a:gd name="T99" fmla="*/ 74 h 80"/>
                  <a:gd name="T100" fmla="*/ 33 w 81"/>
                  <a:gd name="T101" fmla="*/ 71 h 80"/>
                  <a:gd name="T102" fmla="*/ 28 w 81"/>
                  <a:gd name="T103" fmla="*/ 76 h 80"/>
                  <a:gd name="T104" fmla="*/ 41 w 81"/>
                  <a:gd name="T105"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1" h="80">
                    <a:moveTo>
                      <a:pt x="41" y="0"/>
                    </a:moveTo>
                    <a:cubicBezTo>
                      <a:pt x="47" y="0"/>
                      <a:pt x="53" y="0"/>
                      <a:pt x="60" y="0"/>
                    </a:cubicBezTo>
                    <a:cubicBezTo>
                      <a:pt x="60" y="0"/>
                      <a:pt x="61" y="0"/>
                      <a:pt x="62" y="0"/>
                    </a:cubicBezTo>
                    <a:cubicBezTo>
                      <a:pt x="64" y="0"/>
                      <a:pt x="64" y="1"/>
                      <a:pt x="64" y="2"/>
                    </a:cubicBezTo>
                    <a:cubicBezTo>
                      <a:pt x="64" y="3"/>
                      <a:pt x="64" y="4"/>
                      <a:pt x="64" y="5"/>
                    </a:cubicBezTo>
                    <a:cubicBezTo>
                      <a:pt x="64" y="5"/>
                      <a:pt x="64" y="5"/>
                      <a:pt x="64" y="5"/>
                    </a:cubicBezTo>
                    <a:cubicBezTo>
                      <a:pt x="64" y="6"/>
                      <a:pt x="65" y="6"/>
                      <a:pt x="66" y="6"/>
                    </a:cubicBezTo>
                    <a:cubicBezTo>
                      <a:pt x="66" y="6"/>
                      <a:pt x="67" y="6"/>
                      <a:pt x="67" y="6"/>
                    </a:cubicBezTo>
                    <a:cubicBezTo>
                      <a:pt x="70" y="6"/>
                      <a:pt x="73" y="6"/>
                      <a:pt x="76" y="8"/>
                    </a:cubicBezTo>
                    <a:cubicBezTo>
                      <a:pt x="78" y="9"/>
                      <a:pt x="79" y="11"/>
                      <a:pt x="80" y="13"/>
                    </a:cubicBezTo>
                    <a:cubicBezTo>
                      <a:pt x="81" y="16"/>
                      <a:pt x="81" y="19"/>
                      <a:pt x="80" y="21"/>
                    </a:cubicBezTo>
                    <a:cubicBezTo>
                      <a:pt x="80" y="24"/>
                      <a:pt x="78" y="27"/>
                      <a:pt x="77" y="30"/>
                    </a:cubicBezTo>
                    <a:cubicBezTo>
                      <a:pt x="74" y="34"/>
                      <a:pt x="72" y="36"/>
                      <a:pt x="68" y="38"/>
                    </a:cubicBezTo>
                    <a:cubicBezTo>
                      <a:pt x="66" y="39"/>
                      <a:pt x="65" y="39"/>
                      <a:pt x="63" y="40"/>
                    </a:cubicBezTo>
                    <a:cubicBezTo>
                      <a:pt x="61" y="41"/>
                      <a:pt x="59" y="43"/>
                      <a:pt x="58" y="45"/>
                    </a:cubicBezTo>
                    <a:cubicBezTo>
                      <a:pt x="57" y="47"/>
                      <a:pt x="55" y="48"/>
                      <a:pt x="54" y="50"/>
                    </a:cubicBezTo>
                    <a:cubicBezTo>
                      <a:pt x="52" y="52"/>
                      <a:pt x="49" y="53"/>
                      <a:pt x="47" y="54"/>
                    </a:cubicBezTo>
                    <a:cubicBezTo>
                      <a:pt x="46" y="54"/>
                      <a:pt x="45" y="54"/>
                      <a:pt x="44" y="54"/>
                    </a:cubicBezTo>
                    <a:cubicBezTo>
                      <a:pt x="43" y="55"/>
                      <a:pt x="43" y="56"/>
                      <a:pt x="43" y="58"/>
                    </a:cubicBezTo>
                    <a:cubicBezTo>
                      <a:pt x="43" y="59"/>
                      <a:pt x="43" y="61"/>
                      <a:pt x="43" y="63"/>
                    </a:cubicBezTo>
                    <a:cubicBezTo>
                      <a:pt x="43" y="65"/>
                      <a:pt x="44" y="66"/>
                      <a:pt x="46" y="66"/>
                    </a:cubicBezTo>
                    <a:cubicBezTo>
                      <a:pt x="47" y="66"/>
                      <a:pt x="49" y="66"/>
                      <a:pt x="50" y="67"/>
                    </a:cubicBezTo>
                    <a:cubicBezTo>
                      <a:pt x="55" y="68"/>
                      <a:pt x="59" y="72"/>
                      <a:pt x="60" y="76"/>
                    </a:cubicBezTo>
                    <a:cubicBezTo>
                      <a:pt x="60" y="78"/>
                      <a:pt x="59" y="80"/>
                      <a:pt x="58" y="80"/>
                    </a:cubicBezTo>
                    <a:cubicBezTo>
                      <a:pt x="56" y="80"/>
                      <a:pt x="55" y="80"/>
                      <a:pt x="53" y="80"/>
                    </a:cubicBezTo>
                    <a:cubicBezTo>
                      <a:pt x="46" y="80"/>
                      <a:pt x="39" y="80"/>
                      <a:pt x="31" y="80"/>
                    </a:cubicBezTo>
                    <a:cubicBezTo>
                      <a:pt x="29" y="80"/>
                      <a:pt x="28" y="80"/>
                      <a:pt x="26" y="80"/>
                    </a:cubicBezTo>
                    <a:cubicBezTo>
                      <a:pt x="25" y="80"/>
                      <a:pt x="24" y="80"/>
                      <a:pt x="24" y="80"/>
                    </a:cubicBezTo>
                    <a:cubicBezTo>
                      <a:pt x="22" y="80"/>
                      <a:pt x="21" y="78"/>
                      <a:pt x="21" y="76"/>
                    </a:cubicBezTo>
                    <a:cubicBezTo>
                      <a:pt x="22" y="73"/>
                      <a:pt x="24" y="70"/>
                      <a:pt x="27" y="68"/>
                    </a:cubicBezTo>
                    <a:cubicBezTo>
                      <a:pt x="29" y="67"/>
                      <a:pt x="31" y="67"/>
                      <a:pt x="32" y="66"/>
                    </a:cubicBezTo>
                    <a:cubicBezTo>
                      <a:pt x="34" y="66"/>
                      <a:pt x="35" y="66"/>
                      <a:pt x="36" y="66"/>
                    </a:cubicBezTo>
                    <a:cubicBezTo>
                      <a:pt x="38" y="66"/>
                      <a:pt x="38" y="65"/>
                      <a:pt x="38" y="64"/>
                    </a:cubicBezTo>
                    <a:cubicBezTo>
                      <a:pt x="39" y="62"/>
                      <a:pt x="39" y="60"/>
                      <a:pt x="38" y="57"/>
                    </a:cubicBezTo>
                    <a:cubicBezTo>
                      <a:pt x="38" y="56"/>
                      <a:pt x="37" y="55"/>
                      <a:pt x="36" y="54"/>
                    </a:cubicBezTo>
                    <a:cubicBezTo>
                      <a:pt x="35" y="54"/>
                      <a:pt x="33" y="53"/>
                      <a:pt x="32" y="53"/>
                    </a:cubicBezTo>
                    <a:cubicBezTo>
                      <a:pt x="29" y="51"/>
                      <a:pt x="26" y="49"/>
                      <a:pt x="24" y="47"/>
                    </a:cubicBezTo>
                    <a:cubicBezTo>
                      <a:pt x="24" y="46"/>
                      <a:pt x="23" y="45"/>
                      <a:pt x="23" y="44"/>
                    </a:cubicBezTo>
                    <a:cubicBezTo>
                      <a:pt x="21" y="42"/>
                      <a:pt x="20" y="41"/>
                      <a:pt x="18" y="40"/>
                    </a:cubicBezTo>
                    <a:cubicBezTo>
                      <a:pt x="16" y="39"/>
                      <a:pt x="14" y="38"/>
                      <a:pt x="12" y="37"/>
                    </a:cubicBezTo>
                    <a:cubicBezTo>
                      <a:pt x="8" y="35"/>
                      <a:pt x="5" y="32"/>
                      <a:pt x="3" y="28"/>
                    </a:cubicBezTo>
                    <a:cubicBezTo>
                      <a:pt x="2" y="26"/>
                      <a:pt x="1" y="24"/>
                      <a:pt x="1" y="21"/>
                    </a:cubicBezTo>
                    <a:cubicBezTo>
                      <a:pt x="0" y="19"/>
                      <a:pt x="0" y="16"/>
                      <a:pt x="2" y="13"/>
                    </a:cubicBezTo>
                    <a:cubicBezTo>
                      <a:pt x="3" y="10"/>
                      <a:pt x="5" y="8"/>
                      <a:pt x="8" y="7"/>
                    </a:cubicBezTo>
                    <a:cubicBezTo>
                      <a:pt x="10" y="6"/>
                      <a:pt x="12" y="6"/>
                      <a:pt x="15" y="7"/>
                    </a:cubicBezTo>
                    <a:cubicBezTo>
                      <a:pt x="15" y="7"/>
                      <a:pt x="15" y="7"/>
                      <a:pt x="16" y="7"/>
                    </a:cubicBezTo>
                    <a:cubicBezTo>
                      <a:pt x="16" y="7"/>
                      <a:pt x="17" y="6"/>
                      <a:pt x="17" y="5"/>
                    </a:cubicBezTo>
                    <a:cubicBezTo>
                      <a:pt x="17" y="5"/>
                      <a:pt x="17" y="4"/>
                      <a:pt x="16" y="3"/>
                    </a:cubicBezTo>
                    <a:cubicBezTo>
                      <a:pt x="16" y="2"/>
                      <a:pt x="17" y="0"/>
                      <a:pt x="19" y="0"/>
                    </a:cubicBezTo>
                    <a:cubicBezTo>
                      <a:pt x="19" y="0"/>
                      <a:pt x="20" y="0"/>
                      <a:pt x="21" y="0"/>
                    </a:cubicBezTo>
                    <a:cubicBezTo>
                      <a:pt x="27" y="0"/>
                      <a:pt x="34" y="0"/>
                      <a:pt x="41" y="0"/>
                    </a:cubicBezTo>
                    <a:close/>
                    <a:moveTo>
                      <a:pt x="40" y="4"/>
                    </a:moveTo>
                    <a:cubicBezTo>
                      <a:pt x="40" y="4"/>
                      <a:pt x="40" y="4"/>
                      <a:pt x="40" y="4"/>
                    </a:cubicBezTo>
                    <a:cubicBezTo>
                      <a:pt x="35" y="4"/>
                      <a:pt x="30" y="4"/>
                      <a:pt x="25" y="4"/>
                    </a:cubicBezTo>
                    <a:cubicBezTo>
                      <a:pt x="25" y="4"/>
                      <a:pt x="24" y="4"/>
                      <a:pt x="24" y="4"/>
                    </a:cubicBezTo>
                    <a:cubicBezTo>
                      <a:pt x="22" y="4"/>
                      <a:pt x="21" y="5"/>
                      <a:pt x="21" y="7"/>
                    </a:cubicBezTo>
                    <a:cubicBezTo>
                      <a:pt x="22" y="9"/>
                      <a:pt x="22" y="12"/>
                      <a:pt x="22" y="14"/>
                    </a:cubicBezTo>
                    <a:cubicBezTo>
                      <a:pt x="23" y="17"/>
                      <a:pt x="23" y="20"/>
                      <a:pt x="23" y="23"/>
                    </a:cubicBezTo>
                    <a:cubicBezTo>
                      <a:pt x="24" y="27"/>
                      <a:pt x="24" y="30"/>
                      <a:pt x="24" y="34"/>
                    </a:cubicBezTo>
                    <a:cubicBezTo>
                      <a:pt x="24" y="36"/>
                      <a:pt x="25" y="38"/>
                      <a:pt x="25" y="40"/>
                    </a:cubicBezTo>
                    <a:cubicBezTo>
                      <a:pt x="26" y="43"/>
                      <a:pt x="28" y="46"/>
                      <a:pt x="31" y="48"/>
                    </a:cubicBezTo>
                    <a:cubicBezTo>
                      <a:pt x="35" y="50"/>
                      <a:pt x="39" y="51"/>
                      <a:pt x="44" y="50"/>
                    </a:cubicBezTo>
                    <a:cubicBezTo>
                      <a:pt x="49" y="49"/>
                      <a:pt x="52" y="47"/>
                      <a:pt x="55" y="42"/>
                    </a:cubicBezTo>
                    <a:cubicBezTo>
                      <a:pt x="56" y="40"/>
                      <a:pt x="57" y="37"/>
                      <a:pt x="57" y="33"/>
                    </a:cubicBezTo>
                    <a:cubicBezTo>
                      <a:pt x="57" y="30"/>
                      <a:pt x="57" y="27"/>
                      <a:pt x="57" y="23"/>
                    </a:cubicBezTo>
                    <a:cubicBezTo>
                      <a:pt x="58" y="19"/>
                      <a:pt x="58" y="15"/>
                      <a:pt x="59" y="10"/>
                    </a:cubicBezTo>
                    <a:cubicBezTo>
                      <a:pt x="59" y="9"/>
                      <a:pt x="59" y="8"/>
                      <a:pt x="59" y="7"/>
                    </a:cubicBezTo>
                    <a:cubicBezTo>
                      <a:pt x="60" y="5"/>
                      <a:pt x="59" y="4"/>
                      <a:pt x="58" y="4"/>
                    </a:cubicBezTo>
                    <a:cubicBezTo>
                      <a:pt x="57" y="4"/>
                      <a:pt x="57" y="4"/>
                      <a:pt x="56" y="4"/>
                    </a:cubicBezTo>
                    <a:cubicBezTo>
                      <a:pt x="51" y="4"/>
                      <a:pt x="45" y="4"/>
                      <a:pt x="40" y="4"/>
                    </a:cubicBezTo>
                    <a:close/>
                    <a:moveTo>
                      <a:pt x="76" y="18"/>
                    </a:moveTo>
                    <a:cubicBezTo>
                      <a:pt x="76" y="17"/>
                      <a:pt x="76" y="15"/>
                      <a:pt x="76" y="14"/>
                    </a:cubicBezTo>
                    <a:cubicBezTo>
                      <a:pt x="74" y="11"/>
                      <a:pt x="71" y="9"/>
                      <a:pt x="68" y="10"/>
                    </a:cubicBezTo>
                    <a:cubicBezTo>
                      <a:pt x="65" y="11"/>
                      <a:pt x="64" y="13"/>
                      <a:pt x="63" y="15"/>
                    </a:cubicBezTo>
                    <a:cubicBezTo>
                      <a:pt x="62" y="16"/>
                      <a:pt x="62" y="17"/>
                      <a:pt x="62" y="19"/>
                    </a:cubicBezTo>
                    <a:cubicBezTo>
                      <a:pt x="61" y="22"/>
                      <a:pt x="61" y="26"/>
                      <a:pt x="61" y="30"/>
                    </a:cubicBezTo>
                    <a:cubicBezTo>
                      <a:pt x="61" y="31"/>
                      <a:pt x="61" y="32"/>
                      <a:pt x="61" y="33"/>
                    </a:cubicBezTo>
                    <a:cubicBezTo>
                      <a:pt x="61" y="34"/>
                      <a:pt x="61" y="34"/>
                      <a:pt x="61" y="35"/>
                    </a:cubicBezTo>
                    <a:cubicBezTo>
                      <a:pt x="62" y="35"/>
                      <a:pt x="62" y="36"/>
                      <a:pt x="63" y="36"/>
                    </a:cubicBezTo>
                    <a:cubicBezTo>
                      <a:pt x="64" y="36"/>
                      <a:pt x="64" y="35"/>
                      <a:pt x="65" y="35"/>
                    </a:cubicBezTo>
                    <a:cubicBezTo>
                      <a:pt x="68" y="34"/>
                      <a:pt x="71" y="31"/>
                      <a:pt x="73" y="28"/>
                    </a:cubicBezTo>
                    <a:cubicBezTo>
                      <a:pt x="75" y="25"/>
                      <a:pt x="76" y="22"/>
                      <a:pt x="76" y="18"/>
                    </a:cubicBezTo>
                    <a:close/>
                    <a:moveTo>
                      <a:pt x="5" y="18"/>
                    </a:moveTo>
                    <a:cubicBezTo>
                      <a:pt x="5" y="19"/>
                      <a:pt x="5" y="19"/>
                      <a:pt x="5" y="20"/>
                    </a:cubicBezTo>
                    <a:cubicBezTo>
                      <a:pt x="5" y="20"/>
                      <a:pt x="5" y="21"/>
                      <a:pt x="5" y="21"/>
                    </a:cubicBezTo>
                    <a:cubicBezTo>
                      <a:pt x="6" y="26"/>
                      <a:pt x="8" y="29"/>
                      <a:pt x="12" y="32"/>
                    </a:cubicBezTo>
                    <a:cubicBezTo>
                      <a:pt x="13" y="34"/>
                      <a:pt x="16" y="35"/>
                      <a:pt x="18" y="35"/>
                    </a:cubicBezTo>
                    <a:cubicBezTo>
                      <a:pt x="19" y="36"/>
                      <a:pt x="20" y="35"/>
                      <a:pt x="20" y="34"/>
                    </a:cubicBezTo>
                    <a:cubicBezTo>
                      <a:pt x="20" y="34"/>
                      <a:pt x="20" y="34"/>
                      <a:pt x="20" y="34"/>
                    </a:cubicBezTo>
                    <a:cubicBezTo>
                      <a:pt x="20" y="32"/>
                      <a:pt x="20" y="30"/>
                      <a:pt x="20" y="29"/>
                    </a:cubicBezTo>
                    <a:cubicBezTo>
                      <a:pt x="20" y="25"/>
                      <a:pt x="19" y="21"/>
                      <a:pt x="19" y="18"/>
                    </a:cubicBezTo>
                    <a:cubicBezTo>
                      <a:pt x="19" y="16"/>
                      <a:pt x="18" y="14"/>
                      <a:pt x="17" y="12"/>
                    </a:cubicBezTo>
                    <a:cubicBezTo>
                      <a:pt x="14" y="10"/>
                      <a:pt x="11" y="9"/>
                      <a:pt x="9" y="11"/>
                    </a:cubicBezTo>
                    <a:cubicBezTo>
                      <a:pt x="6" y="13"/>
                      <a:pt x="5" y="15"/>
                      <a:pt x="5" y="18"/>
                    </a:cubicBezTo>
                    <a:close/>
                    <a:moveTo>
                      <a:pt x="41" y="76"/>
                    </a:moveTo>
                    <a:cubicBezTo>
                      <a:pt x="41" y="76"/>
                      <a:pt x="41" y="76"/>
                      <a:pt x="41" y="76"/>
                    </a:cubicBezTo>
                    <a:cubicBezTo>
                      <a:pt x="45" y="76"/>
                      <a:pt x="49" y="76"/>
                      <a:pt x="53" y="76"/>
                    </a:cubicBezTo>
                    <a:cubicBezTo>
                      <a:pt x="53" y="76"/>
                      <a:pt x="53" y="76"/>
                      <a:pt x="53" y="76"/>
                    </a:cubicBezTo>
                    <a:cubicBezTo>
                      <a:pt x="54" y="76"/>
                      <a:pt x="54" y="76"/>
                      <a:pt x="55" y="75"/>
                    </a:cubicBezTo>
                    <a:cubicBezTo>
                      <a:pt x="55" y="75"/>
                      <a:pt x="55" y="74"/>
                      <a:pt x="54" y="74"/>
                    </a:cubicBezTo>
                    <a:cubicBezTo>
                      <a:pt x="53" y="72"/>
                      <a:pt x="51" y="71"/>
                      <a:pt x="48" y="71"/>
                    </a:cubicBezTo>
                    <a:cubicBezTo>
                      <a:pt x="43" y="71"/>
                      <a:pt x="38" y="71"/>
                      <a:pt x="33" y="71"/>
                    </a:cubicBezTo>
                    <a:cubicBezTo>
                      <a:pt x="30" y="71"/>
                      <a:pt x="28" y="72"/>
                      <a:pt x="27" y="74"/>
                    </a:cubicBezTo>
                    <a:cubicBezTo>
                      <a:pt x="26" y="75"/>
                      <a:pt x="27" y="76"/>
                      <a:pt x="28" y="76"/>
                    </a:cubicBezTo>
                    <a:cubicBezTo>
                      <a:pt x="28" y="76"/>
                      <a:pt x="29" y="76"/>
                      <a:pt x="29" y="76"/>
                    </a:cubicBezTo>
                    <a:cubicBezTo>
                      <a:pt x="33" y="76"/>
                      <a:pt x="37" y="76"/>
                      <a:pt x="41" y="76"/>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zh-CN" altLang="en-US">
                  <a:latin typeface="HanWangWCL03" panose="02020500000000000000" pitchFamily="18" charset="-120"/>
                  <a:ea typeface="HanWangWCL03" panose="02020500000000000000" pitchFamily="18" charset="-120"/>
                </a:endParaRPr>
              </a:p>
            </p:txBody>
          </p:sp>
        </p:grpSp>
        <p:sp>
          <p:nvSpPr>
            <p:cNvPr id="23" name="矩形 22"/>
            <p:cNvSpPr/>
            <p:nvPr/>
          </p:nvSpPr>
          <p:spPr>
            <a:xfrm>
              <a:off x="3236535" y="1484809"/>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28C1AC"/>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28C1AC"/>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2495600" y="3861048"/>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36C7E1"/>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36C7E1"/>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6686095" y="1505923"/>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499E46"/>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499E46"/>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7321842" y="3861048"/>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425367"/>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425367"/>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4961874" y="5402540"/>
              <a:ext cx="2371388" cy="1338828"/>
            </a:xfrm>
            <a:prstGeom prst="rect">
              <a:avLst/>
            </a:prstGeom>
          </p:spPr>
          <p:txBody>
            <a:bodyPr wrap="square">
              <a:spAutoFit/>
            </a:bodyPr>
            <a:lstStyle/>
            <a:p>
              <a:pPr algn="ctr">
                <a:lnSpc>
                  <a:spcPct val="150000"/>
                </a:lnSpc>
                <a:spcBef>
                  <a:spcPct val="0"/>
                </a:spcBef>
              </a:pPr>
              <a:r>
                <a:rPr lang="zh-CN" altLang="en-US" b="1" dirty="0" smtClean="0">
                  <a:solidFill>
                    <a:srgbClr val="F54B72"/>
                  </a:solidFill>
                  <a:latin typeface="微软雅黑" panose="020B0503020204020204" pitchFamily="34" charset="-122"/>
                  <a:ea typeface="微软雅黑" panose="020B0503020204020204" pitchFamily="34" charset="-122"/>
                  <a:cs typeface="Arial" panose="020B0604020202020204" pitchFamily="34" charset="0"/>
                </a:rPr>
                <a:t>点击添加标题</a:t>
              </a:r>
              <a:endParaRPr lang="en-US" altLang="zh-CN" b="1" dirty="0">
                <a:solidFill>
                  <a:srgbClr val="F54B72"/>
                </a:solidFill>
                <a:latin typeface="微软雅黑" panose="020B0503020204020204" pitchFamily="34" charset="-122"/>
                <a:ea typeface="微软雅黑" panose="020B0503020204020204" pitchFamily="34" charset="-122"/>
                <a:cs typeface="Arial" panose="020B0604020202020204" pitchFamily="34" charset="0"/>
              </a:endParaRPr>
            </a:p>
            <a:p>
              <a:pPr algn="ctr">
                <a:lnSpc>
                  <a:spcPct val="150000"/>
                </a:lnSpc>
                <a:spcBef>
                  <a:spcPct val="0"/>
                </a:spcBef>
              </a:pPr>
              <a:r>
                <a:rPr lang="zh-CN" altLang="en-US" sz="1200" dirty="0">
                  <a:solidFill>
                    <a:srgbClr val="8D8F94"/>
                  </a:solidFill>
                  <a:latin typeface="微软雅黑" panose="020B0503020204020204" pitchFamily="34" charset="-122"/>
                  <a:ea typeface="微软雅黑" panose="020B0503020204020204" pitchFamily="34" charset="-122"/>
                  <a:cs typeface="Arial" panose="020B0604020202020204" pitchFamily="34" charset="0"/>
                </a:rPr>
                <a:t>点击添加文本内容点击添加文本内容点击添加文本内容点击添加文本</a:t>
              </a:r>
              <a:r>
                <a:rPr lang="zh-CN" altLang="en-US" sz="1200" dirty="0" smtClean="0">
                  <a:solidFill>
                    <a:srgbClr val="8D8F94"/>
                  </a:solidFill>
                  <a:latin typeface="微软雅黑" panose="020B0503020204020204" pitchFamily="34" charset="-122"/>
                  <a:ea typeface="微软雅黑" panose="020B0503020204020204" pitchFamily="34" charset="-122"/>
                  <a:cs typeface="Arial" panose="020B0604020202020204" pitchFamily="34" charset="0"/>
                </a:rPr>
                <a:t>内容</a:t>
              </a:r>
              <a:endParaRPr lang="en-US" altLang="zh-CN" sz="1200" b="1"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08200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等腰三角形 2"/>
          <p:cNvSpPr/>
          <p:nvPr/>
        </p:nvSpPr>
        <p:spPr>
          <a:xfrm>
            <a:off x="5178951" y="1693021"/>
            <a:ext cx="1110027" cy="1332161"/>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ln w="25400" cap="flat" cmpd="sng" algn="ctr">
            <a:solidFill>
              <a:srgbClr val="7030A0"/>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29" name="等腰三角形 2"/>
          <p:cNvSpPr/>
          <p:nvPr/>
        </p:nvSpPr>
        <p:spPr>
          <a:xfrm rot="2700000">
            <a:off x="6617754" y="2288856"/>
            <a:ext cx="1109925" cy="1332284"/>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25400" cap="flat" cmpd="sng" algn="ctr">
            <a:solidFill>
              <a:srgbClr val="0070C0"/>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30" name="等腰三角形 2"/>
          <p:cNvSpPr/>
          <p:nvPr/>
        </p:nvSpPr>
        <p:spPr>
          <a:xfrm rot="5400000">
            <a:off x="7213703" y="3727474"/>
            <a:ext cx="1109925" cy="1332284"/>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w="25400" cap="flat" cmpd="sng" algn="ctr">
            <a:solidFill>
              <a:srgbClr val="FFC000"/>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31" name="等腰三角形 2"/>
          <p:cNvSpPr/>
          <p:nvPr/>
        </p:nvSpPr>
        <p:spPr>
          <a:xfrm rot="8100000">
            <a:off x="6617702" y="5166153"/>
            <a:ext cx="1110027" cy="1332161"/>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C0504D">
                  <a:lumMod val="75000"/>
                  <a:shade val="30000"/>
                  <a:satMod val="115000"/>
                </a:srgbClr>
              </a:gs>
              <a:gs pos="50000">
                <a:srgbClr val="C0504D">
                  <a:lumMod val="75000"/>
                  <a:shade val="67500"/>
                  <a:satMod val="115000"/>
                </a:srgbClr>
              </a:gs>
              <a:gs pos="100000">
                <a:srgbClr val="C0504D">
                  <a:lumMod val="75000"/>
                  <a:shade val="100000"/>
                  <a:satMod val="115000"/>
                </a:srgbClr>
              </a:gs>
            </a:gsLst>
            <a:lin ang="5400000" scaled="1"/>
            <a:tileRect/>
          </a:gradFill>
          <a:ln w="25400" cap="flat" cmpd="sng" algn="ctr">
            <a:solidFill>
              <a:srgbClr val="C0504D">
                <a:lumMod val="75000"/>
              </a:srgbClr>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32" name="等腰三角形 2"/>
          <p:cNvSpPr/>
          <p:nvPr/>
        </p:nvSpPr>
        <p:spPr>
          <a:xfrm rot="10800000">
            <a:off x="5178951" y="5762048"/>
            <a:ext cx="1110027" cy="1332161"/>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ln w="25400" cap="flat" cmpd="sng" algn="ctr">
            <a:solidFill>
              <a:srgbClr val="7030A0"/>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33" name="等腰三角形 2"/>
          <p:cNvSpPr/>
          <p:nvPr/>
        </p:nvSpPr>
        <p:spPr>
          <a:xfrm rot="13500000">
            <a:off x="3740252" y="5166093"/>
            <a:ext cx="1109925" cy="1332284"/>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25400" cap="flat" cmpd="sng" algn="ctr">
            <a:solidFill>
              <a:srgbClr val="0070C0"/>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34" name="等腰三角形 2"/>
          <p:cNvSpPr/>
          <p:nvPr/>
        </p:nvSpPr>
        <p:spPr>
          <a:xfrm rot="16200000">
            <a:off x="3144304" y="3727474"/>
            <a:ext cx="1109925" cy="1332284"/>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w="25400" cap="flat" cmpd="sng" algn="ctr">
            <a:solidFill>
              <a:srgbClr val="FFC000"/>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35" name="等腰三角形 2"/>
          <p:cNvSpPr/>
          <p:nvPr/>
        </p:nvSpPr>
        <p:spPr>
          <a:xfrm rot="18900000">
            <a:off x="3740200" y="2288917"/>
            <a:ext cx="1110027" cy="1332161"/>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C0504D">
                  <a:lumMod val="75000"/>
                  <a:shade val="30000"/>
                  <a:satMod val="115000"/>
                </a:srgbClr>
              </a:gs>
              <a:gs pos="50000">
                <a:srgbClr val="C0504D">
                  <a:lumMod val="75000"/>
                  <a:shade val="67500"/>
                  <a:satMod val="115000"/>
                </a:srgbClr>
              </a:gs>
              <a:gs pos="100000">
                <a:srgbClr val="C0504D">
                  <a:lumMod val="75000"/>
                  <a:shade val="100000"/>
                  <a:satMod val="115000"/>
                </a:srgbClr>
              </a:gs>
            </a:gsLst>
            <a:lin ang="5400000" scaled="1"/>
            <a:tileRect/>
          </a:gradFill>
          <a:ln w="25400" cap="flat" cmpd="sng" algn="ctr">
            <a:solidFill>
              <a:srgbClr val="C0504D">
                <a:lumMod val="75000"/>
              </a:srgbClr>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sz="2000" kern="0">
              <a:solidFill>
                <a:sysClr val="window" lastClr="FFFFFF"/>
              </a:solidFill>
              <a:latin typeface="Calibri"/>
              <a:ea typeface="宋体"/>
            </a:endParaRPr>
          </a:p>
        </p:txBody>
      </p:sp>
      <p:sp>
        <p:nvSpPr>
          <p:cNvPr id="36" name="TextBox 35"/>
          <p:cNvSpPr txBox="1"/>
          <p:nvPr/>
        </p:nvSpPr>
        <p:spPr>
          <a:xfrm>
            <a:off x="4532958" y="3972752"/>
            <a:ext cx="2613109" cy="1404185"/>
          </a:xfrm>
          <a:prstGeom prst="rect">
            <a:avLst/>
          </a:prstGeom>
          <a:noFill/>
        </p:spPr>
        <p:txBody>
          <a:bodyPr wrap="square" lIns="115214" tIns="57607" rIns="115214" bIns="57607" rtlCol="0">
            <a:spAutoFit/>
          </a:bodyPr>
          <a:lstStyle/>
          <a:p>
            <a:pPr defTabSz="1152144" fontAlgn="auto">
              <a:lnSpc>
                <a:spcPct val="130000"/>
              </a:lnSpc>
              <a:spcBef>
                <a:spcPts val="0"/>
              </a:spcBef>
              <a:spcAft>
                <a:spcPts val="0"/>
              </a:spcAft>
              <a:defRPr/>
            </a:pPr>
            <a:r>
              <a:rPr lang="zh-CN" altLang="en-US" sz="1600" kern="0" dirty="0">
                <a:solidFill>
                  <a:sysClr val="windowText" lastClr="000000">
                    <a:lumMod val="65000"/>
                    <a:lumOff val="35000"/>
                  </a:sysClr>
                </a:solidFill>
                <a:latin typeface="微软雅黑" pitchFamily="34" charset="-122"/>
                <a:ea typeface="微软雅黑" pitchFamily="34" charset="-122"/>
              </a:rPr>
              <a:t>您的内容打在这里，或者通过复制您的文本后，在此框中选择粘贴，并选择只保留文字。</a:t>
            </a:r>
            <a:endParaRPr lang="en-US" altLang="zh-CN" sz="1600" kern="0" dirty="0">
              <a:solidFill>
                <a:sysClr val="windowText" lastClr="000000">
                  <a:lumMod val="65000"/>
                  <a:lumOff val="35000"/>
                </a:sysClr>
              </a:solidFill>
              <a:latin typeface="微软雅黑" pitchFamily="34" charset="-122"/>
              <a:ea typeface="微软雅黑" pitchFamily="34" charset="-122"/>
            </a:endParaRPr>
          </a:p>
        </p:txBody>
      </p:sp>
      <p:sp>
        <p:nvSpPr>
          <p:cNvPr id="37" name="TextBox 36"/>
          <p:cNvSpPr txBox="1"/>
          <p:nvPr/>
        </p:nvSpPr>
        <p:spPr>
          <a:xfrm>
            <a:off x="5051238" y="3481992"/>
            <a:ext cx="1255632" cy="393338"/>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b="1" kern="0" dirty="0">
                <a:solidFill>
                  <a:sysClr val="windowText" lastClr="000000">
                    <a:lumMod val="75000"/>
                    <a:lumOff val="25000"/>
                  </a:sysClr>
                </a:solidFill>
                <a:latin typeface="微软雅黑" pitchFamily="34" charset="-122"/>
                <a:ea typeface="微软雅黑" pitchFamily="34" charset="-122"/>
              </a:rPr>
              <a:t>您的标题</a:t>
            </a:r>
          </a:p>
        </p:txBody>
      </p:sp>
      <p:sp>
        <p:nvSpPr>
          <p:cNvPr id="38" name="TextBox 37"/>
          <p:cNvSpPr txBox="1"/>
          <p:nvPr/>
        </p:nvSpPr>
        <p:spPr>
          <a:xfrm>
            <a:off x="5366962" y="2167996"/>
            <a:ext cx="734003" cy="393338"/>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39" name="TextBox 38"/>
          <p:cNvSpPr txBox="1"/>
          <p:nvPr/>
        </p:nvSpPr>
        <p:spPr>
          <a:xfrm>
            <a:off x="6805713" y="2709324"/>
            <a:ext cx="734003" cy="393338"/>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0" name="TextBox 39"/>
          <p:cNvSpPr txBox="1"/>
          <p:nvPr/>
        </p:nvSpPr>
        <p:spPr>
          <a:xfrm>
            <a:off x="7486419" y="4179154"/>
            <a:ext cx="734003" cy="393338"/>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1" name="TextBox 40"/>
          <p:cNvSpPr txBox="1"/>
          <p:nvPr/>
        </p:nvSpPr>
        <p:spPr>
          <a:xfrm>
            <a:off x="6805713" y="5666500"/>
            <a:ext cx="734003" cy="393338"/>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2" name="TextBox 41"/>
          <p:cNvSpPr txBox="1"/>
          <p:nvPr/>
        </p:nvSpPr>
        <p:spPr>
          <a:xfrm>
            <a:off x="5393609" y="6235749"/>
            <a:ext cx="734003" cy="393338"/>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3" name="TextBox 42"/>
          <p:cNvSpPr txBox="1"/>
          <p:nvPr/>
        </p:nvSpPr>
        <p:spPr>
          <a:xfrm>
            <a:off x="3971757" y="5666500"/>
            <a:ext cx="734003" cy="393338"/>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4" name="TextBox 43"/>
          <p:cNvSpPr txBox="1"/>
          <p:nvPr/>
        </p:nvSpPr>
        <p:spPr>
          <a:xfrm>
            <a:off x="3251079" y="4192478"/>
            <a:ext cx="734003" cy="393338"/>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5" name="TextBox 44"/>
          <p:cNvSpPr txBox="1"/>
          <p:nvPr/>
        </p:nvSpPr>
        <p:spPr>
          <a:xfrm>
            <a:off x="3971757" y="2709324"/>
            <a:ext cx="734003" cy="393338"/>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6" name="TextBox 45"/>
          <p:cNvSpPr txBox="1"/>
          <p:nvPr/>
        </p:nvSpPr>
        <p:spPr>
          <a:xfrm>
            <a:off x="1383893" y="3984435"/>
            <a:ext cx="1649229" cy="1079374"/>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7" name="TextBox 46"/>
          <p:cNvSpPr txBox="1"/>
          <p:nvPr/>
        </p:nvSpPr>
        <p:spPr>
          <a:xfrm>
            <a:off x="2156782" y="5948504"/>
            <a:ext cx="1694779" cy="1079374"/>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8" name="TextBox 47"/>
          <p:cNvSpPr txBox="1"/>
          <p:nvPr/>
        </p:nvSpPr>
        <p:spPr>
          <a:xfrm>
            <a:off x="4669996" y="7094211"/>
            <a:ext cx="2151598" cy="754562"/>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9" name="TextBox 48"/>
          <p:cNvSpPr txBox="1"/>
          <p:nvPr/>
        </p:nvSpPr>
        <p:spPr>
          <a:xfrm>
            <a:off x="7698213" y="5866668"/>
            <a:ext cx="1800562" cy="1079374"/>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0" name="TextBox 49"/>
          <p:cNvSpPr txBox="1"/>
          <p:nvPr/>
        </p:nvSpPr>
        <p:spPr>
          <a:xfrm>
            <a:off x="8434807" y="3902599"/>
            <a:ext cx="1718718" cy="1079374"/>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1" name="TextBox 50"/>
          <p:cNvSpPr txBox="1"/>
          <p:nvPr/>
        </p:nvSpPr>
        <p:spPr>
          <a:xfrm>
            <a:off x="7698213" y="2046394"/>
            <a:ext cx="1800562" cy="1079374"/>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2" name="TextBox 51"/>
          <p:cNvSpPr txBox="1"/>
          <p:nvPr/>
        </p:nvSpPr>
        <p:spPr>
          <a:xfrm>
            <a:off x="4739487" y="956495"/>
            <a:ext cx="2140291" cy="754562"/>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53" name="TextBox 52"/>
          <p:cNvSpPr txBox="1"/>
          <p:nvPr/>
        </p:nvSpPr>
        <p:spPr>
          <a:xfrm>
            <a:off x="2172814" y="2020368"/>
            <a:ext cx="1812612" cy="1079374"/>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6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831931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等腰三角形 2"/>
          <p:cNvSpPr/>
          <p:nvPr/>
        </p:nvSpPr>
        <p:spPr>
          <a:xfrm flipV="1">
            <a:off x="4850011" y="1884968"/>
            <a:ext cx="1572270" cy="2472385"/>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4BACC6">
                  <a:shade val="30000"/>
                  <a:satMod val="115000"/>
                </a:srgbClr>
              </a:gs>
              <a:gs pos="50000">
                <a:srgbClr val="4BACC6">
                  <a:shade val="67500"/>
                  <a:satMod val="115000"/>
                </a:srgbClr>
              </a:gs>
              <a:gs pos="100000">
                <a:srgbClr val="4BACC6">
                  <a:shade val="100000"/>
                  <a:satMod val="115000"/>
                </a:srgbClr>
              </a:gs>
            </a:gsLst>
            <a:lin ang="5400000" scaled="1"/>
            <a:tileRect/>
          </a:gradFill>
          <a:ln w="25400" cap="flat" cmpd="sng" algn="ctr">
            <a:solidFill>
              <a:srgbClr val="4BACC6"/>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27" name="等腰三角形 2"/>
          <p:cNvSpPr/>
          <p:nvPr/>
        </p:nvSpPr>
        <p:spPr>
          <a:xfrm rot="2700000" flipV="1">
            <a:off x="5798238" y="2277556"/>
            <a:ext cx="1572125" cy="2472611"/>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5400000" scaled="1"/>
            <a:tileRect/>
          </a:gradFill>
          <a:ln w="25400" cap="flat" cmpd="sng" algn="ctr">
            <a:solidFill>
              <a:srgbClr val="4BACC6"/>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28" name="等腰三角形 2"/>
          <p:cNvSpPr/>
          <p:nvPr/>
        </p:nvSpPr>
        <p:spPr>
          <a:xfrm rot="5400000" flipV="1">
            <a:off x="6190977" y="3225623"/>
            <a:ext cx="1572125" cy="2472611"/>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n w="25400" cap="flat" cmpd="sng" algn="ctr">
            <a:solidFill>
              <a:srgbClr val="0070C0"/>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29" name="等腰三角形 2"/>
          <p:cNvSpPr/>
          <p:nvPr/>
        </p:nvSpPr>
        <p:spPr>
          <a:xfrm rot="8100000" flipV="1">
            <a:off x="5798166" y="4173803"/>
            <a:ext cx="1572270" cy="2472385"/>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lin ang="5400000" scaled="1"/>
            <a:tileRect/>
          </a:gradFill>
          <a:ln w="25400" cap="flat" cmpd="sng" algn="ctr">
            <a:solidFill>
              <a:srgbClr val="7030A0"/>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30" name="等腰三角形 2"/>
          <p:cNvSpPr/>
          <p:nvPr/>
        </p:nvSpPr>
        <p:spPr>
          <a:xfrm rot="10800000" flipV="1">
            <a:off x="4850011" y="4566504"/>
            <a:ext cx="1572270" cy="2472385"/>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C0504D">
                  <a:lumMod val="75000"/>
                  <a:shade val="30000"/>
                  <a:satMod val="115000"/>
                </a:srgbClr>
              </a:gs>
              <a:gs pos="50000">
                <a:srgbClr val="C0504D">
                  <a:lumMod val="75000"/>
                  <a:shade val="67500"/>
                  <a:satMod val="115000"/>
                </a:srgbClr>
              </a:gs>
              <a:gs pos="100000">
                <a:srgbClr val="C0504D">
                  <a:lumMod val="75000"/>
                  <a:shade val="100000"/>
                  <a:satMod val="115000"/>
                </a:srgbClr>
              </a:gs>
            </a:gsLst>
            <a:lin ang="5400000" scaled="1"/>
            <a:tileRect/>
          </a:gradFill>
          <a:ln w="25400" cap="flat" cmpd="sng" algn="ctr">
            <a:solidFill>
              <a:srgbClr val="C0504D">
                <a:lumMod val="75000"/>
              </a:srgbClr>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31" name="等腰三角形 2"/>
          <p:cNvSpPr/>
          <p:nvPr/>
        </p:nvSpPr>
        <p:spPr>
          <a:xfrm rot="13500000" flipV="1">
            <a:off x="3901932" y="4173689"/>
            <a:ext cx="1572125" cy="2472611"/>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F79646">
                  <a:lumMod val="50000"/>
                  <a:shade val="30000"/>
                  <a:satMod val="115000"/>
                </a:srgbClr>
              </a:gs>
              <a:gs pos="50000">
                <a:srgbClr val="F79646">
                  <a:lumMod val="50000"/>
                  <a:shade val="67500"/>
                  <a:satMod val="115000"/>
                </a:srgbClr>
              </a:gs>
              <a:gs pos="100000">
                <a:srgbClr val="F79646">
                  <a:lumMod val="50000"/>
                  <a:shade val="100000"/>
                  <a:satMod val="115000"/>
                </a:srgbClr>
              </a:gs>
            </a:gsLst>
            <a:lin ang="5400000" scaled="1"/>
            <a:tileRect/>
          </a:gradFill>
          <a:ln w="25400" cap="flat" cmpd="sng" algn="ctr">
            <a:solidFill>
              <a:srgbClr val="F79646">
                <a:lumMod val="50000"/>
              </a:srgbClr>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32" name="等腰三角形 2"/>
          <p:cNvSpPr/>
          <p:nvPr/>
        </p:nvSpPr>
        <p:spPr>
          <a:xfrm rot="16200000" flipV="1">
            <a:off x="3509194" y="3225623"/>
            <a:ext cx="1572125" cy="2472611"/>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w="25400" cap="flat" cmpd="sng" algn="ctr">
            <a:solidFill>
              <a:srgbClr val="FFC000"/>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33" name="等腰三角形 2"/>
          <p:cNvSpPr/>
          <p:nvPr/>
        </p:nvSpPr>
        <p:spPr>
          <a:xfrm rot="18900000" flipV="1">
            <a:off x="3901859" y="2277670"/>
            <a:ext cx="1572270" cy="2472385"/>
          </a:xfrm>
          <a:custGeom>
            <a:avLst/>
            <a:gdLst/>
            <a:ahLst/>
            <a:cxnLst/>
            <a:rect l="l" t="t" r="r" b="b"/>
            <a:pathLst>
              <a:path w="2699792" h="3240360">
                <a:moveTo>
                  <a:pt x="1349896" y="0"/>
                </a:moveTo>
                <a:lnTo>
                  <a:pt x="2699792" y="3240360"/>
                </a:lnTo>
                <a:lnTo>
                  <a:pt x="1349896" y="2016224"/>
                </a:lnTo>
                <a:lnTo>
                  <a:pt x="0" y="3240360"/>
                </a:lnTo>
                <a:close/>
              </a:path>
            </a:pathLst>
          </a:custGeom>
          <a:gradFill flip="none" rotWithShape="1">
            <a:gsLst>
              <a:gs pos="0">
                <a:srgbClr val="9BBB59">
                  <a:shade val="30000"/>
                  <a:satMod val="115000"/>
                </a:srgbClr>
              </a:gs>
              <a:gs pos="50000">
                <a:srgbClr val="9BBB59">
                  <a:shade val="67500"/>
                  <a:satMod val="115000"/>
                </a:srgbClr>
              </a:gs>
              <a:gs pos="100000">
                <a:srgbClr val="9BBB59">
                  <a:shade val="100000"/>
                  <a:satMod val="115000"/>
                </a:srgbClr>
              </a:gs>
            </a:gsLst>
            <a:lin ang="5400000" scaled="1"/>
            <a:tileRect/>
          </a:gradFill>
          <a:ln w="25400" cap="flat" cmpd="sng" algn="ctr">
            <a:solidFill>
              <a:srgbClr val="9BBB59"/>
            </a:solidFill>
            <a:prstDash val="solid"/>
          </a:ln>
          <a:effectLst>
            <a:outerShdw blurRad="50800" dist="38100" dir="5400000" algn="t" rotWithShape="0">
              <a:prstClr val="black">
                <a:alpha val="40000"/>
              </a:prstClr>
            </a:outerShdw>
          </a:effectLst>
        </p:spPr>
        <p:txBody>
          <a:bodyPr lIns="115214" tIns="57607" rIns="115214" bIns="57607" rtlCol="0" anchor="ctr"/>
          <a:lstStyle/>
          <a:p>
            <a:pPr algn="ctr" defTabSz="1152144" fontAlgn="auto">
              <a:spcBef>
                <a:spcPts val="0"/>
              </a:spcBef>
              <a:spcAft>
                <a:spcPts val="0"/>
              </a:spcAft>
              <a:defRPr/>
            </a:pPr>
            <a:endParaRPr lang="zh-CN" altLang="en-US" kern="0">
              <a:solidFill>
                <a:sysClr val="window" lastClr="FFFFFF"/>
              </a:solidFill>
              <a:latin typeface="Calibri"/>
              <a:ea typeface="宋体"/>
            </a:endParaRPr>
          </a:p>
        </p:txBody>
      </p:sp>
      <p:sp>
        <p:nvSpPr>
          <p:cNvPr id="34" name="TextBox 33"/>
          <p:cNvSpPr txBox="1"/>
          <p:nvPr/>
        </p:nvSpPr>
        <p:spPr>
          <a:xfrm>
            <a:off x="4256945" y="3335783"/>
            <a:ext cx="855315"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35" name="TextBox 34"/>
          <p:cNvSpPr txBox="1"/>
          <p:nvPr/>
        </p:nvSpPr>
        <p:spPr>
          <a:xfrm>
            <a:off x="5214687" y="2976597"/>
            <a:ext cx="894942"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36" name="TextBox 35"/>
          <p:cNvSpPr txBox="1"/>
          <p:nvPr/>
        </p:nvSpPr>
        <p:spPr>
          <a:xfrm>
            <a:off x="6259008" y="3374274"/>
            <a:ext cx="796903"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37" name="TextBox 36"/>
          <p:cNvSpPr txBox="1"/>
          <p:nvPr/>
        </p:nvSpPr>
        <p:spPr>
          <a:xfrm>
            <a:off x="6520322" y="4284989"/>
            <a:ext cx="833957"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38" name="TextBox 37"/>
          <p:cNvSpPr txBox="1"/>
          <p:nvPr/>
        </p:nvSpPr>
        <p:spPr>
          <a:xfrm>
            <a:off x="6193543" y="5179602"/>
            <a:ext cx="807115"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39" name="TextBox 38"/>
          <p:cNvSpPr txBox="1"/>
          <p:nvPr/>
        </p:nvSpPr>
        <p:spPr>
          <a:xfrm>
            <a:off x="5206613" y="5633245"/>
            <a:ext cx="895018"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0" name="TextBox 39"/>
          <p:cNvSpPr txBox="1"/>
          <p:nvPr/>
        </p:nvSpPr>
        <p:spPr>
          <a:xfrm>
            <a:off x="4250817" y="5155095"/>
            <a:ext cx="843911"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1" name="TextBox 40"/>
          <p:cNvSpPr txBox="1"/>
          <p:nvPr/>
        </p:nvSpPr>
        <p:spPr>
          <a:xfrm>
            <a:off x="3956960" y="4271003"/>
            <a:ext cx="832674" cy="362560"/>
          </a:xfrm>
          <a:prstGeom prst="rect">
            <a:avLst/>
          </a:prstGeom>
          <a:noFill/>
        </p:spPr>
        <p:txBody>
          <a:bodyPr wrap="square" lIns="115214" tIns="57607" rIns="115214" bIns="57607" rtlCol="0">
            <a:spAutoFit/>
          </a:bodyPr>
          <a:lstStyle/>
          <a:p>
            <a:pPr algn="ctr" defTabSz="1152144" fontAlgn="auto">
              <a:spcBef>
                <a:spcPts val="0"/>
              </a:spcBef>
              <a:spcAft>
                <a:spcPts val="0"/>
              </a:spcAft>
              <a:defRPr/>
            </a:pPr>
            <a:r>
              <a:rPr lang="zh-CN" altLang="en-US" sz="1600" b="1" kern="0" dirty="0">
                <a:solidFill>
                  <a:sysClr val="window" lastClr="FFFFFF"/>
                </a:solidFill>
                <a:effectLst>
                  <a:outerShdw blurRad="50800" dist="38100" dir="5400000" algn="t" rotWithShape="0">
                    <a:prstClr val="black">
                      <a:alpha val="40000"/>
                    </a:prstClr>
                  </a:outerShdw>
                </a:effectLst>
                <a:latin typeface="微软雅黑" pitchFamily="34" charset="-122"/>
                <a:ea typeface="微软雅黑" pitchFamily="34" charset="-122"/>
              </a:rPr>
              <a:t>文本</a:t>
            </a:r>
          </a:p>
        </p:txBody>
      </p:sp>
      <p:sp>
        <p:nvSpPr>
          <p:cNvPr id="42" name="TextBox 41"/>
          <p:cNvSpPr txBox="1"/>
          <p:nvPr/>
        </p:nvSpPr>
        <p:spPr>
          <a:xfrm>
            <a:off x="2837770" y="5768377"/>
            <a:ext cx="1635649" cy="956569"/>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3" name="TextBox 42"/>
          <p:cNvSpPr txBox="1"/>
          <p:nvPr/>
        </p:nvSpPr>
        <p:spPr>
          <a:xfrm>
            <a:off x="4873550" y="6859832"/>
            <a:ext cx="1635649" cy="956569"/>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4" name="TextBox 43"/>
          <p:cNvSpPr txBox="1"/>
          <p:nvPr/>
        </p:nvSpPr>
        <p:spPr>
          <a:xfrm>
            <a:off x="6921321" y="5750407"/>
            <a:ext cx="1635649" cy="956569"/>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5" name="TextBox 44"/>
          <p:cNvSpPr txBox="1"/>
          <p:nvPr/>
        </p:nvSpPr>
        <p:spPr>
          <a:xfrm>
            <a:off x="7797796" y="3874621"/>
            <a:ext cx="1635649" cy="956569"/>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6" name="TextBox 45"/>
          <p:cNvSpPr txBox="1"/>
          <p:nvPr/>
        </p:nvSpPr>
        <p:spPr>
          <a:xfrm>
            <a:off x="6924744" y="2117437"/>
            <a:ext cx="1635649" cy="956569"/>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7" name="TextBox 46"/>
          <p:cNvSpPr txBox="1"/>
          <p:nvPr/>
        </p:nvSpPr>
        <p:spPr>
          <a:xfrm>
            <a:off x="4901520" y="1008013"/>
            <a:ext cx="1635649" cy="956569"/>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8" name="TextBox 47"/>
          <p:cNvSpPr txBox="1"/>
          <p:nvPr/>
        </p:nvSpPr>
        <p:spPr>
          <a:xfrm>
            <a:off x="2853748" y="2059505"/>
            <a:ext cx="1635649" cy="956569"/>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9" name="TextBox 48"/>
          <p:cNvSpPr txBox="1"/>
          <p:nvPr/>
        </p:nvSpPr>
        <p:spPr>
          <a:xfrm>
            <a:off x="1896223" y="3926898"/>
            <a:ext cx="1635649" cy="956569"/>
          </a:xfrm>
          <a:prstGeom prst="rect">
            <a:avLst/>
          </a:prstGeom>
          <a:noFill/>
        </p:spPr>
        <p:txBody>
          <a:bodyPr wrap="square" lIns="115214" tIns="57607" rIns="115214" bIns="57607" rtlCol="0">
            <a:spAutoFit/>
          </a:bodyPr>
          <a:lstStyle>
            <a:defPPr>
              <a:defRPr lang="zh-CN"/>
            </a:defPPr>
            <a:lvl1pPr marR="0" lvl="0" indent="0" fontAlgn="auto">
              <a:lnSpc>
                <a:spcPct val="130000"/>
              </a:lnSpc>
              <a:spcBef>
                <a:spcPts val="0"/>
              </a:spcBef>
              <a:spcAft>
                <a:spcPts val="0"/>
              </a:spcAft>
              <a:buClrTx/>
              <a:buSzTx/>
              <a:buFontTx/>
              <a:buNone/>
              <a:tabLst/>
              <a:defRPr kumimoji="0" sz="1200" b="0" i="0" u="none" strike="noStrike" kern="0" cap="none" spc="0" normalizeH="0" baseline="0">
                <a:ln>
                  <a:noFill/>
                </a:ln>
                <a:solidFill>
                  <a:sysClr val="window" lastClr="FFFFFF">
                    <a:lumMod val="50000"/>
                  </a:sysClr>
                </a:solidFill>
                <a:effectLst/>
                <a:uLnTx/>
                <a:uFillTx/>
                <a:latin typeface="微软雅黑" pitchFamily="34" charset="-122"/>
                <a:ea typeface="微软雅黑" pitchFamily="34" charset="-122"/>
              </a:defRPr>
            </a:lvl1pPr>
          </a:lstStyle>
          <a:p>
            <a:pPr marL="0" marR="0" lvl="0" indent="0" defTabSz="1152144"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您的内容打在这里或者通过复制您的文本</a:t>
            </a:r>
            <a:endParaRPr kumimoji="0" lang="en-US" altLang="zh-CN" sz="14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21524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23075</TotalTime>
  <Words>1002</Words>
  <Application>Microsoft Office PowerPoint</Application>
  <PresentationFormat>自定义</PresentationFormat>
  <Paragraphs>78</Paragraphs>
  <Slides>5</Slides>
  <Notes>0</Notes>
  <HiddenSlides>0</HiddenSlides>
  <MMClips>0</MMClips>
  <ScaleCrop>false</ScaleCrop>
  <HeadingPairs>
    <vt:vector size="4" baseType="variant">
      <vt:variant>
        <vt:lpstr>主题</vt:lpstr>
      </vt:variant>
      <vt:variant>
        <vt:i4>2</vt:i4>
      </vt:variant>
      <vt:variant>
        <vt:lpstr>幻灯片标题</vt:lpstr>
      </vt:variant>
      <vt:variant>
        <vt:i4>5</vt:i4>
      </vt:variant>
    </vt:vector>
  </HeadingPairs>
  <TitlesOfParts>
    <vt:vector size="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1370</cp:revision>
  <dcterms:created xsi:type="dcterms:W3CDTF">2009-02-11T05:37:22Z</dcterms:created>
  <dcterms:modified xsi:type="dcterms:W3CDTF">2019-08-31T01:49:16Z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