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564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35 Título"/>
          <p:cNvSpPr txBox="1">
            <a:spLocks/>
          </p:cNvSpPr>
          <p:nvPr/>
        </p:nvSpPr>
        <p:spPr>
          <a:xfrm>
            <a:off x="603747" y="1601599"/>
            <a:ext cx="7708709" cy="478856"/>
          </a:xfrm>
          <a:prstGeom prst="rect">
            <a:avLst/>
          </a:prstGeom>
        </p:spPr>
        <p:txBody>
          <a:bodyPr vert="horz" lIns="42025" tIns="21012" rIns="42025" bIns="21012" rtlCol="0" anchor="b">
            <a:normAutofit/>
          </a:bodyPr>
          <a:lstStyle>
            <a:lvl1pPr marL="0" algn="l" defTabSz="41976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SV" sz="2300" kern="1200" dirty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pPr marL="0" marR="0" lvl="0" indent="0" algn="l" defTabSz="419769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300" b="0" i="0" u="none" strike="noStrike" kern="1200" cap="none" spc="0" normalizeH="0" baseline="0" noProof="0" smtClean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Open Sans Extrabold" panose="020B0906030804020204" pitchFamily="34" charset="0"/>
              </a:rPr>
              <a:t>Unique Position</a:t>
            </a:r>
            <a:endParaRPr kumimoji="0" lang="es-MX" sz="2300" b="0" i="0" u="none" strike="noStrike" kern="1200" cap="none" spc="0" normalizeH="0" baseline="0" noProof="0" dirty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Open Sans Extrabold" panose="020B0906030804020204" pitchFamily="34" charset="0"/>
            </a:endParaRPr>
          </a:p>
        </p:txBody>
      </p:sp>
      <p:sp>
        <p:nvSpPr>
          <p:cNvPr id="87" name="36 Subtítulo"/>
          <p:cNvSpPr txBox="1">
            <a:spLocks/>
          </p:cNvSpPr>
          <p:nvPr/>
        </p:nvSpPr>
        <p:spPr>
          <a:xfrm>
            <a:off x="617626" y="2053198"/>
            <a:ext cx="3019580" cy="218000"/>
          </a:xfrm>
          <a:prstGeom prst="rect">
            <a:avLst/>
          </a:prstGeom>
        </p:spPr>
        <p:txBody>
          <a:bodyPr vert="horz" lIns="42025" tIns="21012" rIns="42025" bIns="21012" rtlCol="0" anchor="ctr">
            <a:normAutofit lnSpcReduction="10000"/>
          </a:bodyPr>
          <a:lstStyle>
            <a:lvl1pPr marL="0" indent="0" algn="l" defTabSz="419769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None/>
              <a:defRPr lang="es-SV" sz="1300" kern="1200" baseline="0" dirty="0">
                <a:solidFill>
                  <a:schemeClr val="bg2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209902" indent="0" algn="ctr" defTabSz="419769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9769" indent="0" algn="ctr" defTabSz="419769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9638" indent="0" algn="ctr" defTabSz="419769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9520" indent="0" algn="ctr" defTabSz="419769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9397" indent="0" algn="ctr" defTabSz="419769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9276" indent="0" algn="ctr" defTabSz="419769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9155" indent="0" algn="ctr" defTabSz="419769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9037" indent="0" algn="ctr" defTabSz="419769" rtl="0" eaLnBrk="1" latinLnBrk="0" hangingPunct="1">
              <a:lnSpc>
                <a:spcPct val="90000"/>
              </a:lnSpc>
              <a:spcBef>
                <a:spcPts val="236"/>
              </a:spcBef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19769" rtl="0" eaLnBrk="1" fontAlgn="auto" latinLnBrk="0" hangingPunct="1">
              <a:lnSpc>
                <a:spcPct val="90000"/>
              </a:lnSpc>
              <a:spcBef>
                <a:spcPts val="47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797979"/>
                </a:solidFill>
                <a:effectLst/>
                <a:uLnTx/>
                <a:uFillTx/>
                <a:latin typeface="Source Sans Pro" panose="020B0503030403020204" pitchFamily="34" charset="0"/>
                <a:ea typeface="+mn-ea"/>
                <a:cs typeface="+mn-cs"/>
              </a:rPr>
              <a:t>Professional PowerPoint template</a:t>
            </a:r>
            <a:endParaRPr kumimoji="0" lang="en-US" sz="1300" b="0" i="0" u="none" strike="noStrike" kern="1200" cap="none" spc="0" normalizeH="0" baseline="0" noProof="0" dirty="0">
              <a:ln>
                <a:noFill/>
              </a:ln>
              <a:solidFill>
                <a:srgbClr val="797979"/>
              </a:solidFill>
              <a:effectLst/>
              <a:uLnTx/>
              <a:uFillTx/>
              <a:latin typeface="Source Sans Pro" panose="020B0503030403020204" pitchFamily="34" charset="0"/>
              <a:ea typeface="+mn-ea"/>
              <a:cs typeface="+mn-cs"/>
            </a:endParaRPr>
          </a:p>
        </p:txBody>
      </p:sp>
      <p:sp>
        <p:nvSpPr>
          <p:cNvPr id="88" name="Textbox 1"/>
          <p:cNvSpPr/>
          <p:nvPr/>
        </p:nvSpPr>
        <p:spPr>
          <a:xfrm>
            <a:off x="540062" y="2700867"/>
            <a:ext cx="5043350" cy="1309463"/>
          </a:xfrm>
          <a:prstGeom prst="rect">
            <a:avLst/>
          </a:prstGeom>
        </p:spPr>
        <p:txBody>
          <a:bodyPr wrap="square" lIns="111143" tIns="55571" rIns="111143" bIns="55571">
            <a:spAutoFit/>
          </a:bodyPr>
          <a:lstStyle/>
          <a:p>
            <a:pPr defTabSz="1109097" fontAlgn="auto">
              <a:lnSpc>
                <a:spcPct val="125000"/>
              </a:lnSpc>
              <a:spcBef>
                <a:spcPts val="0"/>
              </a:spcBef>
              <a:spcAft>
                <a:spcPts val="567"/>
              </a:spcAft>
            </a:pPr>
            <a:r>
              <a:rPr lang="es-MX" sz="1100" dirty="0" err="1">
                <a:solidFill>
                  <a:srgbClr val="1F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Lorem</a:t>
            </a:r>
            <a:r>
              <a:rPr lang="es-MX" sz="1100" dirty="0">
                <a:solidFill>
                  <a:srgbClr val="1F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s-MX" sz="1100" dirty="0" err="1">
                <a:solidFill>
                  <a:srgbClr val="1F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ipsum</a:t>
            </a:r>
            <a:r>
              <a:rPr lang="es-MX" sz="1100" dirty="0">
                <a:solidFill>
                  <a:srgbClr val="1F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dolor </a:t>
            </a:r>
            <a:r>
              <a:rPr lang="es-MX" sz="1100" dirty="0" err="1">
                <a:solidFill>
                  <a:srgbClr val="1F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sit</a:t>
            </a:r>
            <a:r>
              <a:rPr lang="es-MX" sz="1100" dirty="0">
                <a:solidFill>
                  <a:srgbClr val="1F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s-MX" sz="1100" dirty="0" err="1">
                <a:solidFill>
                  <a:srgbClr val="1F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amec</a:t>
            </a:r>
            <a:endParaRPr lang="es-MX" sz="1100" dirty="0">
              <a:solidFill>
                <a:srgbClr val="1F1F1F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algn="just" defTabSz="1109097" fontAlgn="auto">
              <a:lnSpc>
                <a:spcPct val="120000"/>
              </a:lnSpc>
              <a:spcBef>
                <a:spcPts val="0"/>
              </a:spcBef>
              <a:spcAft>
                <a:spcPts val="567"/>
              </a:spcAft>
            </a:pP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Duis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arcu tortor, suscipit eget, imperdiet nec, imperdiet iaculis, ipsum. Sed aliquam ultrices mauris. Integer ante arcu, accumsan a, consectetuer eget, posuere ut, mauris. Praesent adipiscing. Phasellus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ullamcorper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.</a:t>
            </a:r>
          </a:p>
          <a:p>
            <a:pPr algn="just" defTabSz="1109097" fontAlgn="auto">
              <a:lnSpc>
                <a:spcPct val="120000"/>
              </a:lnSpc>
              <a:spcBef>
                <a:spcPts val="0"/>
              </a:spcBef>
              <a:spcAft>
                <a:spcPts val="567"/>
              </a:spcAft>
            </a:pP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Fusce vulputate eleifend sapien. Vestibulum purus quam, scelerisque ut, mollis sed, nonummy id, metus. Nullam accumsan lorem in dui.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Sed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aliquam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ultrices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mauris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. Integer ante arcu, accumsan a, consectetuer eget, posuere ut, mauris. Sed aliquam ultrices mauris. Integer ante arcu, accumsan a, consectetuer eget, posuere ut, mauris. Praesent adipiscing. Phasellus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ullamcorper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.</a:t>
            </a:r>
          </a:p>
        </p:txBody>
      </p:sp>
      <p:sp>
        <p:nvSpPr>
          <p:cNvPr id="89" name="4 Elipse"/>
          <p:cNvSpPr>
            <a:spLocks noChangeAspect="1"/>
          </p:cNvSpPr>
          <p:nvPr/>
        </p:nvSpPr>
        <p:spPr bwMode="auto">
          <a:xfrm>
            <a:off x="721317" y="4761366"/>
            <a:ext cx="336244" cy="336177"/>
          </a:xfrm>
          <a:prstGeom prst="ellipse">
            <a:avLst/>
          </a:prstGeom>
          <a:noFill/>
          <a:ln w="12700" cap="flat" cmpd="sng" algn="ctr">
            <a:solidFill>
              <a:srgbClr val="1F1F1F"/>
            </a:solidFill>
            <a:prstDash val="solid"/>
            <a:miter lim="800000"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01</a:t>
            </a:r>
            <a:endParaRPr kumimoji="0" lang="es-SV" sz="1500" b="0" i="0" u="none" strike="noStrike" kern="0" cap="none" spc="0" normalizeH="0" baseline="0" noProof="0" dirty="0" smtClean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90" name="8 Rectángulo"/>
          <p:cNvSpPr/>
          <p:nvPr/>
        </p:nvSpPr>
        <p:spPr>
          <a:xfrm>
            <a:off x="1222086" y="4762084"/>
            <a:ext cx="3798174" cy="319855"/>
          </a:xfrm>
          <a:prstGeom prst="rect">
            <a:avLst/>
          </a:prstGeom>
          <a:noFill/>
        </p:spPr>
        <p:txBody>
          <a:bodyPr wrap="square" lIns="42016" tIns="21008" rIns="42016" bIns="21008">
            <a:spAutoFit/>
          </a:bodyPr>
          <a:lstStyle/>
          <a:p>
            <a:pPr indent="-254050" algn="just" defTabSz="831642" fontAlgn="auto">
              <a:spcBef>
                <a:spcPts val="0"/>
              </a:spcBef>
              <a:spcAft>
                <a:spcPts val="567"/>
              </a:spcAft>
            </a:pP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Duis arcu tortor, suscipit eget,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nec,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iaculis, ipsum. Sed aliquam ultrices mauris Integer ante arcu, accumsan.</a:t>
            </a:r>
            <a:endParaRPr lang="es-SV" sz="900" dirty="0">
              <a:solidFill>
                <a:srgbClr val="575757"/>
              </a:solidFill>
              <a:latin typeface="Source Sans Pro" panose="020B0503030403020204" pitchFamily="34" charset="0"/>
              <a:ea typeface="+mn-ea"/>
            </a:endParaRPr>
          </a:p>
        </p:txBody>
      </p:sp>
      <p:sp>
        <p:nvSpPr>
          <p:cNvPr id="91" name="27 Elipse"/>
          <p:cNvSpPr>
            <a:spLocks noChangeAspect="1"/>
          </p:cNvSpPr>
          <p:nvPr/>
        </p:nvSpPr>
        <p:spPr bwMode="auto">
          <a:xfrm>
            <a:off x="721317" y="5181407"/>
            <a:ext cx="336244" cy="336177"/>
          </a:xfrm>
          <a:prstGeom prst="ellipse">
            <a:avLst/>
          </a:prstGeom>
          <a:noFill/>
          <a:ln w="12700" cap="flat" cmpd="sng" algn="ctr">
            <a:solidFill>
              <a:srgbClr val="1F1F1F"/>
            </a:solidFill>
            <a:prstDash val="solid"/>
            <a:miter lim="800000"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02</a:t>
            </a:r>
            <a:endParaRPr kumimoji="0" lang="es-SV" sz="1500" b="0" i="0" u="none" strike="noStrike" kern="0" cap="none" spc="0" normalizeH="0" baseline="0" noProof="0" dirty="0" smtClean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92" name="28 Rectángulo"/>
          <p:cNvSpPr/>
          <p:nvPr/>
        </p:nvSpPr>
        <p:spPr>
          <a:xfrm>
            <a:off x="1222086" y="5182124"/>
            <a:ext cx="3798174" cy="319855"/>
          </a:xfrm>
          <a:prstGeom prst="rect">
            <a:avLst/>
          </a:prstGeom>
          <a:noFill/>
        </p:spPr>
        <p:txBody>
          <a:bodyPr wrap="square" lIns="42016" tIns="21008" rIns="42016" bIns="21008">
            <a:spAutoFit/>
          </a:bodyPr>
          <a:lstStyle/>
          <a:p>
            <a:pPr indent="-254050" algn="just" defTabSz="831642" fontAlgn="auto">
              <a:spcBef>
                <a:spcPts val="0"/>
              </a:spcBef>
              <a:spcAft>
                <a:spcPts val="567"/>
              </a:spcAft>
            </a:pP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Duis arcu tortor, suscipit eget,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nec,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iaculis, ipsum. Sed aliquam ultrices mauris Integer ante arcu, accumsan.</a:t>
            </a:r>
            <a:endParaRPr lang="es-SV" sz="900" dirty="0">
              <a:solidFill>
                <a:srgbClr val="575757"/>
              </a:solidFill>
              <a:latin typeface="Source Sans Pro" panose="020B0503030403020204" pitchFamily="34" charset="0"/>
              <a:ea typeface="+mn-ea"/>
            </a:endParaRPr>
          </a:p>
        </p:txBody>
      </p:sp>
      <p:sp>
        <p:nvSpPr>
          <p:cNvPr id="93" name="29 Elipse"/>
          <p:cNvSpPr>
            <a:spLocks noChangeAspect="1"/>
          </p:cNvSpPr>
          <p:nvPr/>
        </p:nvSpPr>
        <p:spPr bwMode="auto">
          <a:xfrm>
            <a:off x="721317" y="5601447"/>
            <a:ext cx="336244" cy="336177"/>
          </a:xfrm>
          <a:prstGeom prst="ellipse">
            <a:avLst/>
          </a:prstGeom>
          <a:noFill/>
          <a:ln w="12700" cap="flat" cmpd="sng" algn="ctr">
            <a:solidFill>
              <a:srgbClr val="1F1F1F"/>
            </a:solidFill>
            <a:prstDash val="solid"/>
            <a:miter lim="800000"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03</a:t>
            </a:r>
            <a:endParaRPr kumimoji="0" lang="es-SV" sz="1500" b="0" i="0" u="none" strike="noStrike" kern="0" cap="none" spc="0" normalizeH="0" baseline="0" noProof="0" dirty="0" smtClean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94" name="30 Rectángulo"/>
          <p:cNvSpPr/>
          <p:nvPr/>
        </p:nvSpPr>
        <p:spPr>
          <a:xfrm>
            <a:off x="1222086" y="5602165"/>
            <a:ext cx="3798174" cy="319855"/>
          </a:xfrm>
          <a:prstGeom prst="rect">
            <a:avLst/>
          </a:prstGeom>
          <a:noFill/>
        </p:spPr>
        <p:txBody>
          <a:bodyPr wrap="square" lIns="42016" tIns="21008" rIns="42016" bIns="21008">
            <a:spAutoFit/>
          </a:bodyPr>
          <a:lstStyle/>
          <a:p>
            <a:pPr indent="-254050" algn="just" defTabSz="831642" fontAlgn="auto">
              <a:spcBef>
                <a:spcPts val="0"/>
              </a:spcBef>
              <a:spcAft>
                <a:spcPts val="567"/>
              </a:spcAft>
            </a:pP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Duis arcu tortor, suscipit eget,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nec,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iaculis, ipsum. Sed aliquam ultrices mauris Integer ante arcu, accumsan.</a:t>
            </a:r>
            <a:endParaRPr lang="es-SV" sz="900" dirty="0">
              <a:solidFill>
                <a:srgbClr val="575757"/>
              </a:solidFill>
              <a:latin typeface="Source Sans Pro" panose="020B0503030403020204" pitchFamily="34" charset="0"/>
              <a:ea typeface="+mn-ea"/>
            </a:endParaRPr>
          </a:p>
        </p:txBody>
      </p:sp>
      <p:sp>
        <p:nvSpPr>
          <p:cNvPr id="95" name="29 Elipse"/>
          <p:cNvSpPr>
            <a:spLocks noChangeAspect="1"/>
          </p:cNvSpPr>
          <p:nvPr/>
        </p:nvSpPr>
        <p:spPr bwMode="auto">
          <a:xfrm>
            <a:off x="721317" y="6021487"/>
            <a:ext cx="336244" cy="336177"/>
          </a:xfrm>
          <a:prstGeom prst="ellipse">
            <a:avLst/>
          </a:prstGeom>
          <a:noFill/>
          <a:ln w="12700" cap="flat" cmpd="sng" algn="ctr">
            <a:solidFill>
              <a:srgbClr val="1F1F1F"/>
            </a:solidFill>
            <a:prstDash val="solid"/>
            <a:miter lim="800000"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04</a:t>
            </a:r>
            <a:endParaRPr kumimoji="0" lang="es-SV" sz="1500" b="0" i="0" u="none" strike="noStrike" kern="0" cap="none" spc="0" normalizeH="0" baseline="0" noProof="0" dirty="0" smtClean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96" name="30 Rectángulo"/>
          <p:cNvSpPr/>
          <p:nvPr/>
        </p:nvSpPr>
        <p:spPr>
          <a:xfrm>
            <a:off x="1222086" y="6022205"/>
            <a:ext cx="3798174" cy="319855"/>
          </a:xfrm>
          <a:prstGeom prst="rect">
            <a:avLst/>
          </a:prstGeom>
          <a:noFill/>
        </p:spPr>
        <p:txBody>
          <a:bodyPr wrap="square" lIns="42016" tIns="21008" rIns="42016" bIns="21008">
            <a:spAutoFit/>
          </a:bodyPr>
          <a:lstStyle/>
          <a:p>
            <a:pPr indent="-254050" algn="just" defTabSz="831642" fontAlgn="auto">
              <a:spcBef>
                <a:spcPts val="0"/>
              </a:spcBef>
              <a:spcAft>
                <a:spcPts val="567"/>
              </a:spcAft>
            </a:pP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Duis arcu tortor, suscipit eget,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nec,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iaculis, ipsum. Sed aliquam ultrices mauris Integer ante arcu, accumsan.</a:t>
            </a:r>
            <a:endParaRPr lang="es-SV" sz="900" dirty="0">
              <a:solidFill>
                <a:srgbClr val="575757"/>
              </a:solidFill>
              <a:latin typeface="Source Sans Pro" panose="020B0503030403020204" pitchFamily="34" charset="0"/>
              <a:ea typeface="+mn-ea"/>
            </a:endParaRPr>
          </a:p>
        </p:txBody>
      </p:sp>
      <p:sp>
        <p:nvSpPr>
          <p:cNvPr id="97" name="Rectángulo 10"/>
          <p:cNvSpPr/>
          <p:nvPr/>
        </p:nvSpPr>
        <p:spPr>
          <a:xfrm>
            <a:off x="5351152" y="6108198"/>
            <a:ext cx="1005689" cy="1020495"/>
          </a:xfrm>
          <a:prstGeom prst="rect">
            <a:avLst/>
          </a:prstGeom>
          <a:solidFill>
            <a:srgbClr val="81B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6502" tIns="21008" rIns="16502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Add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</a:t>
            </a: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Your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Text</a:t>
            </a:r>
          </a:p>
        </p:txBody>
      </p:sp>
      <p:sp>
        <p:nvSpPr>
          <p:cNvPr id="98" name="Rectángulo 11"/>
          <p:cNvSpPr/>
          <p:nvPr/>
        </p:nvSpPr>
        <p:spPr>
          <a:xfrm>
            <a:off x="6520610" y="6108198"/>
            <a:ext cx="1005689" cy="1020495"/>
          </a:xfrm>
          <a:prstGeom prst="rect">
            <a:avLst/>
          </a:prstGeom>
          <a:solidFill>
            <a:srgbClr val="F9995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6502" tIns="21008" rIns="16502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Add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</a:t>
            </a: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Your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Text</a:t>
            </a:r>
          </a:p>
        </p:txBody>
      </p:sp>
      <p:sp>
        <p:nvSpPr>
          <p:cNvPr id="99" name="Rectángulo 12"/>
          <p:cNvSpPr/>
          <p:nvPr/>
        </p:nvSpPr>
        <p:spPr>
          <a:xfrm>
            <a:off x="7690067" y="6108198"/>
            <a:ext cx="1005689" cy="1020495"/>
          </a:xfrm>
          <a:prstGeom prst="rect">
            <a:avLst/>
          </a:prstGeom>
          <a:solidFill>
            <a:srgbClr val="F23A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6502" tIns="21008" rIns="16502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Add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</a:t>
            </a: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Your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Text</a:t>
            </a:r>
          </a:p>
        </p:txBody>
      </p:sp>
      <p:sp>
        <p:nvSpPr>
          <p:cNvPr id="100" name="Rectángulo 13"/>
          <p:cNvSpPr/>
          <p:nvPr/>
        </p:nvSpPr>
        <p:spPr>
          <a:xfrm>
            <a:off x="8859524" y="6108198"/>
            <a:ext cx="1005689" cy="1020495"/>
          </a:xfrm>
          <a:prstGeom prst="rect">
            <a:avLst/>
          </a:prstGeom>
          <a:solidFill>
            <a:srgbClr val="15A4C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6502" tIns="21008" rIns="16502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Add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</a:t>
            </a: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Your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Text</a:t>
            </a:r>
          </a:p>
        </p:txBody>
      </p:sp>
      <p:sp>
        <p:nvSpPr>
          <p:cNvPr id="101" name="Rectángulo 14"/>
          <p:cNvSpPr/>
          <p:nvPr/>
        </p:nvSpPr>
        <p:spPr>
          <a:xfrm>
            <a:off x="10028982" y="6108198"/>
            <a:ext cx="1005689" cy="1020495"/>
          </a:xfrm>
          <a:prstGeom prst="rect">
            <a:avLst/>
          </a:prstGeom>
          <a:solidFill>
            <a:srgbClr val="F23A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6502" tIns="21008" rIns="16502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Add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</a:t>
            </a:r>
            <a:r>
              <a:rPr kumimoji="0" lang="es-SV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Your</a:t>
            </a:r>
            <a:r>
              <a:rPr kumimoji="0" lang="es-SV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 panose="020B0604020202020204" charset="0"/>
                <a:ea typeface="+mn-ea"/>
                <a:cs typeface="+mn-cs"/>
              </a:rPr>
              <a:t> Text</a:t>
            </a:r>
          </a:p>
        </p:txBody>
      </p:sp>
      <p:sp>
        <p:nvSpPr>
          <p:cNvPr id="102" name="Rectángulo 15"/>
          <p:cNvSpPr/>
          <p:nvPr/>
        </p:nvSpPr>
        <p:spPr>
          <a:xfrm>
            <a:off x="5351320" y="5311588"/>
            <a:ext cx="2528363" cy="798515"/>
          </a:xfrm>
          <a:custGeom>
            <a:avLst/>
            <a:gdLst>
              <a:gd name="connsiteX0" fmla="*/ 0 w 2128463"/>
              <a:gd name="connsiteY0" fmla="*/ 0 h 2160240"/>
              <a:gd name="connsiteX1" fmla="*/ 2128463 w 2128463"/>
              <a:gd name="connsiteY1" fmla="*/ 0 h 2160240"/>
              <a:gd name="connsiteX2" fmla="*/ 2128463 w 2128463"/>
              <a:gd name="connsiteY2" fmla="*/ 2160240 h 2160240"/>
              <a:gd name="connsiteX3" fmla="*/ 0 w 2128463"/>
              <a:gd name="connsiteY3" fmla="*/ 2160240 h 2160240"/>
              <a:gd name="connsiteX4" fmla="*/ 0 w 2128463"/>
              <a:gd name="connsiteY4" fmla="*/ 0 h 2160240"/>
              <a:gd name="connsiteX0" fmla="*/ 0 w 5386013"/>
              <a:gd name="connsiteY0" fmla="*/ 0 h 2160240"/>
              <a:gd name="connsiteX1" fmla="*/ 5386013 w 5386013"/>
              <a:gd name="connsiteY1" fmla="*/ 457200 h 2160240"/>
              <a:gd name="connsiteX2" fmla="*/ 2128463 w 5386013"/>
              <a:gd name="connsiteY2" fmla="*/ 2160240 h 2160240"/>
              <a:gd name="connsiteX3" fmla="*/ 0 w 5386013"/>
              <a:gd name="connsiteY3" fmla="*/ 2160240 h 2160240"/>
              <a:gd name="connsiteX4" fmla="*/ 0 w 5386013"/>
              <a:gd name="connsiteY4" fmla="*/ 0 h 2160240"/>
              <a:gd name="connsiteX0" fmla="*/ 4905375 w 5386013"/>
              <a:gd name="connsiteY0" fmla="*/ 47625 h 1703040"/>
              <a:gd name="connsiteX1" fmla="*/ 5386013 w 5386013"/>
              <a:gd name="connsiteY1" fmla="*/ 0 h 1703040"/>
              <a:gd name="connsiteX2" fmla="*/ 2128463 w 5386013"/>
              <a:gd name="connsiteY2" fmla="*/ 1703040 h 1703040"/>
              <a:gd name="connsiteX3" fmla="*/ 0 w 5386013"/>
              <a:gd name="connsiteY3" fmla="*/ 1703040 h 1703040"/>
              <a:gd name="connsiteX4" fmla="*/ 4905375 w 5386013"/>
              <a:gd name="connsiteY4" fmla="*/ 47625 h 1703040"/>
              <a:gd name="connsiteX0" fmla="*/ 4949825 w 5386013"/>
              <a:gd name="connsiteY0" fmla="*/ 174625 h 1703040"/>
              <a:gd name="connsiteX1" fmla="*/ 5386013 w 5386013"/>
              <a:gd name="connsiteY1" fmla="*/ 0 h 1703040"/>
              <a:gd name="connsiteX2" fmla="*/ 2128463 w 5386013"/>
              <a:gd name="connsiteY2" fmla="*/ 1703040 h 1703040"/>
              <a:gd name="connsiteX3" fmla="*/ 0 w 5386013"/>
              <a:gd name="connsiteY3" fmla="*/ 1703040 h 1703040"/>
              <a:gd name="connsiteX4" fmla="*/ 4949825 w 5386013"/>
              <a:gd name="connsiteY4" fmla="*/ 174625 h 1703040"/>
              <a:gd name="connsiteX0" fmla="*/ 4997450 w 5386013"/>
              <a:gd name="connsiteY0" fmla="*/ 12700 h 1703040"/>
              <a:gd name="connsiteX1" fmla="*/ 5386013 w 5386013"/>
              <a:gd name="connsiteY1" fmla="*/ 0 h 1703040"/>
              <a:gd name="connsiteX2" fmla="*/ 2128463 w 5386013"/>
              <a:gd name="connsiteY2" fmla="*/ 1703040 h 1703040"/>
              <a:gd name="connsiteX3" fmla="*/ 0 w 5386013"/>
              <a:gd name="connsiteY3" fmla="*/ 1703040 h 1703040"/>
              <a:gd name="connsiteX4" fmla="*/ 4997450 w 5386013"/>
              <a:gd name="connsiteY4" fmla="*/ 12700 h 1703040"/>
              <a:gd name="connsiteX0" fmla="*/ 4997450 w 5236788"/>
              <a:gd name="connsiteY0" fmla="*/ 38100 h 1728440"/>
              <a:gd name="connsiteX1" fmla="*/ 5236788 w 5236788"/>
              <a:gd name="connsiteY1" fmla="*/ 0 h 1728440"/>
              <a:gd name="connsiteX2" fmla="*/ 2128463 w 5236788"/>
              <a:gd name="connsiteY2" fmla="*/ 1728440 h 1728440"/>
              <a:gd name="connsiteX3" fmla="*/ 0 w 5236788"/>
              <a:gd name="connsiteY3" fmla="*/ 1728440 h 1728440"/>
              <a:gd name="connsiteX4" fmla="*/ 4997450 w 5236788"/>
              <a:gd name="connsiteY4" fmla="*/ 38100 h 1728440"/>
              <a:gd name="connsiteX0" fmla="*/ 4997450 w 5357438"/>
              <a:gd name="connsiteY0" fmla="*/ 3175 h 1693515"/>
              <a:gd name="connsiteX1" fmla="*/ 5357438 w 5357438"/>
              <a:gd name="connsiteY1" fmla="*/ 0 h 1693515"/>
              <a:gd name="connsiteX2" fmla="*/ 2128463 w 5357438"/>
              <a:gd name="connsiteY2" fmla="*/ 1693515 h 1693515"/>
              <a:gd name="connsiteX3" fmla="*/ 0 w 5357438"/>
              <a:gd name="connsiteY3" fmla="*/ 1693515 h 1693515"/>
              <a:gd name="connsiteX4" fmla="*/ 4997450 w 5357438"/>
              <a:gd name="connsiteY4" fmla="*/ 3175 h 1693515"/>
              <a:gd name="connsiteX0" fmla="*/ 4997450 w 5351088"/>
              <a:gd name="connsiteY0" fmla="*/ 0 h 1690340"/>
              <a:gd name="connsiteX1" fmla="*/ 5351088 w 5351088"/>
              <a:gd name="connsiteY1" fmla="*/ 0 h 1690340"/>
              <a:gd name="connsiteX2" fmla="*/ 2128463 w 5351088"/>
              <a:gd name="connsiteY2" fmla="*/ 1690340 h 1690340"/>
              <a:gd name="connsiteX3" fmla="*/ 0 w 5351088"/>
              <a:gd name="connsiteY3" fmla="*/ 1690340 h 1690340"/>
              <a:gd name="connsiteX4" fmla="*/ 4997450 w 5351088"/>
              <a:gd name="connsiteY4" fmla="*/ 0 h 169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1088" h="1690340">
                <a:moveTo>
                  <a:pt x="4997450" y="0"/>
                </a:moveTo>
                <a:lnTo>
                  <a:pt x="5351088" y="0"/>
                </a:lnTo>
                <a:lnTo>
                  <a:pt x="2128463" y="1690340"/>
                </a:lnTo>
                <a:lnTo>
                  <a:pt x="0" y="1690340"/>
                </a:lnTo>
                <a:lnTo>
                  <a:pt x="4997450" y="0"/>
                </a:lnTo>
                <a:close/>
              </a:path>
            </a:pathLst>
          </a:custGeom>
          <a:solidFill>
            <a:srgbClr val="81B535"/>
          </a:solidFill>
          <a:ln w="12700" cap="flat" cmpd="sng" algn="ctr">
            <a:noFill/>
            <a:prstDash val="solid"/>
            <a:miter lim="800000"/>
          </a:ln>
          <a:effectLst>
            <a:innerShdw blurRad="609600" dir="5400000">
              <a:prstClr val="black">
                <a:alpha val="23000"/>
              </a:prstClr>
            </a:inn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Rectángulo 16"/>
          <p:cNvSpPr/>
          <p:nvPr/>
        </p:nvSpPr>
        <p:spPr>
          <a:xfrm>
            <a:off x="6520926" y="5309418"/>
            <a:ext cx="1557752" cy="798515"/>
          </a:xfrm>
          <a:custGeom>
            <a:avLst/>
            <a:gdLst>
              <a:gd name="connsiteX0" fmla="*/ 0 w 2128463"/>
              <a:gd name="connsiteY0" fmla="*/ 0 h 2160240"/>
              <a:gd name="connsiteX1" fmla="*/ 2128463 w 2128463"/>
              <a:gd name="connsiteY1" fmla="*/ 0 h 2160240"/>
              <a:gd name="connsiteX2" fmla="*/ 2128463 w 2128463"/>
              <a:gd name="connsiteY2" fmla="*/ 2160240 h 2160240"/>
              <a:gd name="connsiteX3" fmla="*/ 0 w 2128463"/>
              <a:gd name="connsiteY3" fmla="*/ 2160240 h 2160240"/>
              <a:gd name="connsiteX4" fmla="*/ 0 w 2128463"/>
              <a:gd name="connsiteY4" fmla="*/ 0 h 2160240"/>
              <a:gd name="connsiteX0" fmla="*/ 0 w 3296863"/>
              <a:gd name="connsiteY0" fmla="*/ 0 h 2160240"/>
              <a:gd name="connsiteX1" fmla="*/ 3296863 w 3296863"/>
              <a:gd name="connsiteY1" fmla="*/ 469900 h 2160240"/>
              <a:gd name="connsiteX2" fmla="*/ 2128463 w 3296863"/>
              <a:gd name="connsiteY2" fmla="*/ 2160240 h 2160240"/>
              <a:gd name="connsiteX3" fmla="*/ 0 w 3296863"/>
              <a:gd name="connsiteY3" fmla="*/ 2160240 h 2160240"/>
              <a:gd name="connsiteX4" fmla="*/ 0 w 3296863"/>
              <a:gd name="connsiteY4" fmla="*/ 0 h 2160240"/>
              <a:gd name="connsiteX0" fmla="*/ 2857500 w 3296863"/>
              <a:gd name="connsiteY0" fmla="*/ 273050 h 1690340"/>
              <a:gd name="connsiteX1" fmla="*/ 3296863 w 3296863"/>
              <a:gd name="connsiteY1" fmla="*/ 0 h 1690340"/>
              <a:gd name="connsiteX2" fmla="*/ 2128463 w 3296863"/>
              <a:gd name="connsiteY2" fmla="*/ 1690340 h 1690340"/>
              <a:gd name="connsiteX3" fmla="*/ 0 w 3296863"/>
              <a:gd name="connsiteY3" fmla="*/ 1690340 h 1690340"/>
              <a:gd name="connsiteX4" fmla="*/ 2857500 w 3296863"/>
              <a:gd name="connsiteY4" fmla="*/ 273050 h 1690340"/>
              <a:gd name="connsiteX0" fmla="*/ 2947988 w 3296863"/>
              <a:gd name="connsiteY0" fmla="*/ 1587 h 1690340"/>
              <a:gd name="connsiteX1" fmla="*/ 3296863 w 3296863"/>
              <a:gd name="connsiteY1" fmla="*/ 0 h 1690340"/>
              <a:gd name="connsiteX2" fmla="*/ 2128463 w 3296863"/>
              <a:gd name="connsiteY2" fmla="*/ 1690340 h 1690340"/>
              <a:gd name="connsiteX3" fmla="*/ 0 w 3296863"/>
              <a:gd name="connsiteY3" fmla="*/ 1690340 h 1690340"/>
              <a:gd name="connsiteX4" fmla="*/ 2947988 w 3296863"/>
              <a:gd name="connsiteY4" fmla="*/ 1587 h 169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6863" h="1690340">
                <a:moveTo>
                  <a:pt x="2947988" y="1587"/>
                </a:moveTo>
                <a:lnTo>
                  <a:pt x="3296863" y="0"/>
                </a:lnTo>
                <a:lnTo>
                  <a:pt x="2128463" y="1690340"/>
                </a:lnTo>
                <a:lnTo>
                  <a:pt x="0" y="1690340"/>
                </a:lnTo>
                <a:lnTo>
                  <a:pt x="2947988" y="1587"/>
                </a:lnTo>
                <a:close/>
              </a:path>
            </a:pathLst>
          </a:custGeom>
          <a:solidFill>
            <a:srgbClr val="F99953"/>
          </a:solidFill>
          <a:ln w="12700" cap="flat" cmpd="sng" algn="ctr">
            <a:noFill/>
            <a:prstDash val="solid"/>
            <a:miter lim="800000"/>
          </a:ln>
          <a:effectLst>
            <a:innerShdw blurRad="609600" dir="5400000">
              <a:prstClr val="black">
                <a:alpha val="23000"/>
              </a:prstClr>
            </a:inn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E91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Rectángulo 17"/>
          <p:cNvSpPr/>
          <p:nvPr/>
        </p:nvSpPr>
        <p:spPr>
          <a:xfrm>
            <a:off x="7690067" y="5312596"/>
            <a:ext cx="1005689" cy="800389"/>
          </a:xfrm>
          <a:custGeom>
            <a:avLst/>
            <a:gdLst>
              <a:gd name="connsiteX0" fmla="*/ 0 w 2128463"/>
              <a:gd name="connsiteY0" fmla="*/ 0 h 2160240"/>
              <a:gd name="connsiteX1" fmla="*/ 2128463 w 2128463"/>
              <a:gd name="connsiteY1" fmla="*/ 0 h 2160240"/>
              <a:gd name="connsiteX2" fmla="*/ 2128463 w 2128463"/>
              <a:gd name="connsiteY2" fmla="*/ 2160240 h 2160240"/>
              <a:gd name="connsiteX3" fmla="*/ 0 w 2128463"/>
              <a:gd name="connsiteY3" fmla="*/ 2160240 h 2160240"/>
              <a:gd name="connsiteX4" fmla="*/ 0 w 2128463"/>
              <a:gd name="connsiteY4" fmla="*/ 0 h 2160240"/>
              <a:gd name="connsiteX0" fmla="*/ 0 w 2128463"/>
              <a:gd name="connsiteY0" fmla="*/ 0 h 2160240"/>
              <a:gd name="connsiteX1" fmla="*/ 1290263 w 2128463"/>
              <a:gd name="connsiteY1" fmla="*/ 1076325 h 2160240"/>
              <a:gd name="connsiteX2" fmla="*/ 2128463 w 2128463"/>
              <a:gd name="connsiteY2" fmla="*/ 2160240 h 2160240"/>
              <a:gd name="connsiteX3" fmla="*/ 0 w 2128463"/>
              <a:gd name="connsiteY3" fmla="*/ 2160240 h 2160240"/>
              <a:gd name="connsiteX4" fmla="*/ 0 w 2128463"/>
              <a:gd name="connsiteY4" fmla="*/ 0 h 2160240"/>
              <a:gd name="connsiteX0" fmla="*/ 0 w 2128463"/>
              <a:gd name="connsiteY0" fmla="*/ 0 h 2160240"/>
              <a:gd name="connsiteX1" fmla="*/ 1252163 w 2128463"/>
              <a:gd name="connsiteY1" fmla="*/ 492125 h 2160240"/>
              <a:gd name="connsiteX2" fmla="*/ 2128463 w 2128463"/>
              <a:gd name="connsiteY2" fmla="*/ 2160240 h 2160240"/>
              <a:gd name="connsiteX3" fmla="*/ 0 w 2128463"/>
              <a:gd name="connsiteY3" fmla="*/ 2160240 h 2160240"/>
              <a:gd name="connsiteX4" fmla="*/ 0 w 2128463"/>
              <a:gd name="connsiteY4" fmla="*/ 0 h 2160240"/>
              <a:gd name="connsiteX0" fmla="*/ 977900 w 2128463"/>
              <a:gd name="connsiteY0" fmla="*/ 511175 h 1668115"/>
              <a:gd name="connsiteX1" fmla="*/ 1252163 w 2128463"/>
              <a:gd name="connsiteY1" fmla="*/ 0 h 1668115"/>
              <a:gd name="connsiteX2" fmla="*/ 2128463 w 2128463"/>
              <a:gd name="connsiteY2" fmla="*/ 1668115 h 1668115"/>
              <a:gd name="connsiteX3" fmla="*/ 0 w 2128463"/>
              <a:gd name="connsiteY3" fmla="*/ 1668115 h 1668115"/>
              <a:gd name="connsiteX4" fmla="*/ 977900 w 2128463"/>
              <a:gd name="connsiteY4" fmla="*/ 511175 h 1668115"/>
              <a:gd name="connsiteX0" fmla="*/ 876300 w 2128463"/>
              <a:gd name="connsiteY0" fmla="*/ 0 h 1677640"/>
              <a:gd name="connsiteX1" fmla="*/ 1252163 w 2128463"/>
              <a:gd name="connsiteY1" fmla="*/ 9525 h 1677640"/>
              <a:gd name="connsiteX2" fmla="*/ 2128463 w 2128463"/>
              <a:gd name="connsiteY2" fmla="*/ 1677640 h 1677640"/>
              <a:gd name="connsiteX3" fmla="*/ 0 w 2128463"/>
              <a:gd name="connsiteY3" fmla="*/ 1677640 h 1677640"/>
              <a:gd name="connsiteX4" fmla="*/ 876300 w 2128463"/>
              <a:gd name="connsiteY4" fmla="*/ 0 h 1677640"/>
              <a:gd name="connsiteX0" fmla="*/ 876300 w 2128463"/>
              <a:gd name="connsiteY0" fmla="*/ 16669 h 1694309"/>
              <a:gd name="connsiteX1" fmla="*/ 1230731 w 2128463"/>
              <a:gd name="connsiteY1" fmla="*/ 0 h 1694309"/>
              <a:gd name="connsiteX2" fmla="*/ 2128463 w 2128463"/>
              <a:gd name="connsiteY2" fmla="*/ 1694309 h 1694309"/>
              <a:gd name="connsiteX3" fmla="*/ 0 w 2128463"/>
              <a:gd name="connsiteY3" fmla="*/ 1694309 h 1694309"/>
              <a:gd name="connsiteX4" fmla="*/ 876300 w 2128463"/>
              <a:gd name="connsiteY4" fmla="*/ 16669 h 1694309"/>
              <a:gd name="connsiteX0" fmla="*/ 885825 w 2128463"/>
              <a:gd name="connsiteY0" fmla="*/ 0 h 1699071"/>
              <a:gd name="connsiteX1" fmla="*/ 1230731 w 2128463"/>
              <a:gd name="connsiteY1" fmla="*/ 4762 h 1699071"/>
              <a:gd name="connsiteX2" fmla="*/ 2128463 w 2128463"/>
              <a:gd name="connsiteY2" fmla="*/ 1699071 h 1699071"/>
              <a:gd name="connsiteX3" fmla="*/ 0 w 2128463"/>
              <a:gd name="connsiteY3" fmla="*/ 1699071 h 1699071"/>
              <a:gd name="connsiteX4" fmla="*/ 885825 w 2128463"/>
              <a:gd name="connsiteY4" fmla="*/ 0 h 1699071"/>
              <a:gd name="connsiteX0" fmla="*/ 885825 w 2128463"/>
              <a:gd name="connsiteY0" fmla="*/ 14288 h 1694309"/>
              <a:gd name="connsiteX1" fmla="*/ 1230731 w 2128463"/>
              <a:gd name="connsiteY1" fmla="*/ 0 h 1694309"/>
              <a:gd name="connsiteX2" fmla="*/ 2128463 w 2128463"/>
              <a:gd name="connsiteY2" fmla="*/ 1694309 h 1694309"/>
              <a:gd name="connsiteX3" fmla="*/ 0 w 2128463"/>
              <a:gd name="connsiteY3" fmla="*/ 1694309 h 1694309"/>
              <a:gd name="connsiteX4" fmla="*/ 885825 w 2128463"/>
              <a:gd name="connsiteY4" fmla="*/ 14288 h 1694309"/>
              <a:gd name="connsiteX0" fmla="*/ 883444 w 2128463"/>
              <a:gd name="connsiteY0" fmla="*/ 0 h 1694309"/>
              <a:gd name="connsiteX1" fmla="*/ 1230731 w 2128463"/>
              <a:gd name="connsiteY1" fmla="*/ 0 h 1694309"/>
              <a:gd name="connsiteX2" fmla="*/ 2128463 w 2128463"/>
              <a:gd name="connsiteY2" fmla="*/ 1694309 h 1694309"/>
              <a:gd name="connsiteX3" fmla="*/ 0 w 2128463"/>
              <a:gd name="connsiteY3" fmla="*/ 1694309 h 1694309"/>
              <a:gd name="connsiteX4" fmla="*/ 883444 w 2128463"/>
              <a:gd name="connsiteY4" fmla="*/ 0 h 169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8463" h="1694309">
                <a:moveTo>
                  <a:pt x="883444" y="0"/>
                </a:moveTo>
                <a:lnTo>
                  <a:pt x="1230731" y="0"/>
                </a:lnTo>
                <a:lnTo>
                  <a:pt x="2128463" y="1694309"/>
                </a:lnTo>
                <a:lnTo>
                  <a:pt x="0" y="1694309"/>
                </a:lnTo>
                <a:lnTo>
                  <a:pt x="883444" y="0"/>
                </a:lnTo>
                <a:close/>
              </a:path>
            </a:pathLst>
          </a:custGeom>
          <a:solidFill>
            <a:srgbClr val="F23A43"/>
          </a:solidFill>
          <a:ln w="12700" cap="flat" cmpd="sng" algn="ctr">
            <a:noFill/>
            <a:prstDash val="solid"/>
            <a:miter lim="800000"/>
          </a:ln>
          <a:effectLst>
            <a:innerShdw blurRad="609600" dir="5400000">
              <a:prstClr val="black">
                <a:alpha val="23000"/>
              </a:prstClr>
            </a:inn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Rectángulo 16"/>
          <p:cNvSpPr/>
          <p:nvPr/>
        </p:nvSpPr>
        <p:spPr>
          <a:xfrm flipH="1">
            <a:off x="8309712" y="5311263"/>
            <a:ext cx="1555502" cy="801890"/>
          </a:xfrm>
          <a:custGeom>
            <a:avLst/>
            <a:gdLst>
              <a:gd name="connsiteX0" fmla="*/ 0 w 2128463"/>
              <a:gd name="connsiteY0" fmla="*/ 0 h 2160240"/>
              <a:gd name="connsiteX1" fmla="*/ 2128463 w 2128463"/>
              <a:gd name="connsiteY1" fmla="*/ 0 h 2160240"/>
              <a:gd name="connsiteX2" fmla="*/ 2128463 w 2128463"/>
              <a:gd name="connsiteY2" fmla="*/ 2160240 h 2160240"/>
              <a:gd name="connsiteX3" fmla="*/ 0 w 2128463"/>
              <a:gd name="connsiteY3" fmla="*/ 2160240 h 2160240"/>
              <a:gd name="connsiteX4" fmla="*/ 0 w 2128463"/>
              <a:gd name="connsiteY4" fmla="*/ 0 h 2160240"/>
              <a:gd name="connsiteX0" fmla="*/ 0 w 3296863"/>
              <a:gd name="connsiteY0" fmla="*/ 0 h 2160240"/>
              <a:gd name="connsiteX1" fmla="*/ 3296863 w 3296863"/>
              <a:gd name="connsiteY1" fmla="*/ 469900 h 2160240"/>
              <a:gd name="connsiteX2" fmla="*/ 2128463 w 3296863"/>
              <a:gd name="connsiteY2" fmla="*/ 2160240 h 2160240"/>
              <a:gd name="connsiteX3" fmla="*/ 0 w 3296863"/>
              <a:gd name="connsiteY3" fmla="*/ 2160240 h 2160240"/>
              <a:gd name="connsiteX4" fmla="*/ 0 w 3296863"/>
              <a:gd name="connsiteY4" fmla="*/ 0 h 2160240"/>
              <a:gd name="connsiteX0" fmla="*/ 2857500 w 3296863"/>
              <a:gd name="connsiteY0" fmla="*/ 273050 h 1690340"/>
              <a:gd name="connsiteX1" fmla="*/ 3296863 w 3296863"/>
              <a:gd name="connsiteY1" fmla="*/ 0 h 1690340"/>
              <a:gd name="connsiteX2" fmla="*/ 2128463 w 3296863"/>
              <a:gd name="connsiteY2" fmla="*/ 1690340 h 1690340"/>
              <a:gd name="connsiteX3" fmla="*/ 0 w 3296863"/>
              <a:gd name="connsiteY3" fmla="*/ 1690340 h 1690340"/>
              <a:gd name="connsiteX4" fmla="*/ 2857500 w 3296863"/>
              <a:gd name="connsiteY4" fmla="*/ 273050 h 1690340"/>
              <a:gd name="connsiteX0" fmla="*/ 2947988 w 3296863"/>
              <a:gd name="connsiteY0" fmla="*/ 1587 h 1690340"/>
              <a:gd name="connsiteX1" fmla="*/ 3296863 w 3296863"/>
              <a:gd name="connsiteY1" fmla="*/ 0 h 1690340"/>
              <a:gd name="connsiteX2" fmla="*/ 2128463 w 3296863"/>
              <a:gd name="connsiteY2" fmla="*/ 1690340 h 1690340"/>
              <a:gd name="connsiteX3" fmla="*/ 0 w 3296863"/>
              <a:gd name="connsiteY3" fmla="*/ 1690340 h 1690340"/>
              <a:gd name="connsiteX4" fmla="*/ 2947988 w 3296863"/>
              <a:gd name="connsiteY4" fmla="*/ 1587 h 1690340"/>
              <a:gd name="connsiteX0" fmla="*/ 2945607 w 3296863"/>
              <a:gd name="connsiteY0" fmla="*/ 0 h 1695897"/>
              <a:gd name="connsiteX1" fmla="*/ 3296863 w 3296863"/>
              <a:gd name="connsiteY1" fmla="*/ 5557 h 1695897"/>
              <a:gd name="connsiteX2" fmla="*/ 2128463 w 3296863"/>
              <a:gd name="connsiteY2" fmla="*/ 1695897 h 1695897"/>
              <a:gd name="connsiteX3" fmla="*/ 0 w 3296863"/>
              <a:gd name="connsiteY3" fmla="*/ 1695897 h 1695897"/>
              <a:gd name="connsiteX4" fmla="*/ 2945607 w 3296863"/>
              <a:gd name="connsiteY4" fmla="*/ 0 h 1695897"/>
              <a:gd name="connsiteX0" fmla="*/ 2945607 w 3292100"/>
              <a:gd name="connsiteY0" fmla="*/ 1587 h 1697484"/>
              <a:gd name="connsiteX1" fmla="*/ 3292100 w 3292100"/>
              <a:gd name="connsiteY1" fmla="*/ 0 h 1697484"/>
              <a:gd name="connsiteX2" fmla="*/ 2128463 w 3292100"/>
              <a:gd name="connsiteY2" fmla="*/ 1697484 h 1697484"/>
              <a:gd name="connsiteX3" fmla="*/ 0 w 3292100"/>
              <a:gd name="connsiteY3" fmla="*/ 1697484 h 1697484"/>
              <a:gd name="connsiteX4" fmla="*/ 2945607 w 3292100"/>
              <a:gd name="connsiteY4" fmla="*/ 1587 h 1697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92100" h="1697484">
                <a:moveTo>
                  <a:pt x="2945607" y="1587"/>
                </a:moveTo>
                <a:lnTo>
                  <a:pt x="3292100" y="0"/>
                </a:lnTo>
                <a:lnTo>
                  <a:pt x="2128463" y="1697484"/>
                </a:lnTo>
                <a:lnTo>
                  <a:pt x="0" y="1697484"/>
                </a:lnTo>
                <a:lnTo>
                  <a:pt x="2945607" y="1587"/>
                </a:lnTo>
                <a:close/>
              </a:path>
            </a:pathLst>
          </a:custGeom>
          <a:solidFill>
            <a:srgbClr val="15A4C6"/>
          </a:solidFill>
          <a:ln w="12700" cap="flat" cmpd="sng" algn="ctr">
            <a:noFill/>
            <a:prstDash val="solid"/>
            <a:miter lim="800000"/>
          </a:ln>
          <a:effectLst>
            <a:innerShdw blurRad="609600" dir="5400000">
              <a:prstClr val="black">
                <a:alpha val="23000"/>
              </a:prstClr>
            </a:inn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6" name="Rectángulo 15"/>
          <p:cNvSpPr/>
          <p:nvPr/>
        </p:nvSpPr>
        <p:spPr>
          <a:xfrm flipH="1">
            <a:off x="8505350" y="5313515"/>
            <a:ext cx="2529490" cy="799640"/>
          </a:xfrm>
          <a:custGeom>
            <a:avLst/>
            <a:gdLst>
              <a:gd name="connsiteX0" fmla="*/ 0 w 2128463"/>
              <a:gd name="connsiteY0" fmla="*/ 0 h 2160240"/>
              <a:gd name="connsiteX1" fmla="*/ 2128463 w 2128463"/>
              <a:gd name="connsiteY1" fmla="*/ 0 h 2160240"/>
              <a:gd name="connsiteX2" fmla="*/ 2128463 w 2128463"/>
              <a:gd name="connsiteY2" fmla="*/ 2160240 h 2160240"/>
              <a:gd name="connsiteX3" fmla="*/ 0 w 2128463"/>
              <a:gd name="connsiteY3" fmla="*/ 2160240 h 2160240"/>
              <a:gd name="connsiteX4" fmla="*/ 0 w 2128463"/>
              <a:gd name="connsiteY4" fmla="*/ 0 h 2160240"/>
              <a:gd name="connsiteX0" fmla="*/ 0 w 5386013"/>
              <a:gd name="connsiteY0" fmla="*/ 0 h 2160240"/>
              <a:gd name="connsiteX1" fmla="*/ 5386013 w 5386013"/>
              <a:gd name="connsiteY1" fmla="*/ 457200 h 2160240"/>
              <a:gd name="connsiteX2" fmla="*/ 2128463 w 5386013"/>
              <a:gd name="connsiteY2" fmla="*/ 2160240 h 2160240"/>
              <a:gd name="connsiteX3" fmla="*/ 0 w 5386013"/>
              <a:gd name="connsiteY3" fmla="*/ 2160240 h 2160240"/>
              <a:gd name="connsiteX4" fmla="*/ 0 w 5386013"/>
              <a:gd name="connsiteY4" fmla="*/ 0 h 2160240"/>
              <a:gd name="connsiteX0" fmla="*/ 4905375 w 5386013"/>
              <a:gd name="connsiteY0" fmla="*/ 47625 h 1703040"/>
              <a:gd name="connsiteX1" fmla="*/ 5386013 w 5386013"/>
              <a:gd name="connsiteY1" fmla="*/ 0 h 1703040"/>
              <a:gd name="connsiteX2" fmla="*/ 2128463 w 5386013"/>
              <a:gd name="connsiteY2" fmla="*/ 1703040 h 1703040"/>
              <a:gd name="connsiteX3" fmla="*/ 0 w 5386013"/>
              <a:gd name="connsiteY3" fmla="*/ 1703040 h 1703040"/>
              <a:gd name="connsiteX4" fmla="*/ 4905375 w 5386013"/>
              <a:gd name="connsiteY4" fmla="*/ 47625 h 1703040"/>
              <a:gd name="connsiteX0" fmla="*/ 4949825 w 5386013"/>
              <a:gd name="connsiteY0" fmla="*/ 174625 h 1703040"/>
              <a:gd name="connsiteX1" fmla="*/ 5386013 w 5386013"/>
              <a:gd name="connsiteY1" fmla="*/ 0 h 1703040"/>
              <a:gd name="connsiteX2" fmla="*/ 2128463 w 5386013"/>
              <a:gd name="connsiteY2" fmla="*/ 1703040 h 1703040"/>
              <a:gd name="connsiteX3" fmla="*/ 0 w 5386013"/>
              <a:gd name="connsiteY3" fmla="*/ 1703040 h 1703040"/>
              <a:gd name="connsiteX4" fmla="*/ 4949825 w 5386013"/>
              <a:gd name="connsiteY4" fmla="*/ 174625 h 1703040"/>
              <a:gd name="connsiteX0" fmla="*/ 4997450 w 5386013"/>
              <a:gd name="connsiteY0" fmla="*/ 12700 h 1703040"/>
              <a:gd name="connsiteX1" fmla="*/ 5386013 w 5386013"/>
              <a:gd name="connsiteY1" fmla="*/ 0 h 1703040"/>
              <a:gd name="connsiteX2" fmla="*/ 2128463 w 5386013"/>
              <a:gd name="connsiteY2" fmla="*/ 1703040 h 1703040"/>
              <a:gd name="connsiteX3" fmla="*/ 0 w 5386013"/>
              <a:gd name="connsiteY3" fmla="*/ 1703040 h 1703040"/>
              <a:gd name="connsiteX4" fmla="*/ 4997450 w 5386013"/>
              <a:gd name="connsiteY4" fmla="*/ 12700 h 1703040"/>
              <a:gd name="connsiteX0" fmla="*/ 4997450 w 5236788"/>
              <a:gd name="connsiteY0" fmla="*/ 38100 h 1728440"/>
              <a:gd name="connsiteX1" fmla="*/ 5236788 w 5236788"/>
              <a:gd name="connsiteY1" fmla="*/ 0 h 1728440"/>
              <a:gd name="connsiteX2" fmla="*/ 2128463 w 5236788"/>
              <a:gd name="connsiteY2" fmla="*/ 1728440 h 1728440"/>
              <a:gd name="connsiteX3" fmla="*/ 0 w 5236788"/>
              <a:gd name="connsiteY3" fmla="*/ 1728440 h 1728440"/>
              <a:gd name="connsiteX4" fmla="*/ 4997450 w 5236788"/>
              <a:gd name="connsiteY4" fmla="*/ 38100 h 1728440"/>
              <a:gd name="connsiteX0" fmla="*/ 4997450 w 5357438"/>
              <a:gd name="connsiteY0" fmla="*/ 3175 h 1693515"/>
              <a:gd name="connsiteX1" fmla="*/ 5357438 w 5357438"/>
              <a:gd name="connsiteY1" fmla="*/ 0 h 1693515"/>
              <a:gd name="connsiteX2" fmla="*/ 2128463 w 5357438"/>
              <a:gd name="connsiteY2" fmla="*/ 1693515 h 1693515"/>
              <a:gd name="connsiteX3" fmla="*/ 0 w 5357438"/>
              <a:gd name="connsiteY3" fmla="*/ 1693515 h 1693515"/>
              <a:gd name="connsiteX4" fmla="*/ 4997450 w 5357438"/>
              <a:gd name="connsiteY4" fmla="*/ 3175 h 1693515"/>
              <a:gd name="connsiteX0" fmla="*/ 4997450 w 5351088"/>
              <a:gd name="connsiteY0" fmla="*/ 0 h 1690340"/>
              <a:gd name="connsiteX1" fmla="*/ 5351088 w 5351088"/>
              <a:gd name="connsiteY1" fmla="*/ 0 h 1690340"/>
              <a:gd name="connsiteX2" fmla="*/ 2128463 w 5351088"/>
              <a:gd name="connsiteY2" fmla="*/ 1690340 h 1690340"/>
              <a:gd name="connsiteX3" fmla="*/ 0 w 5351088"/>
              <a:gd name="connsiteY3" fmla="*/ 1690340 h 1690340"/>
              <a:gd name="connsiteX4" fmla="*/ 4997450 w 5351088"/>
              <a:gd name="connsiteY4" fmla="*/ 0 h 1690340"/>
              <a:gd name="connsiteX0" fmla="*/ 4997450 w 5353470"/>
              <a:gd name="connsiteY0" fmla="*/ 2381 h 1692721"/>
              <a:gd name="connsiteX1" fmla="*/ 5353470 w 5353470"/>
              <a:gd name="connsiteY1" fmla="*/ 0 h 1692721"/>
              <a:gd name="connsiteX2" fmla="*/ 2128463 w 5353470"/>
              <a:gd name="connsiteY2" fmla="*/ 1692721 h 1692721"/>
              <a:gd name="connsiteX3" fmla="*/ 0 w 5353470"/>
              <a:gd name="connsiteY3" fmla="*/ 1692721 h 1692721"/>
              <a:gd name="connsiteX4" fmla="*/ 4997450 w 5353470"/>
              <a:gd name="connsiteY4" fmla="*/ 2381 h 1692721"/>
              <a:gd name="connsiteX0" fmla="*/ 5002212 w 5353470"/>
              <a:gd name="connsiteY0" fmla="*/ 0 h 1692721"/>
              <a:gd name="connsiteX1" fmla="*/ 5353470 w 5353470"/>
              <a:gd name="connsiteY1" fmla="*/ 0 h 1692721"/>
              <a:gd name="connsiteX2" fmla="*/ 2128463 w 5353470"/>
              <a:gd name="connsiteY2" fmla="*/ 1692721 h 1692721"/>
              <a:gd name="connsiteX3" fmla="*/ 0 w 5353470"/>
              <a:gd name="connsiteY3" fmla="*/ 1692721 h 1692721"/>
              <a:gd name="connsiteX4" fmla="*/ 5002212 w 5353470"/>
              <a:gd name="connsiteY4" fmla="*/ 0 h 1692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53470" h="1692721">
                <a:moveTo>
                  <a:pt x="5002212" y="0"/>
                </a:moveTo>
                <a:lnTo>
                  <a:pt x="5353470" y="0"/>
                </a:lnTo>
                <a:lnTo>
                  <a:pt x="2128463" y="1692721"/>
                </a:lnTo>
                <a:lnTo>
                  <a:pt x="0" y="1692721"/>
                </a:lnTo>
                <a:lnTo>
                  <a:pt x="5002212" y="0"/>
                </a:lnTo>
                <a:close/>
              </a:path>
            </a:pathLst>
          </a:custGeom>
          <a:solidFill>
            <a:srgbClr val="F23A43"/>
          </a:solidFill>
          <a:ln w="12700" cap="flat" cmpd="sng" algn="ctr">
            <a:noFill/>
            <a:prstDash val="solid"/>
            <a:miter lim="800000"/>
          </a:ln>
          <a:effectLst>
            <a:innerShdw blurRad="609600" dir="5400000">
              <a:prstClr val="black">
                <a:alpha val="23000"/>
              </a:prstClr>
            </a:inn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7" name="Rectángulo 20"/>
          <p:cNvSpPr/>
          <p:nvPr/>
        </p:nvSpPr>
        <p:spPr>
          <a:xfrm>
            <a:off x="7713381" y="4290828"/>
            <a:ext cx="166139" cy="1020495"/>
          </a:xfrm>
          <a:prstGeom prst="rect">
            <a:avLst/>
          </a:prstGeom>
          <a:solidFill>
            <a:srgbClr val="81B5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8" name="Rectángulo 21"/>
          <p:cNvSpPr/>
          <p:nvPr/>
        </p:nvSpPr>
        <p:spPr>
          <a:xfrm>
            <a:off x="7912467" y="4290828"/>
            <a:ext cx="166139" cy="1020495"/>
          </a:xfrm>
          <a:prstGeom prst="rect">
            <a:avLst/>
          </a:prstGeom>
          <a:solidFill>
            <a:srgbClr val="F9995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E912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Rectángulo 22"/>
          <p:cNvSpPr/>
          <p:nvPr/>
        </p:nvSpPr>
        <p:spPr>
          <a:xfrm>
            <a:off x="8108471" y="4297953"/>
            <a:ext cx="166139" cy="1020495"/>
          </a:xfrm>
          <a:prstGeom prst="rect">
            <a:avLst/>
          </a:prstGeom>
          <a:solidFill>
            <a:srgbClr val="F23A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ectángulo 23"/>
          <p:cNvSpPr/>
          <p:nvPr/>
        </p:nvSpPr>
        <p:spPr>
          <a:xfrm>
            <a:off x="8309255" y="4290828"/>
            <a:ext cx="166139" cy="1020495"/>
          </a:xfrm>
          <a:prstGeom prst="rect">
            <a:avLst/>
          </a:prstGeom>
          <a:solidFill>
            <a:srgbClr val="15A4C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Rectángulo 24"/>
          <p:cNvSpPr/>
          <p:nvPr/>
        </p:nvSpPr>
        <p:spPr>
          <a:xfrm>
            <a:off x="8505849" y="4297953"/>
            <a:ext cx="166139" cy="1020495"/>
          </a:xfrm>
          <a:prstGeom prst="rect">
            <a:avLst/>
          </a:prstGeom>
          <a:solidFill>
            <a:srgbClr val="F23A4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Flecha arriba 27"/>
          <p:cNvSpPr/>
          <p:nvPr/>
        </p:nvSpPr>
        <p:spPr>
          <a:xfrm>
            <a:off x="7565546" y="2231893"/>
            <a:ext cx="1269985" cy="2157205"/>
          </a:xfrm>
          <a:prstGeom prst="upArrow">
            <a:avLst>
              <a:gd name="adj1" fmla="val 76051"/>
              <a:gd name="adj2" fmla="val 74146"/>
            </a:avLst>
          </a:prstGeom>
          <a:solidFill>
            <a:srgbClr val="0D84AF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Rectángulo redondeado 25"/>
          <p:cNvSpPr/>
          <p:nvPr/>
        </p:nvSpPr>
        <p:spPr>
          <a:xfrm rot="20200585">
            <a:off x="7552457" y="4799696"/>
            <a:ext cx="1265762" cy="162984"/>
          </a:xfrm>
          <a:prstGeom prst="roundRect">
            <a:avLst>
              <a:gd name="adj" fmla="val 50000"/>
            </a:avLst>
          </a:prstGeom>
          <a:solidFill>
            <a:srgbClr val="F23A43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EC86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4" name="Rectángulo redondeado 29"/>
          <p:cNvSpPr/>
          <p:nvPr/>
        </p:nvSpPr>
        <p:spPr>
          <a:xfrm rot="20200585">
            <a:off x="7552457" y="4434988"/>
            <a:ext cx="1265762" cy="162984"/>
          </a:xfrm>
          <a:prstGeom prst="roundRect">
            <a:avLst>
              <a:gd name="adj" fmla="val 50000"/>
            </a:avLst>
          </a:prstGeom>
          <a:solidFill>
            <a:srgbClr val="F23A43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5" name="Rectángulo redondeado 28"/>
          <p:cNvSpPr/>
          <p:nvPr/>
        </p:nvSpPr>
        <p:spPr>
          <a:xfrm rot="20200585">
            <a:off x="7552457" y="4617342"/>
            <a:ext cx="1265762" cy="162984"/>
          </a:xfrm>
          <a:prstGeom prst="roundRect">
            <a:avLst>
              <a:gd name="adj" fmla="val 50000"/>
            </a:avLst>
          </a:prstGeom>
          <a:solidFill>
            <a:srgbClr val="15A4C6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6" name="Rectángulo redondeado 30"/>
          <p:cNvSpPr/>
          <p:nvPr/>
        </p:nvSpPr>
        <p:spPr>
          <a:xfrm rot="20200585">
            <a:off x="7552457" y="4252633"/>
            <a:ext cx="1265762" cy="162984"/>
          </a:xfrm>
          <a:prstGeom prst="roundRect">
            <a:avLst>
              <a:gd name="adj" fmla="val 50000"/>
            </a:avLst>
          </a:prstGeom>
          <a:solidFill>
            <a:srgbClr val="F99953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7" name="Rectángulo redondeado 31"/>
          <p:cNvSpPr/>
          <p:nvPr/>
        </p:nvSpPr>
        <p:spPr>
          <a:xfrm rot="20200585">
            <a:off x="7552457" y="4070280"/>
            <a:ext cx="1265762" cy="162984"/>
          </a:xfrm>
          <a:prstGeom prst="roundRect">
            <a:avLst>
              <a:gd name="adj" fmla="val 50000"/>
            </a:avLst>
          </a:prstGeom>
          <a:solidFill>
            <a:srgbClr val="81B535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42016" tIns="21008" rIns="42016" bIns="21008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SV" sz="23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8" name="Grupo 32"/>
          <p:cNvGrpSpPr/>
          <p:nvPr/>
        </p:nvGrpSpPr>
        <p:grpSpPr>
          <a:xfrm>
            <a:off x="6486916" y="1619514"/>
            <a:ext cx="3875802" cy="838714"/>
            <a:chOff x="12521518" y="686916"/>
            <a:chExt cx="8202839" cy="1775435"/>
          </a:xfrm>
        </p:grpSpPr>
        <p:sp>
          <p:nvSpPr>
            <p:cNvPr id="119" name="26 Rectángulo redondeado"/>
            <p:cNvSpPr>
              <a:spLocks noChangeAspect="1"/>
            </p:cNvSpPr>
            <p:nvPr/>
          </p:nvSpPr>
          <p:spPr>
            <a:xfrm>
              <a:off x="12521518" y="1116793"/>
              <a:ext cx="1797637" cy="1137641"/>
            </a:xfrm>
            <a:custGeom>
              <a:avLst/>
              <a:gdLst/>
              <a:ahLst/>
              <a:cxnLst/>
              <a:rect l="l" t="t" r="r" b="b"/>
              <a:pathLst>
                <a:path w="1455402" h="921056">
                  <a:moveTo>
                    <a:pt x="0" y="639115"/>
                  </a:moveTo>
                  <a:cubicBezTo>
                    <a:pt x="0" y="639115"/>
                    <a:pt x="0" y="639116"/>
                    <a:pt x="0" y="639116"/>
                  </a:cubicBezTo>
                  <a:lnTo>
                    <a:pt x="0" y="639116"/>
                  </a:lnTo>
                  <a:close/>
                  <a:moveTo>
                    <a:pt x="653304" y="0"/>
                  </a:moveTo>
                  <a:lnTo>
                    <a:pt x="783808" y="0"/>
                  </a:lnTo>
                  <a:cubicBezTo>
                    <a:pt x="977130" y="0"/>
                    <a:pt x="1133846" y="156717"/>
                    <a:pt x="1133846" y="350038"/>
                  </a:cubicBezTo>
                  <a:lnTo>
                    <a:pt x="1133126" y="357176"/>
                  </a:lnTo>
                  <a:lnTo>
                    <a:pt x="1173462" y="357176"/>
                  </a:lnTo>
                  <a:cubicBezTo>
                    <a:pt x="1329172" y="357176"/>
                    <a:pt x="1455402" y="483405"/>
                    <a:pt x="1455402" y="639116"/>
                  </a:cubicBezTo>
                  <a:lnTo>
                    <a:pt x="1455400" y="639116"/>
                  </a:lnTo>
                  <a:cubicBezTo>
                    <a:pt x="1455400" y="794827"/>
                    <a:pt x="1329170" y="921056"/>
                    <a:pt x="1173460" y="921056"/>
                  </a:cubicBezTo>
                  <a:lnTo>
                    <a:pt x="281940" y="921055"/>
                  </a:lnTo>
                  <a:cubicBezTo>
                    <a:pt x="126230" y="921055"/>
                    <a:pt x="0" y="794827"/>
                    <a:pt x="0" y="639116"/>
                  </a:cubicBezTo>
                  <a:cubicBezTo>
                    <a:pt x="0" y="483405"/>
                    <a:pt x="126230" y="357176"/>
                    <a:pt x="281940" y="357176"/>
                  </a:cubicBezTo>
                  <a:lnTo>
                    <a:pt x="303986" y="357176"/>
                  </a:lnTo>
                  <a:cubicBezTo>
                    <a:pt x="303290" y="354811"/>
                    <a:pt x="303266" y="352428"/>
                    <a:pt x="303266" y="350038"/>
                  </a:cubicBezTo>
                  <a:cubicBezTo>
                    <a:pt x="303266" y="156717"/>
                    <a:pt x="459982" y="0"/>
                    <a:pt x="653304" y="0"/>
                  </a:cubicBezTo>
                  <a:close/>
                </a:path>
              </a:pathLst>
            </a:custGeom>
            <a:solidFill>
              <a:srgbClr val="71A3C6"/>
            </a:solidFill>
            <a:ln w="571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10909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0" name="26 Rectángulo redondeado"/>
            <p:cNvSpPr>
              <a:spLocks noChangeAspect="1"/>
            </p:cNvSpPr>
            <p:nvPr/>
          </p:nvSpPr>
          <p:spPr>
            <a:xfrm>
              <a:off x="13883209" y="1364359"/>
              <a:ext cx="1585641" cy="1003477"/>
            </a:xfrm>
            <a:custGeom>
              <a:avLst/>
              <a:gdLst/>
              <a:ahLst/>
              <a:cxnLst/>
              <a:rect l="l" t="t" r="r" b="b"/>
              <a:pathLst>
                <a:path w="1455402" h="921056">
                  <a:moveTo>
                    <a:pt x="0" y="639115"/>
                  </a:moveTo>
                  <a:cubicBezTo>
                    <a:pt x="0" y="639115"/>
                    <a:pt x="0" y="639116"/>
                    <a:pt x="0" y="639116"/>
                  </a:cubicBezTo>
                  <a:lnTo>
                    <a:pt x="0" y="639116"/>
                  </a:lnTo>
                  <a:close/>
                  <a:moveTo>
                    <a:pt x="653304" y="0"/>
                  </a:moveTo>
                  <a:lnTo>
                    <a:pt x="783808" y="0"/>
                  </a:lnTo>
                  <a:cubicBezTo>
                    <a:pt x="977130" y="0"/>
                    <a:pt x="1133846" y="156717"/>
                    <a:pt x="1133846" y="350038"/>
                  </a:cubicBezTo>
                  <a:lnTo>
                    <a:pt x="1133126" y="357176"/>
                  </a:lnTo>
                  <a:lnTo>
                    <a:pt x="1173462" y="357176"/>
                  </a:lnTo>
                  <a:cubicBezTo>
                    <a:pt x="1329172" y="357176"/>
                    <a:pt x="1455402" y="483405"/>
                    <a:pt x="1455402" y="639116"/>
                  </a:cubicBezTo>
                  <a:lnTo>
                    <a:pt x="1455400" y="639116"/>
                  </a:lnTo>
                  <a:cubicBezTo>
                    <a:pt x="1455400" y="794827"/>
                    <a:pt x="1329170" y="921056"/>
                    <a:pt x="1173460" y="921056"/>
                  </a:cubicBezTo>
                  <a:lnTo>
                    <a:pt x="281940" y="921055"/>
                  </a:lnTo>
                  <a:cubicBezTo>
                    <a:pt x="126230" y="921055"/>
                    <a:pt x="0" y="794827"/>
                    <a:pt x="0" y="639116"/>
                  </a:cubicBezTo>
                  <a:cubicBezTo>
                    <a:pt x="0" y="483405"/>
                    <a:pt x="126230" y="357176"/>
                    <a:pt x="281940" y="357176"/>
                  </a:cubicBezTo>
                  <a:lnTo>
                    <a:pt x="303986" y="357176"/>
                  </a:lnTo>
                  <a:cubicBezTo>
                    <a:pt x="303290" y="354811"/>
                    <a:pt x="303266" y="352428"/>
                    <a:pt x="303266" y="350038"/>
                  </a:cubicBezTo>
                  <a:cubicBezTo>
                    <a:pt x="303266" y="156717"/>
                    <a:pt x="459982" y="0"/>
                    <a:pt x="653304" y="0"/>
                  </a:cubicBezTo>
                  <a:close/>
                </a:path>
              </a:pathLst>
            </a:custGeom>
            <a:solidFill>
              <a:srgbClr val="71A3C6"/>
            </a:solidFill>
            <a:ln w="571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10909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26 Rectángulo redondeado"/>
            <p:cNvSpPr>
              <a:spLocks noChangeAspect="1"/>
            </p:cNvSpPr>
            <p:nvPr/>
          </p:nvSpPr>
          <p:spPr>
            <a:xfrm>
              <a:off x="13254146" y="1796001"/>
              <a:ext cx="1052931" cy="666350"/>
            </a:xfrm>
            <a:custGeom>
              <a:avLst/>
              <a:gdLst/>
              <a:ahLst/>
              <a:cxnLst/>
              <a:rect l="l" t="t" r="r" b="b"/>
              <a:pathLst>
                <a:path w="1455402" h="921056">
                  <a:moveTo>
                    <a:pt x="0" y="639115"/>
                  </a:moveTo>
                  <a:cubicBezTo>
                    <a:pt x="0" y="639115"/>
                    <a:pt x="0" y="639116"/>
                    <a:pt x="0" y="639116"/>
                  </a:cubicBezTo>
                  <a:lnTo>
                    <a:pt x="0" y="639116"/>
                  </a:lnTo>
                  <a:close/>
                  <a:moveTo>
                    <a:pt x="653304" y="0"/>
                  </a:moveTo>
                  <a:lnTo>
                    <a:pt x="783808" y="0"/>
                  </a:lnTo>
                  <a:cubicBezTo>
                    <a:pt x="977130" y="0"/>
                    <a:pt x="1133846" y="156717"/>
                    <a:pt x="1133846" y="350038"/>
                  </a:cubicBezTo>
                  <a:lnTo>
                    <a:pt x="1133126" y="357176"/>
                  </a:lnTo>
                  <a:lnTo>
                    <a:pt x="1173462" y="357176"/>
                  </a:lnTo>
                  <a:cubicBezTo>
                    <a:pt x="1329172" y="357176"/>
                    <a:pt x="1455402" y="483405"/>
                    <a:pt x="1455402" y="639116"/>
                  </a:cubicBezTo>
                  <a:lnTo>
                    <a:pt x="1455400" y="639116"/>
                  </a:lnTo>
                  <a:cubicBezTo>
                    <a:pt x="1455400" y="794827"/>
                    <a:pt x="1329170" y="921056"/>
                    <a:pt x="1173460" y="921056"/>
                  </a:cubicBezTo>
                  <a:lnTo>
                    <a:pt x="281940" y="921055"/>
                  </a:lnTo>
                  <a:cubicBezTo>
                    <a:pt x="126230" y="921055"/>
                    <a:pt x="0" y="794827"/>
                    <a:pt x="0" y="639116"/>
                  </a:cubicBezTo>
                  <a:cubicBezTo>
                    <a:pt x="0" y="483405"/>
                    <a:pt x="126230" y="357176"/>
                    <a:pt x="281940" y="357176"/>
                  </a:cubicBezTo>
                  <a:lnTo>
                    <a:pt x="303986" y="357176"/>
                  </a:lnTo>
                  <a:cubicBezTo>
                    <a:pt x="303290" y="354811"/>
                    <a:pt x="303266" y="352428"/>
                    <a:pt x="303266" y="350038"/>
                  </a:cubicBezTo>
                  <a:cubicBezTo>
                    <a:pt x="303266" y="156717"/>
                    <a:pt x="459982" y="0"/>
                    <a:pt x="653304" y="0"/>
                  </a:cubicBezTo>
                  <a:close/>
                </a:path>
              </a:pathLst>
            </a:custGeom>
            <a:solidFill>
              <a:srgbClr val="71A3C6"/>
            </a:solidFill>
            <a:ln w="571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10909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26 Rectángulo redondeado"/>
            <p:cNvSpPr>
              <a:spLocks noChangeAspect="1"/>
            </p:cNvSpPr>
            <p:nvPr/>
          </p:nvSpPr>
          <p:spPr>
            <a:xfrm>
              <a:off x="16968353" y="686916"/>
              <a:ext cx="2296527" cy="1453365"/>
            </a:xfrm>
            <a:custGeom>
              <a:avLst/>
              <a:gdLst/>
              <a:ahLst/>
              <a:cxnLst/>
              <a:rect l="l" t="t" r="r" b="b"/>
              <a:pathLst>
                <a:path w="1455402" h="921056">
                  <a:moveTo>
                    <a:pt x="0" y="639115"/>
                  </a:moveTo>
                  <a:cubicBezTo>
                    <a:pt x="0" y="639115"/>
                    <a:pt x="0" y="639116"/>
                    <a:pt x="0" y="639116"/>
                  </a:cubicBezTo>
                  <a:lnTo>
                    <a:pt x="0" y="639116"/>
                  </a:lnTo>
                  <a:close/>
                  <a:moveTo>
                    <a:pt x="653304" y="0"/>
                  </a:moveTo>
                  <a:lnTo>
                    <a:pt x="783808" y="0"/>
                  </a:lnTo>
                  <a:cubicBezTo>
                    <a:pt x="977130" y="0"/>
                    <a:pt x="1133846" y="156717"/>
                    <a:pt x="1133846" y="350038"/>
                  </a:cubicBezTo>
                  <a:lnTo>
                    <a:pt x="1133126" y="357176"/>
                  </a:lnTo>
                  <a:lnTo>
                    <a:pt x="1173462" y="357176"/>
                  </a:lnTo>
                  <a:cubicBezTo>
                    <a:pt x="1329172" y="357176"/>
                    <a:pt x="1455402" y="483405"/>
                    <a:pt x="1455402" y="639116"/>
                  </a:cubicBezTo>
                  <a:lnTo>
                    <a:pt x="1455400" y="639116"/>
                  </a:lnTo>
                  <a:cubicBezTo>
                    <a:pt x="1455400" y="794827"/>
                    <a:pt x="1329170" y="921056"/>
                    <a:pt x="1173460" y="921056"/>
                  </a:cubicBezTo>
                  <a:lnTo>
                    <a:pt x="281940" y="921055"/>
                  </a:lnTo>
                  <a:cubicBezTo>
                    <a:pt x="126230" y="921055"/>
                    <a:pt x="0" y="794827"/>
                    <a:pt x="0" y="639116"/>
                  </a:cubicBezTo>
                  <a:cubicBezTo>
                    <a:pt x="0" y="483405"/>
                    <a:pt x="126230" y="357176"/>
                    <a:pt x="281940" y="357176"/>
                  </a:cubicBezTo>
                  <a:lnTo>
                    <a:pt x="303986" y="357176"/>
                  </a:lnTo>
                  <a:cubicBezTo>
                    <a:pt x="303290" y="354811"/>
                    <a:pt x="303266" y="352428"/>
                    <a:pt x="303266" y="350038"/>
                  </a:cubicBezTo>
                  <a:cubicBezTo>
                    <a:pt x="303266" y="156717"/>
                    <a:pt x="459982" y="0"/>
                    <a:pt x="653304" y="0"/>
                  </a:cubicBezTo>
                  <a:close/>
                </a:path>
              </a:pathLst>
            </a:custGeom>
            <a:solidFill>
              <a:srgbClr val="71A3C6"/>
            </a:solidFill>
            <a:ln w="571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10909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26 Rectángulo redondeado"/>
            <p:cNvSpPr>
              <a:spLocks noChangeAspect="1"/>
            </p:cNvSpPr>
            <p:nvPr/>
          </p:nvSpPr>
          <p:spPr>
            <a:xfrm>
              <a:off x="18330044" y="971716"/>
              <a:ext cx="2025697" cy="1281967"/>
            </a:xfrm>
            <a:custGeom>
              <a:avLst/>
              <a:gdLst/>
              <a:ahLst/>
              <a:cxnLst/>
              <a:rect l="l" t="t" r="r" b="b"/>
              <a:pathLst>
                <a:path w="1455402" h="921056">
                  <a:moveTo>
                    <a:pt x="0" y="639115"/>
                  </a:moveTo>
                  <a:cubicBezTo>
                    <a:pt x="0" y="639115"/>
                    <a:pt x="0" y="639116"/>
                    <a:pt x="0" y="639116"/>
                  </a:cubicBezTo>
                  <a:lnTo>
                    <a:pt x="0" y="639116"/>
                  </a:lnTo>
                  <a:close/>
                  <a:moveTo>
                    <a:pt x="653304" y="0"/>
                  </a:moveTo>
                  <a:lnTo>
                    <a:pt x="783808" y="0"/>
                  </a:lnTo>
                  <a:cubicBezTo>
                    <a:pt x="977130" y="0"/>
                    <a:pt x="1133846" y="156717"/>
                    <a:pt x="1133846" y="350038"/>
                  </a:cubicBezTo>
                  <a:lnTo>
                    <a:pt x="1133126" y="357176"/>
                  </a:lnTo>
                  <a:lnTo>
                    <a:pt x="1173462" y="357176"/>
                  </a:lnTo>
                  <a:cubicBezTo>
                    <a:pt x="1329172" y="357176"/>
                    <a:pt x="1455402" y="483405"/>
                    <a:pt x="1455402" y="639116"/>
                  </a:cubicBezTo>
                  <a:lnTo>
                    <a:pt x="1455400" y="639116"/>
                  </a:lnTo>
                  <a:cubicBezTo>
                    <a:pt x="1455400" y="794827"/>
                    <a:pt x="1329170" y="921056"/>
                    <a:pt x="1173460" y="921056"/>
                  </a:cubicBezTo>
                  <a:lnTo>
                    <a:pt x="281940" y="921055"/>
                  </a:lnTo>
                  <a:cubicBezTo>
                    <a:pt x="126230" y="921055"/>
                    <a:pt x="0" y="794827"/>
                    <a:pt x="0" y="639116"/>
                  </a:cubicBezTo>
                  <a:cubicBezTo>
                    <a:pt x="0" y="483405"/>
                    <a:pt x="126230" y="357176"/>
                    <a:pt x="281940" y="357176"/>
                  </a:cubicBezTo>
                  <a:lnTo>
                    <a:pt x="303986" y="357176"/>
                  </a:lnTo>
                  <a:cubicBezTo>
                    <a:pt x="303290" y="354811"/>
                    <a:pt x="303266" y="352428"/>
                    <a:pt x="303266" y="350038"/>
                  </a:cubicBezTo>
                  <a:cubicBezTo>
                    <a:pt x="303266" y="156717"/>
                    <a:pt x="459982" y="0"/>
                    <a:pt x="653304" y="0"/>
                  </a:cubicBezTo>
                  <a:close/>
                </a:path>
              </a:pathLst>
            </a:custGeom>
            <a:solidFill>
              <a:srgbClr val="71A3C6"/>
            </a:solidFill>
            <a:ln w="571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10909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4" name="26 Rectángulo redondeado"/>
            <p:cNvSpPr>
              <a:spLocks noChangeAspect="1"/>
            </p:cNvSpPr>
            <p:nvPr/>
          </p:nvSpPr>
          <p:spPr>
            <a:xfrm>
              <a:off x="17290671" y="1463757"/>
              <a:ext cx="1345146" cy="851279"/>
            </a:xfrm>
            <a:custGeom>
              <a:avLst/>
              <a:gdLst/>
              <a:ahLst/>
              <a:cxnLst/>
              <a:rect l="l" t="t" r="r" b="b"/>
              <a:pathLst>
                <a:path w="1455402" h="921056">
                  <a:moveTo>
                    <a:pt x="0" y="639115"/>
                  </a:moveTo>
                  <a:cubicBezTo>
                    <a:pt x="0" y="639115"/>
                    <a:pt x="0" y="639116"/>
                    <a:pt x="0" y="639116"/>
                  </a:cubicBezTo>
                  <a:lnTo>
                    <a:pt x="0" y="639116"/>
                  </a:lnTo>
                  <a:close/>
                  <a:moveTo>
                    <a:pt x="653304" y="0"/>
                  </a:moveTo>
                  <a:lnTo>
                    <a:pt x="783808" y="0"/>
                  </a:lnTo>
                  <a:cubicBezTo>
                    <a:pt x="977130" y="0"/>
                    <a:pt x="1133846" y="156717"/>
                    <a:pt x="1133846" y="350038"/>
                  </a:cubicBezTo>
                  <a:lnTo>
                    <a:pt x="1133126" y="357176"/>
                  </a:lnTo>
                  <a:lnTo>
                    <a:pt x="1173462" y="357176"/>
                  </a:lnTo>
                  <a:cubicBezTo>
                    <a:pt x="1329172" y="357176"/>
                    <a:pt x="1455402" y="483405"/>
                    <a:pt x="1455402" y="639116"/>
                  </a:cubicBezTo>
                  <a:lnTo>
                    <a:pt x="1455400" y="639116"/>
                  </a:lnTo>
                  <a:cubicBezTo>
                    <a:pt x="1455400" y="794827"/>
                    <a:pt x="1329170" y="921056"/>
                    <a:pt x="1173460" y="921056"/>
                  </a:cubicBezTo>
                  <a:lnTo>
                    <a:pt x="281940" y="921055"/>
                  </a:lnTo>
                  <a:cubicBezTo>
                    <a:pt x="126230" y="921055"/>
                    <a:pt x="0" y="794827"/>
                    <a:pt x="0" y="639116"/>
                  </a:cubicBezTo>
                  <a:cubicBezTo>
                    <a:pt x="0" y="483405"/>
                    <a:pt x="126230" y="357176"/>
                    <a:pt x="281940" y="357176"/>
                  </a:cubicBezTo>
                  <a:lnTo>
                    <a:pt x="303986" y="357176"/>
                  </a:lnTo>
                  <a:cubicBezTo>
                    <a:pt x="303290" y="354811"/>
                    <a:pt x="303266" y="352428"/>
                    <a:pt x="303266" y="350038"/>
                  </a:cubicBezTo>
                  <a:cubicBezTo>
                    <a:pt x="303266" y="156717"/>
                    <a:pt x="459982" y="0"/>
                    <a:pt x="653304" y="0"/>
                  </a:cubicBezTo>
                  <a:close/>
                </a:path>
              </a:pathLst>
            </a:custGeom>
            <a:solidFill>
              <a:srgbClr val="71A3C6"/>
            </a:solidFill>
            <a:ln w="571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10909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26 Rectángulo redondeado"/>
            <p:cNvSpPr>
              <a:spLocks noChangeAspect="1"/>
            </p:cNvSpPr>
            <p:nvPr/>
          </p:nvSpPr>
          <p:spPr>
            <a:xfrm>
              <a:off x="19671426" y="1457983"/>
              <a:ext cx="1052931" cy="666350"/>
            </a:xfrm>
            <a:custGeom>
              <a:avLst/>
              <a:gdLst/>
              <a:ahLst/>
              <a:cxnLst/>
              <a:rect l="l" t="t" r="r" b="b"/>
              <a:pathLst>
                <a:path w="1455402" h="921056">
                  <a:moveTo>
                    <a:pt x="0" y="639115"/>
                  </a:moveTo>
                  <a:cubicBezTo>
                    <a:pt x="0" y="639115"/>
                    <a:pt x="0" y="639116"/>
                    <a:pt x="0" y="639116"/>
                  </a:cubicBezTo>
                  <a:lnTo>
                    <a:pt x="0" y="639116"/>
                  </a:lnTo>
                  <a:close/>
                  <a:moveTo>
                    <a:pt x="653304" y="0"/>
                  </a:moveTo>
                  <a:lnTo>
                    <a:pt x="783808" y="0"/>
                  </a:lnTo>
                  <a:cubicBezTo>
                    <a:pt x="977130" y="0"/>
                    <a:pt x="1133846" y="156717"/>
                    <a:pt x="1133846" y="350038"/>
                  </a:cubicBezTo>
                  <a:lnTo>
                    <a:pt x="1133126" y="357176"/>
                  </a:lnTo>
                  <a:lnTo>
                    <a:pt x="1173462" y="357176"/>
                  </a:lnTo>
                  <a:cubicBezTo>
                    <a:pt x="1329172" y="357176"/>
                    <a:pt x="1455402" y="483405"/>
                    <a:pt x="1455402" y="639116"/>
                  </a:cubicBezTo>
                  <a:lnTo>
                    <a:pt x="1455400" y="639116"/>
                  </a:lnTo>
                  <a:cubicBezTo>
                    <a:pt x="1455400" y="794827"/>
                    <a:pt x="1329170" y="921056"/>
                    <a:pt x="1173460" y="921056"/>
                  </a:cubicBezTo>
                  <a:lnTo>
                    <a:pt x="281940" y="921055"/>
                  </a:lnTo>
                  <a:cubicBezTo>
                    <a:pt x="126230" y="921055"/>
                    <a:pt x="0" y="794827"/>
                    <a:pt x="0" y="639116"/>
                  </a:cubicBezTo>
                  <a:cubicBezTo>
                    <a:pt x="0" y="483405"/>
                    <a:pt x="126230" y="357176"/>
                    <a:pt x="281940" y="357176"/>
                  </a:cubicBezTo>
                  <a:lnTo>
                    <a:pt x="303986" y="357176"/>
                  </a:lnTo>
                  <a:cubicBezTo>
                    <a:pt x="303290" y="354811"/>
                    <a:pt x="303266" y="352428"/>
                    <a:pt x="303266" y="350038"/>
                  </a:cubicBezTo>
                  <a:cubicBezTo>
                    <a:pt x="303266" y="156717"/>
                    <a:pt x="459982" y="0"/>
                    <a:pt x="653304" y="0"/>
                  </a:cubicBezTo>
                  <a:close/>
                </a:path>
              </a:pathLst>
            </a:custGeom>
            <a:solidFill>
              <a:srgbClr val="71A3C6"/>
            </a:solidFill>
            <a:ln w="5715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10909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SV" sz="23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6" name="29 Elipse"/>
          <p:cNvSpPr>
            <a:spLocks noChangeAspect="1"/>
          </p:cNvSpPr>
          <p:nvPr/>
        </p:nvSpPr>
        <p:spPr bwMode="auto">
          <a:xfrm>
            <a:off x="725464" y="6441526"/>
            <a:ext cx="336244" cy="336177"/>
          </a:xfrm>
          <a:prstGeom prst="ellipse">
            <a:avLst/>
          </a:prstGeom>
          <a:noFill/>
          <a:ln w="12700" cap="flat" cmpd="sng" algn="ctr">
            <a:solidFill>
              <a:srgbClr val="1F1F1F"/>
            </a:solidFill>
            <a:prstDash val="solid"/>
            <a:miter lim="800000"/>
          </a:ln>
          <a:effectLst/>
          <a:extLst/>
        </p:spPr>
        <p:txBody>
          <a:bodyPr lIns="0" tIns="0" rIns="0" bIns="0" rtlCol="0" anchor="ctr"/>
          <a:lstStyle/>
          <a:p>
            <a:pPr marL="0" marR="0" lvl="0" indent="0" algn="ctr" defTabSz="110909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1F1F1F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05</a:t>
            </a:r>
            <a:endParaRPr kumimoji="0" lang="es-SV" sz="1500" b="0" i="0" u="none" strike="noStrike" kern="0" cap="none" spc="0" normalizeH="0" baseline="0" noProof="0" dirty="0" smtClean="0">
              <a:ln>
                <a:noFill/>
              </a:ln>
              <a:solidFill>
                <a:srgbClr val="1F1F1F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27" name="30 Rectángulo"/>
          <p:cNvSpPr/>
          <p:nvPr/>
        </p:nvSpPr>
        <p:spPr>
          <a:xfrm>
            <a:off x="1226234" y="6442244"/>
            <a:ext cx="3798174" cy="319855"/>
          </a:xfrm>
          <a:prstGeom prst="rect">
            <a:avLst/>
          </a:prstGeom>
          <a:noFill/>
        </p:spPr>
        <p:txBody>
          <a:bodyPr wrap="square" lIns="42016" tIns="21008" rIns="42016" bIns="21008">
            <a:spAutoFit/>
          </a:bodyPr>
          <a:lstStyle/>
          <a:p>
            <a:pPr indent="-254050" algn="just" defTabSz="831642" fontAlgn="auto">
              <a:spcBef>
                <a:spcPts val="0"/>
              </a:spcBef>
              <a:spcAft>
                <a:spcPts val="567"/>
              </a:spcAft>
            </a:pP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Duis arcu tortor, suscipit eget,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nec, </a:t>
            </a:r>
            <a:r>
              <a:rPr lang="en-US" sz="900" dirty="0" err="1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imperdiet</a:t>
            </a:r>
            <a:r>
              <a:rPr lang="en-US" sz="900" dirty="0">
                <a:solidFill>
                  <a:srgbClr val="575757"/>
                </a:solidFill>
                <a:latin typeface="Source Sans Pro" panose="020B0503030403020204" pitchFamily="34" charset="0"/>
                <a:ea typeface="+mn-ea"/>
              </a:rPr>
              <a:t> iaculis, ipsum. Sed aliquam ultrices mauris Integer ante arcu, accumsan.</a:t>
            </a:r>
            <a:endParaRPr lang="es-SV" sz="900" dirty="0">
              <a:solidFill>
                <a:srgbClr val="575757"/>
              </a:solidFill>
              <a:latin typeface="Source Sans Pro" panose="020B0503030403020204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1927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 animBg="1"/>
      <p:bldP spid="90" grpId="0"/>
      <p:bldP spid="91" grpId="0" animBg="1"/>
      <p:bldP spid="92" grpId="0"/>
      <p:bldP spid="93" grpId="0" animBg="1"/>
      <p:bldP spid="94" grpId="0"/>
      <p:bldP spid="95" grpId="0" animBg="1"/>
      <p:bldP spid="96" grpId="0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26" grpId="0" animBg="1"/>
      <p:bldP spid="1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504</Words>
  <Application>Microsoft Office PowerPoint</Application>
  <PresentationFormat>自定义</PresentationFormat>
  <Paragraphs>37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2019-08-31T01:25:47Z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