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54" y="-58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直接连接符 281"/>
          <p:cNvSpPr>
            <a:spLocks noChangeShapeType="1"/>
          </p:cNvSpPr>
          <p:nvPr/>
        </p:nvSpPr>
        <p:spPr bwMode="auto">
          <a:xfrm>
            <a:off x="7691827" y="5119485"/>
            <a:ext cx="2076450" cy="1587"/>
          </a:xfrm>
          <a:prstGeom prst="line">
            <a:avLst/>
          </a:prstGeom>
          <a:noFill/>
          <a:ln w="9525" cap="flat" cmpd="sng">
            <a:solidFill>
              <a:srgbClr val="94CFA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2" name="直接连接符 281"/>
          <p:cNvSpPr>
            <a:spLocks noChangeShapeType="1"/>
          </p:cNvSpPr>
          <p:nvPr/>
        </p:nvSpPr>
        <p:spPr bwMode="auto">
          <a:xfrm>
            <a:off x="6779695" y="3232533"/>
            <a:ext cx="2076450" cy="1587"/>
          </a:xfrm>
          <a:prstGeom prst="line">
            <a:avLst/>
          </a:prstGeom>
          <a:noFill/>
          <a:ln w="9525" cap="flat" cmpd="sng">
            <a:solidFill>
              <a:srgbClr val="F79F7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3" name="直接连接符 281"/>
          <p:cNvSpPr>
            <a:spLocks noChangeShapeType="1"/>
          </p:cNvSpPr>
          <p:nvPr/>
        </p:nvSpPr>
        <p:spPr bwMode="auto">
          <a:xfrm>
            <a:off x="1966395" y="5060752"/>
            <a:ext cx="2076450" cy="1587"/>
          </a:xfrm>
          <a:prstGeom prst="line">
            <a:avLst/>
          </a:prstGeom>
          <a:noFill/>
          <a:ln w="9525" cap="flat" cmpd="sng">
            <a:solidFill>
              <a:srgbClr val="DC4E6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4" name="直接连接符 281"/>
          <p:cNvSpPr>
            <a:spLocks noChangeShapeType="1"/>
          </p:cNvSpPr>
          <p:nvPr/>
        </p:nvSpPr>
        <p:spPr bwMode="auto">
          <a:xfrm>
            <a:off x="2803008" y="3210860"/>
            <a:ext cx="2076450" cy="1587"/>
          </a:xfrm>
          <a:prstGeom prst="line">
            <a:avLst/>
          </a:prstGeom>
          <a:noFill/>
          <a:ln w="9525" cap="flat" cmpd="sng">
            <a:solidFill>
              <a:srgbClr val="51B0E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5" name="MH_Other_1"/>
          <p:cNvSpPr>
            <a:spLocks/>
          </p:cNvSpPr>
          <p:nvPr/>
        </p:nvSpPr>
        <p:spPr bwMode="auto">
          <a:xfrm>
            <a:off x="4703245" y="3304976"/>
            <a:ext cx="2619375" cy="3211513"/>
          </a:xfrm>
          <a:custGeom>
            <a:avLst/>
            <a:gdLst>
              <a:gd name="T0" fmla="*/ 2880 w 5977"/>
              <a:gd name="T1" fmla="*/ 366 h 6949"/>
              <a:gd name="T2" fmla="*/ 2537 w 5977"/>
              <a:gd name="T3" fmla="*/ 1873 h 6949"/>
              <a:gd name="T4" fmla="*/ 1824 w 5977"/>
              <a:gd name="T5" fmla="*/ 603 h 6949"/>
              <a:gd name="T6" fmla="*/ 1753 w 5977"/>
              <a:gd name="T7" fmla="*/ 670 h 6949"/>
              <a:gd name="T8" fmla="*/ 2538 w 5977"/>
              <a:gd name="T9" fmla="*/ 2541 h 6949"/>
              <a:gd name="T10" fmla="*/ 2222 w 5977"/>
              <a:gd name="T11" fmla="*/ 2790 h 6949"/>
              <a:gd name="T12" fmla="*/ 535 w 5977"/>
              <a:gd name="T13" fmla="*/ 1885 h 6949"/>
              <a:gd name="T14" fmla="*/ 376 w 5977"/>
              <a:gd name="T15" fmla="*/ 1956 h 6949"/>
              <a:gd name="T16" fmla="*/ 1565 w 5977"/>
              <a:gd name="T17" fmla="*/ 2480 h 6949"/>
              <a:gd name="T18" fmla="*/ 2389 w 5977"/>
              <a:gd name="T19" fmla="*/ 3537 h 6949"/>
              <a:gd name="T20" fmla="*/ 2135 w 5977"/>
              <a:gd name="T21" fmla="*/ 4240 h 6949"/>
              <a:gd name="T22" fmla="*/ 12 w 5977"/>
              <a:gd name="T23" fmla="*/ 3875 h 6949"/>
              <a:gd name="T24" fmla="*/ 0 w 5977"/>
              <a:gd name="T25" fmla="*/ 4054 h 6949"/>
              <a:gd name="T26" fmla="*/ 2184 w 5977"/>
              <a:gd name="T27" fmla="*/ 4580 h 6949"/>
              <a:gd name="T28" fmla="*/ 2243 w 5977"/>
              <a:gd name="T29" fmla="*/ 6033 h 6949"/>
              <a:gd name="T30" fmla="*/ 1565 w 5977"/>
              <a:gd name="T31" fmla="*/ 6635 h 6949"/>
              <a:gd name="T32" fmla="*/ 908 w 5977"/>
              <a:gd name="T33" fmla="*/ 6761 h 6949"/>
              <a:gd name="T34" fmla="*/ 3978 w 5977"/>
              <a:gd name="T35" fmla="*/ 6888 h 6949"/>
              <a:gd name="T36" fmla="*/ 4444 w 5977"/>
              <a:gd name="T37" fmla="*/ 6786 h 6949"/>
              <a:gd name="T38" fmla="*/ 3990 w 5977"/>
              <a:gd name="T39" fmla="*/ 6677 h 6949"/>
              <a:gd name="T40" fmla="*/ 3121 w 5977"/>
              <a:gd name="T41" fmla="*/ 6098 h 6949"/>
              <a:gd name="T42" fmla="*/ 3103 w 5977"/>
              <a:gd name="T43" fmla="*/ 4773 h 6949"/>
              <a:gd name="T44" fmla="*/ 4614 w 5977"/>
              <a:gd name="T45" fmla="*/ 4157 h 6949"/>
              <a:gd name="T46" fmla="*/ 5977 w 5977"/>
              <a:gd name="T47" fmla="*/ 4030 h 6949"/>
              <a:gd name="T48" fmla="*/ 5970 w 5977"/>
              <a:gd name="T49" fmla="*/ 3829 h 6949"/>
              <a:gd name="T50" fmla="*/ 5710 w 5977"/>
              <a:gd name="T51" fmla="*/ 3898 h 6949"/>
              <a:gd name="T52" fmla="*/ 3071 w 5977"/>
              <a:gd name="T53" fmla="*/ 4243 h 6949"/>
              <a:gd name="T54" fmla="*/ 3308 w 5977"/>
              <a:gd name="T55" fmla="*/ 2959 h 6949"/>
              <a:gd name="T56" fmla="*/ 5462 w 5977"/>
              <a:gd name="T57" fmla="*/ 2202 h 6949"/>
              <a:gd name="T58" fmla="*/ 5391 w 5977"/>
              <a:gd name="T59" fmla="*/ 2119 h 6949"/>
              <a:gd name="T60" fmla="*/ 3824 w 5977"/>
              <a:gd name="T61" fmla="*/ 2471 h 6949"/>
              <a:gd name="T62" fmla="*/ 2916 w 5977"/>
              <a:gd name="T63" fmla="*/ 2840 h 6949"/>
              <a:gd name="T64" fmla="*/ 3083 w 5977"/>
              <a:gd name="T65" fmla="*/ 2377 h 6949"/>
              <a:gd name="T66" fmla="*/ 4059 w 5977"/>
              <a:gd name="T67" fmla="*/ 1013 h 6949"/>
              <a:gd name="T68" fmla="*/ 3418 w 5977"/>
              <a:gd name="T69" fmla="*/ 1832 h 6949"/>
              <a:gd name="T70" fmla="*/ 2806 w 5977"/>
              <a:gd name="T71" fmla="*/ 2127 h 6949"/>
              <a:gd name="T72" fmla="*/ 2979 w 5977"/>
              <a:gd name="T73" fmla="*/ 540 h 6949"/>
              <a:gd name="T74" fmla="*/ 2932 w 5977"/>
              <a:gd name="T75" fmla="*/ 1 h 6949"/>
              <a:gd name="T76" fmla="*/ 2785 w 5977"/>
              <a:gd name="T77" fmla="*/ 0 h 6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rgbClr val="828282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704883" y="2920741"/>
            <a:ext cx="900000" cy="900000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193283" y="3073598"/>
            <a:ext cx="900000" cy="900000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916163" y="4583056"/>
            <a:ext cx="900000" cy="900000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895322" y="4427395"/>
            <a:ext cx="900000" cy="900000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0" name="MH_Other_2"/>
          <p:cNvSpPr>
            <a:spLocks noChangeArrowheads="1"/>
          </p:cNvSpPr>
          <p:nvPr/>
        </p:nvSpPr>
        <p:spPr bwMode="auto">
          <a:xfrm>
            <a:off x="3992045" y="4521001"/>
            <a:ext cx="711200" cy="712788"/>
          </a:xfrm>
          <a:prstGeom prst="ellipse">
            <a:avLst/>
          </a:prstGeom>
          <a:solidFill>
            <a:srgbClr val="DC4E67"/>
          </a:solidFill>
          <a:ln>
            <a:noFill/>
          </a:ln>
          <a:effectLst>
            <a:innerShdw blurRad="63500" dist="508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auto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ea typeface="Microsoft JhengHei" panose="020B0604030504040204" pitchFamily="34" charset="-120"/>
            </a:endParaRPr>
          </a:p>
        </p:txBody>
      </p:sp>
      <p:sp>
        <p:nvSpPr>
          <p:cNvPr id="41" name="MH_Other_3"/>
          <p:cNvSpPr>
            <a:spLocks noChangeArrowheads="1"/>
          </p:cNvSpPr>
          <p:nvPr/>
        </p:nvSpPr>
        <p:spPr bwMode="auto">
          <a:xfrm>
            <a:off x="4129251" y="3629961"/>
            <a:ext cx="712787" cy="71120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33363" marR="0" lvl="0" indent="-233363" defTabSz="914400" eaLnBrk="1" fontAlgn="auto" latinLnBrk="0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TW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42" name="MH_Other_4"/>
          <p:cNvSpPr>
            <a:spLocks noChangeArrowheads="1"/>
          </p:cNvSpPr>
          <p:nvPr/>
        </p:nvSpPr>
        <p:spPr bwMode="auto">
          <a:xfrm>
            <a:off x="4808020" y="3028751"/>
            <a:ext cx="714375" cy="711200"/>
          </a:xfrm>
          <a:prstGeom prst="ellipse">
            <a:avLst/>
          </a:prstGeom>
          <a:solidFill>
            <a:srgbClr val="51B0EA"/>
          </a:solidFill>
          <a:ln>
            <a:noFill/>
          </a:ln>
          <a:effectLst>
            <a:innerShdw blurRad="63500" dist="508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auto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ea typeface="Microsoft JhengHei" panose="020B0604030504040204" pitchFamily="34" charset="-120"/>
            </a:endParaRPr>
          </a:p>
        </p:txBody>
      </p:sp>
      <p:sp>
        <p:nvSpPr>
          <p:cNvPr id="43" name="MH_Other_5"/>
          <p:cNvSpPr>
            <a:spLocks noChangeArrowheads="1"/>
          </p:cNvSpPr>
          <p:nvPr/>
        </p:nvSpPr>
        <p:spPr bwMode="auto">
          <a:xfrm>
            <a:off x="5601770" y="2592189"/>
            <a:ext cx="711200" cy="712787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33363" marR="0" lvl="0" indent="-233363" defTabSz="914400" eaLnBrk="1" fontAlgn="auto" latinLnBrk="0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TW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44" name="MH_Other_6"/>
          <p:cNvSpPr>
            <a:spLocks noChangeArrowheads="1"/>
          </p:cNvSpPr>
          <p:nvPr/>
        </p:nvSpPr>
        <p:spPr bwMode="auto">
          <a:xfrm>
            <a:off x="6298456" y="3181151"/>
            <a:ext cx="714375" cy="712788"/>
          </a:xfrm>
          <a:prstGeom prst="ellipse">
            <a:avLst/>
          </a:prstGeom>
          <a:solidFill>
            <a:srgbClr val="F79F76"/>
          </a:solidFill>
          <a:ln>
            <a:noFill/>
          </a:ln>
          <a:effectLst>
            <a:innerShdw blurRad="63500" dist="508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auto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ea typeface="Microsoft JhengHei" panose="020B0604030504040204" pitchFamily="34" charset="-120"/>
            </a:endParaRPr>
          </a:p>
        </p:txBody>
      </p:sp>
      <p:sp>
        <p:nvSpPr>
          <p:cNvPr id="45" name="MH_Other_7"/>
          <p:cNvSpPr>
            <a:spLocks noChangeArrowheads="1"/>
          </p:cNvSpPr>
          <p:nvPr/>
        </p:nvSpPr>
        <p:spPr bwMode="auto">
          <a:xfrm>
            <a:off x="6909870" y="3800276"/>
            <a:ext cx="714375" cy="71120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>
            <a:noFill/>
          </a:ln>
          <a:effectLst/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33363" marR="0" lvl="0" indent="-233363" defTabSz="914400" eaLnBrk="1" fontAlgn="auto" latinLnBrk="0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TW" altLang="en-US" sz="3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icrosoft JhengHei" panose="020B0604030504040204" pitchFamily="34" charset="-120"/>
            </a:endParaRPr>
          </a:p>
        </p:txBody>
      </p:sp>
      <p:sp>
        <p:nvSpPr>
          <p:cNvPr id="46" name="MH_Other_8"/>
          <p:cNvSpPr>
            <a:spLocks noChangeArrowheads="1"/>
          </p:cNvSpPr>
          <p:nvPr/>
        </p:nvSpPr>
        <p:spPr bwMode="auto">
          <a:xfrm>
            <a:off x="7027345" y="4692225"/>
            <a:ext cx="711200" cy="711200"/>
          </a:xfrm>
          <a:prstGeom prst="ellipse">
            <a:avLst/>
          </a:prstGeom>
          <a:solidFill>
            <a:srgbClr val="94CFA9"/>
          </a:solidFill>
          <a:ln>
            <a:noFill/>
          </a:ln>
          <a:effectLst>
            <a:innerShdw blurRad="63500" dist="50800" dir="13500000">
              <a:prstClr val="black">
                <a:alpha val="30000"/>
              </a:prstClr>
            </a:innerShdw>
          </a:effec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auto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 typeface="Arial" panose="020B0604020202020204" pitchFamily="34" charset="0"/>
              <a:buChar char="•"/>
            </a:pPr>
            <a:endParaRPr lang="zh-TW" altLang="en-US" sz="3200">
              <a:solidFill>
                <a:prstClr val="black"/>
              </a:solidFill>
              <a:ea typeface="Microsoft JhengHei" panose="020B0604030504040204" pitchFamily="34" charset="-120"/>
            </a:endParaRPr>
          </a:p>
        </p:txBody>
      </p:sp>
      <p:sp>
        <p:nvSpPr>
          <p:cNvPr id="47" name="MH_Other_9"/>
          <p:cNvSpPr>
            <a:spLocks/>
          </p:cNvSpPr>
          <p:nvPr/>
        </p:nvSpPr>
        <p:spPr bwMode="auto">
          <a:xfrm>
            <a:off x="4119045" y="4684514"/>
            <a:ext cx="457200" cy="385762"/>
          </a:xfrm>
          <a:custGeom>
            <a:avLst/>
            <a:gdLst>
              <a:gd name="T0" fmla="*/ 1369416 w 2300288"/>
              <a:gd name="T1" fmla="*/ 1170306 h 1936750"/>
              <a:gd name="T2" fmla="*/ 1466841 w 2300288"/>
              <a:gd name="T3" fmla="*/ 1267143 h 1936750"/>
              <a:gd name="T4" fmla="*/ 1469388 w 2300288"/>
              <a:gd name="T5" fmla="*/ 1285876 h 1936750"/>
              <a:gd name="T6" fmla="*/ 1390111 w 2300288"/>
              <a:gd name="T7" fmla="*/ 1372236 h 1936750"/>
              <a:gd name="T8" fmla="*/ 1428317 w 2300288"/>
              <a:gd name="T9" fmla="*/ 1506538 h 1936750"/>
              <a:gd name="T10" fmla="*/ 1454106 w 2300288"/>
              <a:gd name="T11" fmla="*/ 1707516 h 1936750"/>
              <a:gd name="T12" fmla="*/ 1263075 w 2300288"/>
              <a:gd name="T13" fmla="*/ 1644651 h 1936750"/>
              <a:gd name="T14" fmla="*/ 1293322 w 2300288"/>
              <a:gd name="T15" fmla="*/ 1460501 h 1936750"/>
              <a:gd name="T16" fmla="*/ 1248111 w 2300288"/>
              <a:gd name="T17" fmla="*/ 1298893 h 1936750"/>
              <a:gd name="T18" fmla="*/ 1241425 w 2300288"/>
              <a:gd name="T19" fmla="*/ 1280478 h 1936750"/>
              <a:gd name="T20" fmla="*/ 1248111 w 2300288"/>
              <a:gd name="T21" fmla="*/ 1262381 h 1936750"/>
              <a:gd name="T22" fmla="*/ 1347766 w 2300288"/>
              <a:gd name="T23" fmla="*/ 1168083 h 1936750"/>
              <a:gd name="T24" fmla="*/ 1709819 w 2300288"/>
              <a:gd name="T25" fmla="*/ 1042326 h 1936750"/>
              <a:gd name="T26" fmla="*/ 1921994 w 2300288"/>
              <a:gd name="T27" fmla="*/ 1116242 h 1936750"/>
              <a:gd name="T28" fmla="*/ 2129722 w 2300288"/>
              <a:gd name="T29" fmla="*/ 1187937 h 1936750"/>
              <a:gd name="T30" fmla="*/ 2184037 w 2300288"/>
              <a:gd name="T31" fmla="*/ 1219026 h 1936750"/>
              <a:gd name="T32" fmla="*/ 2217387 w 2300288"/>
              <a:gd name="T33" fmla="*/ 1257729 h 1936750"/>
              <a:gd name="T34" fmla="*/ 2258679 w 2300288"/>
              <a:gd name="T35" fmla="*/ 1346555 h 1936750"/>
              <a:gd name="T36" fmla="*/ 2286948 w 2300288"/>
              <a:gd name="T37" fmla="*/ 1464567 h 1936750"/>
              <a:gd name="T38" fmla="*/ 2300288 w 2300288"/>
              <a:gd name="T39" fmla="*/ 1613351 h 1936750"/>
              <a:gd name="T40" fmla="*/ 2293936 w 2300288"/>
              <a:gd name="T41" fmla="*/ 1646344 h 1936750"/>
              <a:gd name="T42" fmla="*/ 2263443 w 2300288"/>
              <a:gd name="T43" fmla="*/ 1671405 h 1936750"/>
              <a:gd name="T44" fmla="*/ 2151639 w 2300288"/>
              <a:gd name="T45" fmla="*/ 1713915 h 1936750"/>
              <a:gd name="T46" fmla="*/ 1963285 w 2300288"/>
              <a:gd name="T47" fmla="*/ 1748494 h 1936750"/>
              <a:gd name="T48" fmla="*/ 1696478 w 2300288"/>
              <a:gd name="T49" fmla="*/ 1769431 h 1936750"/>
              <a:gd name="T50" fmla="*/ 1145815 w 2300288"/>
              <a:gd name="T51" fmla="*/ 1851606 h 1936750"/>
              <a:gd name="T52" fmla="*/ 116804 w 2300288"/>
              <a:gd name="T53" fmla="*/ 1009057 h 1936750"/>
              <a:gd name="T54" fmla="*/ 1391810 w 2300288"/>
              <a:gd name="T55" fmla="*/ 1904 h 1936750"/>
              <a:gd name="T56" fmla="*/ 1452852 w 2300288"/>
              <a:gd name="T57" fmla="*/ 15236 h 1936750"/>
              <a:gd name="T58" fmla="*/ 1509125 w 2300288"/>
              <a:gd name="T59" fmla="*/ 39676 h 1936750"/>
              <a:gd name="T60" fmla="*/ 1560629 w 2300288"/>
              <a:gd name="T61" fmla="*/ 74909 h 1936750"/>
              <a:gd name="T62" fmla="*/ 1639157 w 2300288"/>
              <a:gd name="T63" fmla="*/ 162832 h 1936750"/>
              <a:gd name="T64" fmla="*/ 1693841 w 2300288"/>
              <a:gd name="T65" fmla="*/ 285036 h 1936750"/>
              <a:gd name="T66" fmla="*/ 1707830 w 2300288"/>
              <a:gd name="T67" fmla="*/ 364071 h 1936750"/>
              <a:gd name="T68" fmla="*/ 1708148 w 2300288"/>
              <a:gd name="T69" fmla="*/ 443742 h 1936750"/>
              <a:gd name="T70" fmla="*/ 1693841 w 2300288"/>
              <a:gd name="T71" fmla="*/ 536426 h 1936750"/>
              <a:gd name="T72" fmla="*/ 1665863 w 2300288"/>
              <a:gd name="T73" fmla="*/ 629745 h 1936750"/>
              <a:gd name="T74" fmla="*/ 1625486 w 2300288"/>
              <a:gd name="T75" fmla="*/ 718938 h 1936750"/>
              <a:gd name="T76" fmla="*/ 1574936 w 2300288"/>
              <a:gd name="T77" fmla="*/ 798608 h 1936750"/>
              <a:gd name="T78" fmla="*/ 1477968 w 2300288"/>
              <a:gd name="T79" fmla="*/ 1046190 h 1936750"/>
              <a:gd name="T80" fmla="*/ 1384179 w 2300288"/>
              <a:gd name="T81" fmla="*/ 1128717 h 1936750"/>
              <a:gd name="T82" fmla="*/ 1353340 w 2300288"/>
              <a:gd name="T83" fmla="*/ 1141096 h 1936750"/>
              <a:gd name="T84" fmla="*/ 1312010 w 2300288"/>
              <a:gd name="T85" fmla="*/ 1118242 h 1936750"/>
              <a:gd name="T86" fmla="*/ 1199781 w 2300288"/>
              <a:gd name="T87" fmla="*/ 1011274 h 1936750"/>
              <a:gd name="T88" fmla="*/ 1120935 w 2300288"/>
              <a:gd name="T89" fmla="*/ 777024 h 1936750"/>
              <a:gd name="T90" fmla="*/ 1072928 w 2300288"/>
              <a:gd name="T91" fmla="*/ 693862 h 1936750"/>
              <a:gd name="T92" fmla="*/ 1036048 w 2300288"/>
              <a:gd name="T93" fmla="*/ 603082 h 1936750"/>
              <a:gd name="T94" fmla="*/ 1011568 w 2300288"/>
              <a:gd name="T95" fmla="*/ 509446 h 1936750"/>
              <a:gd name="T96" fmla="*/ 1001712 w 2300288"/>
              <a:gd name="T97" fmla="*/ 418031 h 1936750"/>
              <a:gd name="T98" fmla="*/ 1005527 w 2300288"/>
              <a:gd name="T99" fmla="*/ 344074 h 1936750"/>
              <a:gd name="T100" fmla="*/ 1029372 w 2300288"/>
              <a:gd name="T101" fmla="*/ 247581 h 1936750"/>
              <a:gd name="T102" fmla="*/ 1093593 w 2300288"/>
              <a:gd name="T103" fmla="*/ 132678 h 1936750"/>
              <a:gd name="T104" fmla="*/ 1164809 w 2300288"/>
              <a:gd name="T105" fmla="*/ 63800 h 1936750"/>
              <a:gd name="T106" fmla="*/ 1217903 w 2300288"/>
              <a:gd name="T107" fmla="*/ 31741 h 1936750"/>
              <a:gd name="T108" fmla="*/ 1275766 w 2300288"/>
              <a:gd name="T109" fmla="*/ 10474 h 1936750"/>
              <a:gd name="T110" fmla="*/ 1337444 w 2300288"/>
              <a:gd name="T111" fmla="*/ 317 h 1936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00288" h="1936750">
                <a:moveTo>
                  <a:pt x="1352860" y="1166813"/>
                </a:moveTo>
                <a:lnTo>
                  <a:pt x="1355725" y="1166813"/>
                </a:lnTo>
                <a:lnTo>
                  <a:pt x="1358272" y="1166813"/>
                </a:lnTo>
                <a:lnTo>
                  <a:pt x="1361456" y="1167131"/>
                </a:lnTo>
                <a:lnTo>
                  <a:pt x="1364003" y="1168083"/>
                </a:lnTo>
                <a:lnTo>
                  <a:pt x="1366869" y="1168718"/>
                </a:lnTo>
                <a:lnTo>
                  <a:pt x="1369416" y="1170306"/>
                </a:lnTo>
                <a:lnTo>
                  <a:pt x="1371644" y="1171258"/>
                </a:lnTo>
                <a:lnTo>
                  <a:pt x="1374192" y="1173163"/>
                </a:lnTo>
                <a:lnTo>
                  <a:pt x="1376420" y="1175386"/>
                </a:lnTo>
                <a:lnTo>
                  <a:pt x="1461429" y="1260158"/>
                </a:lnTo>
                <a:lnTo>
                  <a:pt x="1463339" y="1262381"/>
                </a:lnTo>
                <a:lnTo>
                  <a:pt x="1465249" y="1264603"/>
                </a:lnTo>
                <a:lnTo>
                  <a:pt x="1466841" y="1267143"/>
                </a:lnTo>
                <a:lnTo>
                  <a:pt x="1467797" y="1269683"/>
                </a:lnTo>
                <a:lnTo>
                  <a:pt x="1469070" y="1272223"/>
                </a:lnTo>
                <a:lnTo>
                  <a:pt x="1469388" y="1275081"/>
                </a:lnTo>
                <a:lnTo>
                  <a:pt x="1469707" y="1277938"/>
                </a:lnTo>
                <a:lnTo>
                  <a:pt x="1470025" y="1280478"/>
                </a:lnTo>
                <a:lnTo>
                  <a:pt x="1469707" y="1283336"/>
                </a:lnTo>
                <a:lnTo>
                  <a:pt x="1469388" y="1285876"/>
                </a:lnTo>
                <a:lnTo>
                  <a:pt x="1469070" y="1289051"/>
                </a:lnTo>
                <a:lnTo>
                  <a:pt x="1467797" y="1291591"/>
                </a:lnTo>
                <a:lnTo>
                  <a:pt x="1466841" y="1294131"/>
                </a:lnTo>
                <a:lnTo>
                  <a:pt x="1465249" y="1296671"/>
                </a:lnTo>
                <a:lnTo>
                  <a:pt x="1463339" y="1298893"/>
                </a:lnTo>
                <a:lnTo>
                  <a:pt x="1461429" y="1301116"/>
                </a:lnTo>
                <a:lnTo>
                  <a:pt x="1390111" y="1372236"/>
                </a:lnTo>
                <a:lnTo>
                  <a:pt x="1396160" y="1386206"/>
                </a:lnTo>
                <a:lnTo>
                  <a:pt x="1401573" y="1402081"/>
                </a:lnTo>
                <a:lnTo>
                  <a:pt x="1407304" y="1420178"/>
                </a:lnTo>
                <a:lnTo>
                  <a:pt x="1412716" y="1439228"/>
                </a:lnTo>
                <a:lnTo>
                  <a:pt x="1418447" y="1460501"/>
                </a:lnTo>
                <a:lnTo>
                  <a:pt x="1423541" y="1483043"/>
                </a:lnTo>
                <a:lnTo>
                  <a:pt x="1428317" y="1506538"/>
                </a:lnTo>
                <a:lnTo>
                  <a:pt x="1433093" y="1531938"/>
                </a:lnTo>
                <a:lnTo>
                  <a:pt x="1437550" y="1558608"/>
                </a:lnTo>
                <a:lnTo>
                  <a:pt x="1441689" y="1586231"/>
                </a:lnTo>
                <a:lnTo>
                  <a:pt x="1445191" y="1614806"/>
                </a:lnTo>
                <a:lnTo>
                  <a:pt x="1448693" y="1644651"/>
                </a:lnTo>
                <a:lnTo>
                  <a:pt x="1451559" y="1675448"/>
                </a:lnTo>
                <a:lnTo>
                  <a:pt x="1454106" y="1707516"/>
                </a:lnTo>
                <a:lnTo>
                  <a:pt x="1456016" y="1739901"/>
                </a:lnTo>
                <a:lnTo>
                  <a:pt x="1457608" y="1773238"/>
                </a:lnTo>
                <a:lnTo>
                  <a:pt x="1254161" y="1773238"/>
                </a:lnTo>
                <a:lnTo>
                  <a:pt x="1255753" y="1739901"/>
                </a:lnTo>
                <a:lnTo>
                  <a:pt x="1257344" y="1707516"/>
                </a:lnTo>
                <a:lnTo>
                  <a:pt x="1260210" y="1675448"/>
                </a:lnTo>
                <a:lnTo>
                  <a:pt x="1263075" y="1644651"/>
                </a:lnTo>
                <a:lnTo>
                  <a:pt x="1266259" y="1614806"/>
                </a:lnTo>
                <a:lnTo>
                  <a:pt x="1270080" y="1586231"/>
                </a:lnTo>
                <a:lnTo>
                  <a:pt x="1274219" y="1558608"/>
                </a:lnTo>
                <a:lnTo>
                  <a:pt x="1278676" y="1531938"/>
                </a:lnTo>
                <a:lnTo>
                  <a:pt x="1283452" y="1506538"/>
                </a:lnTo>
                <a:lnTo>
                  <a:pt x="1288228" y="1483043"/>
                </a:lnTo>
                <a:lnTo>
                  <a:pt x="1293322" y="1460501"/>
                </a:lnTo>
                <a:lnTo>
                  <a:pt x="1298734" y="1439228"/>
                </a:lnTo>
                <a:lnTo>
                  <a:pt x="1304465" y="1419861"/>
                </a:lnTo>
                <a:lnTo>
                  <a:pt x="1309878" y="1402081"/>
                </a:lnTo>
                <a:lnTo>
                  <a:pt x="1315609" y="1386206"/>
                </a:lnTo>
                <a:lnTo>
                  <a:pt x="1321340" y="1371918"/>
                </a:lnTo>
                <a:lnTo>
                  <a:pt x="1250022" y="1301116"/>
                </a:lnTo>
                <a:lnTo>
                  <a:pt x="1248111" y="1298893"/>
                </a:lnTo>
                <a:lnTo>
                  <a:pt x="1246519" y="1296671"/>
                </a:lnTo>
                <a:lnTo>
                  <a:pt x="1244927" y="1294131"/>
                </a:lnTo>
                <a:lnTo>
                  <a:pt x="1243654" y="1291591"/>
                </a:lnTo>
                <a:lnTo>
                  <a:pt x="1242699" y="1289051"/>
                </a:lnTo>
                <a:lnTo>
                  <a:pt x="1242380" y="1285876"/>
                </a:lnTo>
                <a:lnTo>
                  <a:pt x="1242062" y="1283336"/>
                </a:lnTo>
                <a:lnTo>
                  <a:pt x="1241425" y="1280478"/>
                </a:lnTo>
                <a:lnTo>
                  <a:pt x="1242062" y="1277938"/>
                </a:lnTo>
                <a:lnTo>
                  <a:pt x="1242380" y="1275081"/>
                </a:lnTo>
                <a:lnTo>
                  <a:pt x="1243017" y="1272223"/>
                </a:lnTo>
                <a:lnTo>
                  <a:pt x="1243654" y="1269683"/>
                </a:lnTo>
                <a:lnTo>
                  <a:pt x="1244927" y="1267143"/>
                </a:lnTo>
                <a:lnTo>
                  <a:pt x="1246519" y="1264603"/>
                </a:lnTo>
                <a:lnTo>
                  <a:pt x="1248111" y="1262381"/>
                </a:lnTo>
                <a:lnTo>
                  <a:pt x="1250340" y="1260158"/>
                </a:lnTo>
                <a:lnTo>
                  <a:pt x="1335030" y="1175386"/>
                </a:lnTo>
                <a:lnTo>
                  <a:pt x="1337259" y="1173163"/>
                </a:lnTo>
                <a:lnTo>
                  <a:pt x="1339806" y="1171258"/>
                </a:lnTo>
                <a:lnTo>
                  <a:pt x="1342035" y="1170306"/>
                </a:lnTo>
                <a:lnTo>
                  <a:pt x="1344582" y="1168718"/>
                </a:lnTo>
                <a:lnTo>
                  <a:pt x="1347766" y="1168083"/>
                </a:lnTo>
                <a:lnTo>
                  <a:pt x="1350313" y="1167131"/>
                </a:lnTo>
                <a:lnTo>
                  <a:pt x="1352860" y="1166813"/>
                </a:lnTo>
                <a:close/>
                <a:moveTo>
                  <a:pt x="1634223" y="1009650"/>
                </a:moveTo>
                <a:lnTo>
                  <a:pt x="1652963" y="1018533"/>
                </a:lnTo>
                <a:lnTo>
                  <a:pt x="1672339" y="1027098"/>
                </a:lnTo>
                <a:lnTo>
                  <a:pt x="1691079" y="1034712"/>
                </a:lnTo>
                <a:lnTo>
                  <a:pt x="1709819" y="1042326"/>
                </a:lnTo>
                <a:lnTo>
                  <a:pt x="1728241" y="1049939"/>
                </a:lnTo>
                <a:lnTo>
                  <a:pt x="1746663" y="1057236"/>
                </a:lnTo>
                <a:lnTo>
                  <a:pt x="1783191" y="1070560"/>
                </a:lnTo>
                <a:lnTo>
                  <a:pt x="1819083" y="1082932"/>
                </a:lnTo>
                <a:lnTo>
                  <a:pt x="1854022" y="1094670"/>
                </a:lnTo>
                <a:lnTo>
                  <a:pt x="1888325" y="1105773"/>
                </a:lnTo>
                <a:lnTo>
                  <a:pt x="1921994" y="1116242"/>
                </a:lnTo>
                <a:lnTo>
                  <a:pt x="1986155" y="1136545"/>
                </a:lnTo>
                <a:lnTo>
                  <a:pt x="2017282" y="1146379"/>
                </a:lnTo>
                <a:lnTo>
                  <a:pt x="2046821" y="1156213"/>
                </a:lnTo>
                <a:lnTo>
                  <a:pt x="2075408" y="1166682"/>
                </a:lnTo>
                <a:lnTo>
                  <a:pt x="2103042" y="1176834"/>
                </a:lnTo>
                <a:lnTo>
                  <a:pt x="2116700" y="1182544"/>
                </a:lnTo>
                <a:lnTo>
                  <a:pt x="2129722" y="1187937"/>
                </a:lnTo>
                <a:lnTo>
                  <a:pt x="2142427" y="1193965"/>
                </a:lnTo>
                <a:lnTo>
                  <a:pt x="2155132" y="1199675"/>
                </a:lnTo>
                <a:lnTo>
                  <a:pt x="2161167" y="1203164"/>
                </a:lnTo>
                <a:lnTo>
                  <a:pt x="2166885" y="1206337"/>
                </a:lnTo>
                <a:lnTo>
                  <a:pt x="2172920" y="1210461"/>
                </a:lnTo>
                <a:lnTo>
                  <a:pt x="2178319" y="1214585"/>
                </a:lnTo>
                <a:lnTo>
                  <a:pt x="2184037" y="1219026"/>
                </a:lnTo>
                <a:lnTo>
                  <a:pt x="2189119" y="1223785"/>
                </a:lnTo>
                <a:lnTo>
                  <a:pt x="2194201" y="1228861"/>
                </a:lnTo>
                <a:lnTo>
                  <a:pt x="2198965" y="1233936"/>
                </a:lnTo>
                <a:lnTo>
                  <a:pt x="2203729" y="1239647"/>
                </a:lnTo>
                <a:lnTo>
                  <a:pt x="2208494" y="1245357"/>
                </a:lnTo>
                <a:lnTo>
                  <a:pt x="2212941" y="1251384"/>
                </a:lnTo>
                <a:lnTo>
                  <a:pt x="2217387" y="1257729"/>
                </a:lnTo>
                <a:lnTo>
                  <a:pt x="2221517" y="1264391"/>
                </a:lnTo>
                <a:lnTo>
                  <a:pt x="2225646" y="1271053"/>
                </a:lnTo>
                <a:lnTo>
                  <a:pt x="2233269" y="1285011"/>
                </a:lnTo>
                <a:lnTo>
                  <a:pt x="2240257" y="1299287"/>
                </a:lnTo>
                <a:lnTo>
                  <a:pt x="2246927" y="1314832"/>
                </a:lnTo>
                <a:lnTo>
                  <a:pt x="2253279" y="1330693"/>
                </a:lnTo>
                <a:lnTo>
                  <a:pt x="2258679" y="1346555"/>
                </a:lnTo>
                <a:lnTo>
                  <a:pt x="2264079" y="1363052"/>
                </a:lnTo>
                <a:lnTo>
                  <a:pt x="2268843" y="1379865"/>
                </a:lnTo>
                <a:lnTo>
                  <a:pt x="2273290" y="1396996"/>
                </a:lnTo>
                <a:lnTo>
                  <a:pt x="2277101" y="1413809"/>
                </a:lnTo>
                <a:lnTo>
                  <a:pt x="2280595" y="1430940"/>
                </a:lnTo>
                <a:lnTo>
                  <a:pt x="2283772" y="1447754"/>
                </a:lnTo>
                <a:lnTo>
                  <a:pt x="2286948" y="1464567"/>
                </a:lnTo>
                <a:lnTo>
                  <a:pt x="2288854" y="1481381"/>
                </a:lnTo>
                <a:lnTo>
                  <a:pt x="2291077" y="1497243"/>
                </a:lnTo>
                <a:lnTo>
                  <a:pt x="2293300" y="1513104"/>
                </a:lnTo>
                <a:lnTo>
                  <a:pt x="2296477" y="1542925"/>
                </a:lnTo>
                <a:lnTo>
                  <a:pt x="2298382" y="1570207"/>
                </a:lnTo>
                <a:lnTo>
                  <a:pt x="2299653" y="1593682"/>
                </a:lnTo>
                <a:lnTo>
                  <a:pt x="2300288" y="1613351"/>
                </a:lnTo>
                <a:lnTo>
                  <a:pt x="2300288" y="1627944"/>
                </a:lnTo>
                <a:lnTo>
                  <a:pt x="2300288" y="1630799"/>
                </a:lnTo>
                <a:lnTo>
                  <a:pt x="2299653" y="1633971"/>
                </a:lnTo>
                <a:lnTo>
                  <a:pt x="2299018" y="1636827"/>
                </a:lnTo>
                <a:lnTo>
                  <a:pt x="2297430" y="1639999"/>
                </a:lnTo>
                <a:lnTo>
                  <a:pt x="2296159" y="1643171"/>
                </a:lnTo>
                <a:lnTo>
                  <a:pt x="2293936" y="1646344"/>
                </a:lnTo>
                <a:lnTo>
                  <a:pt x="2291077" y="1649199"/>
                </a:lnTo>
                <a:lnTo>
                  <a:pt x="2288536" y="1652688"/>
                </a:lnTo>
                <a:lnTo>
                  <a:pt x="2285360" y="1655544"/>
                </a:lnTo>
                <a:lnTo>
                  <a:pt x="2281548" y="1659033"/>
                </a:lnTo>
                <a:lnTo>
                  <a:pt x="2278054" y="1661888"/>
                </a:lnTo>
                <a:lnTo>
                  <a:pt x="2273608" y="1665061"/>
                </a:lnTo>
                <a:lnTo>
                  <a:pt x="2263443" y="1671405"/>
                </a:lnTo>
                <a:lnTo>
                  <a:pt x="2252644" y="1677750"/>
                </a:lnTo>
                <a:lnTo>
                  <a:pt x="2239621" y="1684095"/>
                </a:lnTo>
                <a:lnTo>
                  <a:pt x="2225328" y="1690122"/>
                </a:lnTo>
                <a:lnTo>
                  <a:pt x="2208811" y="1696150"/>
                </a:lnTo>
                <a:lnTo>
                  <a:pt x="2191660" y="1701860"/>
                </a:lnTo>
                <a:lnTo>
                  <a:pt x="2172602" y="1707888"/>
                </a:lnTo>
                <a:lnTo>
                  <a:pt x="2151639" y="1713915"/>
                </a:lnTo>
                <a:lnTo>
                  <a:pt x="2129722" y="1719308"/>
                </a:lnTo>
                <a:lnTo>
                  <a:pt x="2105900" y="1724384"/>
                </a:lnTo>
                <a:lnTo>
                  <a:pt x="2080490" y="1730094"/>
                </a:lnTo>
                <a:lnTo>
                  <a:pt x="2053809" y="1734853"/>
                </a:lnTo>
                <a:lnTo>
                  <a:pt x="2025223" y="1739611"/>
                </a:lnTo>
                <a:lnTo>
                  <a:pt x="1995048" y="1744052"/>
                </a:lnTo>
                <a:lnTo>
                  <a:pt x="1963285" y="1748494"/>
                </a:lnTo>
                <a:lnTo>
                  <a:pt x="1930252" y="1752618"/>
                </a:lnTo>
                <a:lnTo>
                  <a:pt x="1895313" y="1756107"/>
                </a:lnTo>
                <a:lnTo>
                  <a:pt x="1858786" y="1759597"/>
                </a:lnTo>
                <a:lnTo>
                  <a:pt x="1820671" y="1762452"/>
                </a:lnTo>
                <a:lnTo>
                  <a:pt x="1780967" y="1765307"/>
                </a:lnTo>
                <a:lnTo>
                  <a:pt x="1739676" y="1767528"/>
                </a:lnTo>
                <a:lnTo>
                  <a:pt x="1696478" y="1769431"/>
                </a:lnTo>
                <a:lnTo>
                  <a:pt x="1652011" y="1771335"/>
                </a:lnTo>
                <a:lnTo>
                  <a:pt x="1605955" y="1772287"/>
                </a:lnTo>
                <a:lnTo>
                  <a:pt x="1557993" y="1773238"/>
                </a:lnTo>
                <a:lnTo>
                  <a:pt x="1508125" y="1773238"/>
                </a:lnTo>
                <a:lnTo>
                  <a:pt x="1634223" y="1009650"/>
                </a:lnTo>
                <a:close/>
                <a:moveTo>
                  <a:pt x="969658" y="942975"/>
                </a:moveTo>
                <a:lnTo>
                  <a:pt x="1145815" y="1851606"/>
                </a:lnTo>
                <a:lnTo>
                  <a:pt x="1263254" y="1851606"/>
                </a:lnTo>
                <a:lnTo>
                  <a:pt x="2020888" y="1851606"/>
                </a:lnTo>
                <a:lnTo>
                  <a:pt x="2020888" y="1936750"/>
                </a:lnTo>
                <a:lnTo>
                  <a:pt x="1163907" y="1936750"/>
                </a:lnTo>
                <a:lnTo>
                  <a:pt x="194249" y="1936750"/>
                </a:lnTo>
                <a:lnTo>
                  <a:pt x="0" y="1009057"/>
                </a:lnTo>
                <a:lnTo>
                  <a:pt x="116804" y="1009057"/>
                </a:lnTo>
                <a:lnTo>
                  <a:pt x="969658" y="942975"/>
                </a:lnTo>
                <a:close/>
                <a:moveTo>
                  <a:pt x="1346346" y="0"/>
                </a:moveTo>
                <a:lnTo>
                  <a:pt x="1355566" y="0"/>
                </a:lnTo>
                <a:lnTo>
                  <a:pt x="1364786" y="0"/>
                </a:lnTo>
                <a:lnTo>
                  <a:pt x="1373688" y="317"/>
                </a:lnTo>
                <a:lnTo>
                  <a:pt x="1382908" y="952"/>
                </a:lnTo>
                <a:lnTo>
                  <a:pt x="1391810" y="1904"/>
                </a:lnTo>
                <a:lnTo>
                  <a:pt x="1400712" y="3174"/>
                </a:lnTo>
                <a:lnTo>
                  <a:pt x="1409613" y="4444"/>
                </a:lnTo>
                <a:lnTo>
                  <a:pt x="1418515" y="6348"/>
                </a:lnTo>
                <a:lnTo>
                  <a:pt x="1426782" y="8252"/>
                </a:lnTo>
                <a:lnTo>
                  <a:pt x="1435684" y="10474"/>
                </a:lnTo>
                <a:lnTo>
                  <a:pt x="1444268" y="12379"/>
                </a:lnTo>
                <a:lnTo>
                  <a:pt x="1452852" y="15236"/>
                </a:lnTo>
                <a:lnTo>
                  <a:pt x="1460800" y="18092"/>
                </a:lnTo>
                <a:lnTo>
                  <a:pt x="1469384" y="21266"/>
                </a:lnTo>
                <a:lnTo>
                  <a:pt x="1477650" y="24758"/>
                </a:lnTo>
                <a:lnTo>
                  <a:pt x="1485598" y="27932"/>
                </a:lnTo>
                <a:lnTo>
                  <a:pt x="1493228" y="31741"/>
                </a:lnTo>
                <a:lnTo>
                  <a:pt x="1501495" y="35867"/>
                </a:lnTo>
                <a:lnTo>
                  <a:pt x="1509125" y="39676"/>
                </a:lnTo>
                <a:lnTo>
                  <a:pt x="1517073" y="44120"/>
                </a:lnTo>
                <a:lnTo>
                  <a:pt x="1524385" y="48881"/>
                </a:lnTo>
                <a:lnTo>
                  <a:pt x="1531698" y="53960"/>
                </a:lnTo>
                <a:lnTo>
                  <a:pt x="1539010" y="58721"/>
                </a:lnTo>
                <a:lnTo>
                  <a:pt x="1546640" y="63800"/>
                </a:lnTo>
                <a:lnTo>
                  <a:pt x="1553635" y="69196"/>
                </a:lnTo>
                <a:lnTo>
                  <a:pt x="1560629" y="74909"/>
                </a:lnTo>
                <a:lnTo>
                  <a:pt x="1567624" y="80305"/>
                </a:lnTo>
                <a:lnTo>
                  <a:pt x="1580976" y="92684"/>
                </a:lnTo>
                <a:lnTo>
                  <a:pt x="1593694" y="105380"/>
                </a:lnTo>
                <a:lnTo>
                  <a:pt x="1606093" y="118712"/>
                </a:lnTo>
                <a:lnTo>
                  <a:pt x="1617856" y="132678"/>
                </a:lnTo>
                <a:lnTo>
                  <a:pt x="1628984" y="147596"/>
                </a:lnTo>
                <a:lnTo>
                  <a:pt x="1639157" y="162832"/>
                </a:lnTo>
                <a:lnTo>
                  <a:pt x="1649331" y="178703"/>
                </a:lnTo>
                <a:lnTo>
                  <a:pt x="1658551" y="195525"/>
                </a:lnTo>
                <a:lnTo>
                  <a:pt x="1666817" y="212348"/>
                </a:lnTo>
                <a:lnTo>
                  <a:pt x="1674765" y="229806"/>
                </a:lnTo>
                <a:lnTo>
                  <a:pt x="1682078" y="247581"/>
                </a:lnTo>
                <a:lnTo>
                  <a:pt x="1688436" y="266308"/>
                </a:lnTo>
                <a:lnTo>
                  <a:pt x="1693841" y="285036"/>
                </a:lnTo>
                <a:lnTo>
                  <a:pt x="1698610" y="304080"/>
                </a:lnTo>
                <a:lnTo>
                  <a:pt x="1700517" y="314237"/>
                </a:lnTo>
                <a:lnTo>
                  <a:pt x="1702743" y="324077"/>
                </a:lnTo>
                <a:lnTo>
                  <a:pt x="1704332" y="333917"/>
                </a:lnTo>
                <a:lnTo>
                  <a:pt x="1705604" y="344074"/>
                </a:lnTo>
                <a:lnTo>
                  <a:pt x="1706876" y="353914"/>
                </a:lnTo>
                <a:lnTo>
                  <a:pt x="1707830" y="364071"/>
                </a:lnTo>
                <a:lnTo>
                  <a:pt x="1708466" y="374546"/>
                </a:lnTo>
                <a:lnTo>
                  <a:pt x="1709419" y="385020"/>
                </a:lnTo>
                <a:lnTo>
                  <a:pt x="1709737" y="395178"/>
                </a:lnTo>
                <a:lnTo>
                  <a:pt x="1709737" y="405652"/>
                </a:lnTo>
                <a:lnTo>
                  <a:pt x="1709737" y="418031"/>
                </a:lnTo>
                <a:lnTo>
                  <a:pt x="1709101" y="431045"/>
                </a:lnTo>
                <a:lnTo>
                  <a:pt x="1708148" y="443742"/>
                </a:lnTo>
                <a:lnTo>
                  <a:pt x="1707194" y="456755"/>
                </a:lnTo>
                <a:lnTo>
                  <a:pt x="1705604" y="470087"/>
                </a:lnTo>
                <a:lnTo>
                  <a:pt x="1703697" y="482783"/>
                </a:lnTo>
                <a:lnTo>
                  <a:pt x="1702107" y="496114"/>
                </a:lnTo>
                <a:lnTo>
                  <a:pt x="1699881" y="509446"/>
                </a:lnTo>
                <a:lnTo>
                  <a:pt x="1696702" y="522777"/>
                </a:lnTo>
                <a:lnTo>
                  <a:pt x="1693841" y="536426"/>
                </a:lnTo>
                <a:lnTo>
                  <a:pt x="1690979" y="549757"/>
                </a:lnTo>
                <a:lnTo>
                  <a:pt x="1687164" y="562771"/>
                </a:lnTo>
                <a:lnTo>
                  <a:pt x="1683667" y="576420"/>
                </a:lnTo>
                <a:lnTo>
                  <a:pt x="1679534" y="589751"/>
                </a:lnTo>
                <a:lnTo>
                  <a:pt x="1675401" y="603082"/>
                </a:lnTo>
                <a:lnTo>
                  <a:pt x="1670632" y="616414"/>
                </a:lnTo>
                <a:lnTo>
                  <a:pt x="1665863" y="629745"/>
                </a:lnTo>
                <a:lnTo>
                  <a:pt x="1661094" y="642441"/>
                </a:lnTo>
                <a:lnTo>
                  <a:pt x="1655372" y="655773"/>
                </a:lnTo>
                <a:lnTo>
                  <a:pt x="1650285" y="668787"/>
                </a:lnTo>
                <a:lnTo>
                  <a:pt x="1644244" y="681166"/>
                </a:lnTo>
                <a:lnTo>
                  <a:pt x="1638521" y="693862"/>
                </a:lnTo>
                <a:lnTo>
                  <a:pt x="1632163" y="706241"/>
                </a:lnTo>
                <a:lnTo>
                  <a:pt x="1625486" y="718938"/>
                </a:lnTo>
                <a:lnTo>
                  <a:pt x="1618810" y="730682"/>
                </a:lnTo>
                <a:lnTo>
                  <a:pt x="1612133" y="742744"/>
                </a:lnTo>
                <a:lnTo>
                  <a:pt x="1605139" y="754170"/>
                </a:lnTo>
                <a:lnTo>
                  <a:pt x="1597827" y="765597"/>
                </a:lnTo>
                <a:lnTo>
                  <a:pt x="1590514" y="777024"/>
                </a:lnTo>
                <a:lnTo>
                  <a:pt x="1582566" y="787816"/>
                </a:lnTo>
                <a:lnTo>
                  <a:pt x="1574936" y="798608"/>
                </a:lnTo>
                <a:lnTo>
                  <a:pt x="1566988" y="808765"/>
                </a:lnTo>
                <a:lnTo>
                  <a:pt x="1566988" y="950966"/>
                </a:lnTo>
                <a:lnTo>
                  <a:pt x="1559357" y="959219"/>
                </a:lnTo>
                <a:lnTo>
                  <a:pt x="1539964" y="980485"/>
                </a:lnTo>
                <a:lnTo>
                  <a:pt x="1511350" y="1011274"/>
                </a:lnTo>
                <a:lnTo>
                  <a:pt x="1495136" y="1028415"/>
                </a:lnTo>
                <a:lnTo>
                  <a:pt x="1477968" y="1046190"/>
                </a:lnTo>
                <a:lnTo>
                  <a:pt x="1459846" y="1063965"/>
                </a:lnTo>
                <a:lnTo>
                  <a:pt x="1441724" y="1081105"/>
                </a:lnTo>
                <a:lnTo>
                  <a:pt x="1423920" y="1096976"/>
                </a:lnTo>
                <a:lnTo>
                  <a:pt x="1407388" y="1111576"/>
                </a:lnTo>
                <a:lnTo>
                  <a:pt x="1399122" y="1118242"/>
                </a:lnTo>
                <a:lnTo>
                  <a:pt x="1391492" y="1123638"/>
                </a:lnTo>
                <a:lnTo>
                  <a:pt x="1384179" y="1128717"/>
                </a:lnTo>
                <a:lnTo>
                  <a:pt x="1377503" y="1133160"/>
                </a:lnTo>
                <a:lnTo>
                  <a:pt x="1371144" y="1136652"/>
                </a:lnTo>
                <a:lnTo>
                  <a:pt x="1365104" y="1139191"/>
                </a:lnTo>
                <a:lnTo>
                  <a:pt x="1360017" y="1140461"/>
                </a:lnTo>
                <a:lnTo>
                  <a:pt x="1357791" y="1141096"/>
                </a:lnTo>
                <a:lnTo>
                  <a:pt x="1355566" y="1141413"/>
                </a:lnTo>
                <a:lnTo>
                  <a:pt x="1353340" y="1141096"/>
                </a:lnTo>
                <a:lnTo>
                  <a:pt x="1351115" y="1140461"/>
                </a:lnTo>
                <a:lnTo>
                  <a:pt x="1346028" y="1139191"/>
                </a:lnTo>
                <a:lnTo>
                  <a:pt x="1340305" y="1136652"/>
                </a:lnTo>
                <a:lnTo>
                  <a:pt x="1333947" y="1133160"/>
                </a:lnTo>
                <a:lnTo>
                  <a:pt x="1327270" y="1128717"/>
                </a:lnTo>
                <a:lnTo>
                  <a:pt x="1319958" y="1123638"/>
                </a:lnTo>
                <a:lnTo>
                  <a:pt x="1312010" y="1118242"/>
                </a:lnTo>
                <a:lnTo>
                  <a:pt x="1304061" y="1111576"/>
                </a:lnTo>
                <a:lnTo>
                  <a:pt x="1287211" y="1096976"/>
                </a:lnTo>
                <a:lnTo>
                  <a:pt x="1269725" y="1081105"/>
                </a:lnTo>
                <a:lnTo>
                  <a:pt x="1251603" y="1063965"/>
                </a:lnTo>
                <a:lnTo>
                  <a:pt x="1233482" y="1046190"/>
                </a:lnTo>
                <a:lnTo>
                  <a:pt x="1215996" y="1028415"/>
                </a:lnTo>
                <a:lnTo>
                  <a:pt x="1199781" y="1011274"/>
                </a:lnTo>
                <a:lnTo>
                  <a:pt x="1171486" y="980485"/>
                </a:lnTo>
                <a:lnTo>
                  <a:pt x="1151774" y="959219"/>
                </a:lnTo>
                <a:lnTo>
                  <a:pt x="1144462" y="950966"/>
                </a:lnTo>
                <a:lnTo>
                  <a:pt x="1144462" y="808765"/>
                </a:lnTo>
                <a:lnTo>
                  <a:pt x="1136196" y="798608"/>
                </a:lnTo>
                <a:lnTo>
                  <a:pt x="1128565" y="787816"/>
                </a:lnTo>
                <a:lnTo>
                  <a:pt x="1120935" y="777024"/>
                </a:lnTo>
                <a:lnTo>
                  <a:pt x="1113305" y="765597"/>
                </a:lnTo>
                <a:lnTo>
                  <a:pt x="1105993" y="754170"/>
                </a:lnTo>
                <a:lnTo>
                  <a:pt x="1098998" y="742744"/>
                </a:lnTo>
                <a:lnTo>
                  <a:pt x="1092322" y="730682"/>
                </a:lnTo>
                <a:lnTo>
                  <a:pt x="1085645" y="718938"/>
                </a:lnTo>
                <a:lnTo>
                  <a:pt x="1078969" y="706241"/>
                </a:lnTo>
                <a:lnTo>
                  <a:pt x="1072928" y="693862"/>
                </a:lnTo>
                <a:lnTo>
                  <a:pt x="1066887" y="681166"/>
                </a:lnTo>
                <a:lnTo>
                  <a:pt x="1061165" y="668787"/>
                </a:lnTo>
                <a:lnTo>
                  <a:pt x="1055442" y="655773"/>
                </a:lnTo>
                <a:lnTo>
                  <a:pt x="1050355" y="642441"/>
                </a:lnTo>
                <a:lnTo>
                  <a:pt x="1045268" y="629745"/>
                </a:lnTo>
                <a:lnTo>
                  <a:pt x="1040499" y="616414"/>
                </a:lnTo>
                <a:lnTo>
                  <a:pt x="1036048" y="603082"/>
                </a:lnTo>
                <a:lnTo>
                  <a:pt x="1031915" y="589751"/>
                </a:lnTo>
                <a:lnTo>
                  <a:pt x="1027782" y="576420"/>
                </a:lnTo>
                <a:lnTo>
                  <a:pt x="1023967" y="562771"/>
                </a:lnTo>
                <a:lnTo>
                  <a:pt x="1020470" y="549757"/>
                </a:lnTo>
                <a:lnTo>
                  <a:pt x="1016973" y="536426"/>
                </a:lnTo>
                <a:lnTo>
                  <a:pt x="1014429" y="522777"/>
                </a:lnTo>
                <a:lnTo>
                  <a:pt x="1011568" y="509446"/>
                </a:lnTo>
                <a:lnTo>
                  <a:pt x="1009343" y="496114"/>
                </a:lnTo>
                <a:lnTo>
                  <a:pt x="1007435" y="482783"/>
                </a:lnTo>
                <a:lnTo>
                  <a:pt x="1005527" y="470087"/>
                </a:lnTo>
                <a:lnTo>
                  <a:pt x="1004256" y="456755"/>
                </a:lnTo>
                <a:lnTo>
                  <a:pt x="1002984" y="443742"/>
                </a:lnTo>
                <a:lnTo>
                  <a:pt x="1002348" y="431045"/>
                </a:lnTo>
                <a:lnTo>
                  <a:pt x="1001712" y="418031"/>
                </a:lnTo>
                <a:lnTo>
                  <a:pt x="1001712" y="405652"/>
                </a:lnTo>
                <a:lnTo>
                  <a:pt x="1001712" y="395178"/>
                </a:lnTo>
                <a:lnTo>
                  <a:pt x="1002030" y="385020"/>
                </a:lnTo>
                <a:lnTo>
                  <a:pt x="1002666" y="374546"/>
                </a:lnTo>
                <a:lnTo>
                  <a:pt x="1003302" y="364071"/>
                </a:lnTo>
                <a:lnTo>
                  <a:pt x="1004574" y="353914"/>
                </a:lnTo>
                <a:lnTo>
                  <a:pt x="1005527" y="344074"/>
                </a:lnTo>
                <a:lnTo>
                  <a:pt x="1007117" y="333917"/>
                </a:lnTo>
                <a:lnTo>
                  <a:pt x="1008707" y="324077"/>
                </a:lnTo>
                <a:lnTo>
                  <a:pt x="1010296" y="314237"/>
                </a:lnTo>
                <a:lnTo>
                  <a:pt x="1012522" y="304080"/>
                </a:lnTo>
                <a:lnTo>
                  <a:pt x="1017609" y="285036"/>
                </a:lnTo>
                <a:lnTo>
                  <a:pt x="1023013" y="266308"/>
                </a:lnTo>
                <a:lnTo>
                  <a:pt x="1029372" y="247581"/>
                </a:lnTo>
                <a:lnTo>
                  <a:pt x="1036366" y="229806"/>
                </a:lnTo>
                <a:lnTo>
                  <a:pt x="1044315" y="212348"/>
                </a:lnTo>
                <a:lnTo>
                  <a:pt x="1052899" y="195525"/>
                </a:lnTo>
                <a:lnTo>
                  <a:pt x="1062119" y="178703"/>
                </a:lnTo>
                <a:lnTo>
                  <a:pt x="1071656" y="162832"/>
                </a:lnTo>
                <a:lnTo>
                  <a:pt x="1082466" y="147596"/>
                </a:lnTo>
                <a:lnTo>
                  <a:pt x="1093593" y="132678"/>
                </a:lnTo>
                <a:lnTo>
                  <a:pt x="1105357" y="118712"/>
                </a:lnTo>
                <a:lnTo>
                  <a:pt x="1117438" y="105380"/>
                </a:lnTo>
                <a:lnTo>
                  <a:pt x="1130473" y="92684"/>
                </a:lnTo>
                <a:lnTo>
                  <a:pt x="1143826" y="80305"/>
                </a:lnTo>
                <a:lnTo>
                  <a:pt x="1150820" y="74909"/>
                </a:lnTo>
                <a:lnTo>
                  <a:pt x="1157815" y="69196"/>
                </a:lnTo>
                <a:lnTo>
                  <a:pt x="1164809" y="63800"/>
                </a:lnTo>
                <a:lnTo>
                  <a:pt x="1172121" y="58721"/>
                </a:lnTo>
                <a:lnTo>
                  <a:pt x="1179434" y="53960"/>
                </a:lnTo>
                <a:lnTo>
                  <a:pt x="1187064" y="48881"/>
                </a:lnTo>
                <a:lnTo>
                  <a:pt x="1194376" y="44120"/>
                </a:lnTo>
                <a:lnTo>
                  <a:pt x="1202007" y="39676"/>
                </a:lnTo>
                <a:lnTo>
                  <a:pt x="1209955" y="35867"/>
                </a:lnTo>
                <a:lnTo>
                  <a:pt x="1217903" y="31741"/>
                </a:lnTo>
                <a:lnTo>
                  <a:pt x="1225851" y="27932"/>
                </a:lnTo>
                <a:lnTo>
                  <a:pt x="1233799" y="24758"/>
                </a:lnTo>
                <a:lnTo>
                  <a:pt x="1242066" y="21266"/>
                </a:lnTo>
                <a:lnTo>
                  <a:pt x="1250332" y="18092"/>
                </a:lnTo>
                <a:lnTo>
                  <a:pt x="1258916" y="15236"/>
                </a:lnTo>
                <a:lnTo>
                  <a:pt x="1267182" y="12379"/>
                </a:lnTo>
                <a:lnTo>
                  <a:pt x="1275766" y="10474"/>
                </a:lnTo>
                <a:lnTo>
                  <a:pt x="1284350" y="8252"/>
                </a:lnTo>
                <a:lnTo>
                  <a:pt x="1292934" y="6348"/>
                </a:lnTo>
                <a:lnTo>
                  <a:pt x="1301836" y="4444"/>
                </a:lnTo>
                <a:lnTo>
                  <a:pt x="1310738" y="3174"/>
                </a:lnTo>
                <a:lnTo>
                  <a:pt x="1319322" y="1904"/>
                </a:lnTo>
                <a:lnTo>
                  <a:pt x="1328224" y="952"/>
                </a:lnTo>
                <a:lnTo>
                  <a:pt x="1337444" y="317"/>
                </a:lnTo>
                <a:lnTo>
                  <a:pt x="134634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8" name="MH_Other_10"/>
          <p:cNvSpPr>
            <a:spLocks/>
          </p:cNvSpPr>
          <p:nvPr/>
        </p:nvSpPr>
        <p:spPr bwMode="auto">
          <a:xfrm>
            <a:off x="5020745" y="3222426"/>
            <a:ext cx="288925" cy="323850"/>
          </a:xfrm>
          <a:custGeom>
            <a:avLst/>
            <a:gdLst>
              <a:gd name="T0" fmla="*/ 296862 w 2033587"/>
              <a:gd name="T1" fmla="*/ 1128712 h 2276475"/>
              <a:gd name="T2" fmla="*/ 1404937 w 2033587"/>
              <a:gd name="T3" fmla="*/ 847725 h 2276475"/>
              <a:gd name="T4" fmla="*/ 1408113 w 2033587"/>
              <a:gd name="T5" fmla="*/ 706438 h 2276475"/>
              <a:gd name="T6" fmla="*/ 1894522 w 2033587"/>
              <a:gd name="T7" fmla="*/ 278130 h 2276475"/>
              <a:gd name="T8" fmla="*/ 1940242 w 2033587"/>
              <a:gd name="T9" fmla="*/ 292418 h 2276475"/>
              <a:gd name="T10" fmla="*/ 1979612 w 2033587"/>
              <a:gd name="T11" fmla="*/ 318770 h 2276475"/>
              <a:gd name="T12" fmla="*/ 2010092 w 2033587"/>
              <a:gd name="T13" fmla="*/ 355283 h 2276475"/>
              <a:gd name="T14" fmla="*/ 2028507 w 2033587"/>
              <a:gd name="T15" fmla="*/ 399733 h 2276475"/>
              <a:gd name="T16" fmla="*/ 2033587 w 2033587"/>
              <a:gd name="T17" fmla="*/ 2112328 h 2276475"/>
              <a:gd name="T18" fmla="*/ 2026285 w 2033587"/>
              <a:gd name="T19" fmla="*/ 2160905 h 2276475"/>
              <a:gd name="T20" fmla="*/ 2005647 w 2033587"/>
              <a:gd name="T21" fmla="*/ 2204085 h 2276475"/>
              <a:gd name="T22" fmla="*/ 1973897 w 2033587"/>
              <a:gd name="T23" fmla="*/ 2239010 h 2276475"/>
              <a:gd name="T24" fmla="*/ 1933257 w 2033587"/>
              <a:gd name="T25" fmla="*/ 2263775 h 2276475"/>
              <a:gd name="T26" fmla="*/ 1885950 w 2033587"/>
              <a:gd name="T27" fmla="*/ 2275840 h 2276475"/>
              <a:gd name="T28" fmla="*/ 455295 w 2033587"/>
              <a:gd name="T29" fmla="*/ 2274888 h 2276475"/>
              <a:gd name="T30" fmla="*/ 408940 w 2033587"/>
              <a:gd name="T31" fmla="*/ 2260600 h 2276475"/>
              <a:gd name="T32" fmla="*/ 369887 w 2033587"/>
              <a:gd name="T33" fmla="*/ 2233930 h 2276475"/>
              <a:gd name="T34" fmla="*/ 339725 w 2033587"/>
              <a:gd name="T35" fmla="*/ 2197418 h 2276475"/>
              <a:gd name="T36" fmla="*/ 320992 w 2033587"/>
              <a:gd name="T37" fmla="*/ 2153285 h 2276475"/>
              <a:gd name="T38" fmla="*/ 456565 w 2033587"/>
              <a:gd name="T39" fmla="*/ 2112328 h 2276475"/>
              <a:gd name="T40" fmla="*/ 460692 w 2033587"/>
              <a:gd name="T41" fmla="*/ 2125345 h 2276475"/>
              <a:gd name="T42" fmla="*/ 475615 w 2033587"/>
              <a:gd name="T43" fmla="*/ 2135188 h 2276475"/>
              <a:gd name="T44" fmla="*/ 1876107 w 2033587"/>
              <a:gd name="T45" fmla="*/ 2134870 h 2276475"/>
              <a:gd name="T46" fmla="*/ 1890077 w 2033587"/>
              <a:gd name="T47" fmla="*/ 2123440 h 2276475"/>
              <a:gd name="T48" fmla="*/ 1892617 w 2033587"/>
              <a:gd name="T49" fmla="*/ 440373 h 2276475"/>
              <a:gd name="T50" fmla="*/ 1888490 w 2033587"/>
              <a:gd name="T51" fmla="*/ 427355 h 2276475"/>
              <a:gd name="T52" fmla="*/ 1874202 w 2033587"/>
              <a:gd name="T53" fmla="*/ 417513 h 2276475"/>
              <a:gd name="T54" fmla="*/ 588754 w 2033587"/>
              <a:gd name="T55" fmla="*/ 433070 h 2276475"/>
              <a:gd name="T56" fmla="*/ 579227 w 2033587"/>
              <a:gd name="T57" fmla="*/ 481330 h 2276475"/>
              <a:gd name="T58" fmla="*/ 556363 w 2033587"/>
              <a:gd name="T59" fmla="*/ 522923 h 2276475"/>
              <a:gd name="T60" fmla="*/ 522702 w 2033587"/>
              <a:gd name="T61" fmla="*/ 556260 h 2276475"/>
              <a:gd name="T62" fmla="*/ 481102 w 2033587"/>
              <a:gd name="T63" fmla="*/ 579120 h 2276475"/>
              <a:gd name="T64" fmla="*/ 433150 w 2033587"/>
              <a:gd name="T65" fmla="*/ 588963 h 2276475"/>
              <a:gd name="T66" fmla="*/ 141948 w 2033587"/>
              <a:gd name="T67" fmla="*/ 1842770 h 2276475"/>
              <a:gd name="T68" fmla="*/ 153063 w 2033587"/>
              <a:gd name="T69" fmla="*/ 1856740 h 2276475"/>
              <a:gd name="T70" fmla="*/ 1553180 w 2033587"/>
              <a:gd name="T71" fmla="*/ 1859598 h 2276475"/>
              <a:gd name="T72" fmla="*/ 1566517 w 2033587"/>
              <a:gd name="T73" fmla="*/ 1855470 h 2276475"/>
              <a:gd name="T74" fmla="*/ 1576679 w 2033587"/>
              <a:gd name="T75" fmla="*/ 1840548 h 2276475"/>
              <a:gd name="T76" fmla="*/ 1576044 w 2033587"/>
              <a:gd name="T77" fmla="*/ 157480 h 2276475"/>
              <a:gd name="T78" fmla="*/ 1564612 w 2033587"/>
              <a:gd name="T79" fmla="*/ 143827 h 2276475"/>
              <a:gd name="T80" fmla="*/ 589072 w 2033587"/>
              <a:gd name="T81" fmla="*/ 140970 h 2276475"/>
              <a:gd name="T82" fmla="*/ 1586523 w 2033587"/>
              <a:gd name="T83" fmla="*/ 3492 h 2276475"/>
              <a:gd name="T84" fmla="*/ 1631617 w 2033587"/>
              <a:gd name="T85" fmla="*/ 20002 h 2276475"/>
              <a:gd name="T86" fmla="*/ 1669724 w 2033587"/>
              <a:gd name="T87" fmla="*/ 48260 h 2276475"/>
              <a:gd name="T88" fmla="*/ 1697987 w 2033587"/>
              <a:gd name="T89" fmla="*/ 86360 h 2276475"/>
              <a:gd name="T90" fmla="*/ 1714500 w 2033587"/>
              <a:gd name="T91" fmla="*/ 131445 h 2276475"/>
              <a:gd name="T92" fmla="*/ 1717675 w 2033587"/>
              <a:gd name="T93" fmla="*/ 1844358 h 2276475"/>
              <a:gd name="T94" fmla="*/ 1707831 w 2033587"/>
              <a:gd name="T95" fmla="*/ 1892300 h 2276475"/>
              <a:gd name="T96" fmla="*/ 1685284 w 2033587"/>
              <a:gd name="T97" fmla="*/ 1934210 h 2276475"/>
              <a:gd name="T98" fmla="*/ 1651623 w 2033587"/>
              <a:gd name="T99" fmla="*/ 1967865 h 2276475"/>
              <a:gd name="T100" fmla="*/ 1609705 w 2033587"/>
              <a:gd name="T101" fmla="*/ 1990408 h 2276475"/>
              <a:gd name="T102" fmla="*/ 1562071 w 2033587"/>
              <a:gd name="T103" fmla="*/ 2000250 h 2276475"/>
              <a:gd name="T104" fmla="*/ 131152 w 2033587"/>
              <a:gd name="T105" fmla="*/ 1997075 h 2276475"/>
              <a:gd name="T106" fmla="*/ 86058 w 2033587"/>
              <a:gd name="T107" fmla="*/ 1980565 h 2276475"/>
              <a:gd name="T108" fmla="*/ 48269 w 2033587"/>
              <a:gd name="T109" fmla="*/ 1952308 h 2276475"/>
              <a:gd name="T110" fmla="*/ 19688 w 2033587"/>
              <a:gd name="T111" fmla="*/ 1914208 h 2276475"/>
              <a:gd name="T112" fmla="*/ 3175 w 2033587"/>
              <a:gd name="T113" fmla="*/ 1869123 h 2276475"/>
              <a:gd name="T114" fmla="*/ 489358 w 2033587"/>
              <a:gd name="T115" fmla="*/ 0 h 2276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33587" h="2276475">
                <a:moveTo>
                  <a:pt x="312737" y="1411287"/>
                </a:moveTo>
                <a:lnTo>
                  <a:pt x="1422400" y="1411287"/>
                </a:lnTo>
                <a:lnTo>
                  <a:pt x="1422400" y="1552575"/>
                </a:lnTo>
                <a:lnTo>
                  <a:pt x="312737" y="1552575"/>
                </a:lnTo>
                <a:lnTo>
                  <a:pt x="312737" y="1411287"/>
                </a:lnTo>
                <a:close/>
                <a:moveTo>
                  <a:pt x="296862" y="1128712"/>
                </a:moveTo>
                <a:lnTo>
                  <a:pt x="1404937" y="1128712"/>
                </a:lnTo>
                <a:lnTo>
                  <a:pt x="1404937" y="1270000"/>
                </a:lnTo>
                <a:lnTo>
                  <a:pt x="296862" y="1270000"/>
                </a:lnTo>
                <a:lnTo>
                  <a:pt x="296862" y="1128712"/>
                </a:lnTo>
                <a:close/>
                <a:moveTo>
                  <a:pt x="296862" y="847725"/>
                </a:moveTo>
                <a:lnTo>
                  <a:pt x="1404937" y="847725"/>
                </a:lnTo>
                <a:lnTo>
                  <a:pt x="1404937" y="987425"/>
                </a:lnTo>
                <a:lnTo>
                  <a:pt x="296862" y="987425"/>
                </a:lnTo>
                <a:lnTo>
                  <a:pt x="296862" y="847725"/>
                </a:lnTo>
                <a:close/>
                <a:moveTo>
                  <a:pt x="869950" y="565150"/>
                </a:moveTo>
                <a:lnTo>
                  <a:pt x="1408113" y="565150"/>
                </a:lnTo>
                <a:lnTo>
                  <a:pt x="1408113" y="706438"/>
                </a:lnTo>
                <a:lnTo>
                  <a:pt x="869950" y="706438"/>
                </a:lnTo>
                <a:lnTo>
                  <a:pt x="869950" y="565150"/>
                </a:lnTo>
                <a:close/>
                <a:moveTo>
                  <a:pt x="1869440" y="276225"/>
                </a:moveTo>
                <a:lnTo>
                  <a:pt x="1877695" y="276543"/>
                </a:lnTo>
                <a:lnTo>
                  <a:pt x="1885950" y="276860"/>
                </a:lnTo>
                <a:lnTo>
                  <a:pt x="1894522" y="278130"/>
                </a:lnTo>
                <a:lnTo>
                  <a:pt x="1902460" y="279400"/>
                </a:lnTo>
                <a:lnTo>
                  <a:pt x="1910080" y="281305"/>
                </a:lnTo>
                <a:lnTo>
                  <a:pt x="1918017" y="283528"/>
                </a:lnTo>
                <a:lnTo>
                  <a:pt x="1925955" y="286068"/>
                </a:lnTo>
                <a:lnTo>
                  <a:pt x="1933257" y="288925"/>
                </a:lnTo>
                <a:lnTo>
                  <a:pt x="1940242" y="292418"/>
                </a:lnTo>
                <a:lnTo>
                  <a:pt x="1947545" y="296228"/>
                </a:lnTo>
                <a:lnTo>
                  <a:pt x="1954530" y="299720"/>
                </a:lnTo>
                <a:lnTo>
                  <a:pt x="1961197" y="304165"/>
                </a:lnTo>
                <a:lnTo>
                  <a:pt x="1967865" y="308928"/>
                </a:lnTo>
                <a:lnTo>
                  <a:pt x="1973897" y="313690"/>
                </a:lnTo>
                <a:lnTo>
                  <a:pt x="1979612" y="318770"/>
                </a:lnTo>
                <a:lnTo>
                  <a:pt x="1985645" y="324168"/>
                </a:lnTo>
                <a:lnTo>
                  <a:pt x="1991042" y="330200"/>
                </a:lnTo>
                <a:lnTo>
                  <a:pt x="1996122" y="335915"/>
                </a:lnTo>
                <a:lnTo>
                  <a:pt x="2000885" y="342265"/>
                </a:lnTo>
                <a:lnTo>
                  <a:pt x="2005647" y="348615"/>
                </a:lnTo>
                <a:lnTo>
                  <a:pt x="2010092" y="355283"/>
                </a:lnTo>
                <a:lnTo>
                  <a:pt x="2013585" y="362268"/>
                </a:lnTo>
                <a:lnTo>
                  <a:pt x="2017395" y="369570"/>
                </a:lnTo>
                <a:lnTo>
                  <a:pt x="2020570" y="376873"/>
                </a:lnTo>
                <a:lnTo>
                  <a:pt x="2023745" y="384175"/>
                </a:lnTo>
                <a:lnTo>
                  <a:pt x="2026285" y="391795"/>
                </a:lnTo>
                <a:lnTo>
                  <a:pt x="2028507" y="399733"/>
                </a:lnTo>
                <a:lnTo>
                  <a:pt x="2030412" y="407670"/>
                </a:lnTo>
                <a:lnTo>
                  <a:pt x="2032000" y="415608"/>
                </a:lnTo>
                <a:lnTo>
                  <a:pt x="2032952" y="423863"/>
                </a:lnTo>
                <a:lnTo>
                  <a:pt x="2033270" y="432118"/>
                </a:lnTo>
                <a:lnTo>
                  <a:pt x="2033587" y="440373"/>
                </a:lnTo>
                <a:lnTo>
                  <a:pt x="2033587" y="2112328"/>
                </a:lnTo>
                <a:lnTo>
                  <a:pt x="2033270" y="2120583"/>
                </a:lnTo>
                <a:lnTo>
                  <a:pt x="2032952" y="2128838"/>
                </a:lnTo>
                <a:lnTo>
                  <a:pt x="2032000" y="2137410"/>
                </a:lnTo>
                <a:lnTo>
                  <a:pt x="2030412" y="2145348"/>
                </a:lnTo>
                <a:lnTo>
                  <a:pt x="2028507" y="2153285"/>
                </a:lnTo>
                <a:lnTo>
                  <a:pt x="2026285" y="2160905"/>
                </a:lnTo>
                <a:lnTo>
                  <a:pt x="2023745" y="2168525"/>
                </a:lnTo>
                <a:lnTo>
                  <a:pt x="2020570" y="2175828"/>
                </a:lnTo>
                <a:lnTo>
                  <a:pt x="2017395" y="2183130"/>
                </a:lnTo>
                <a:lnTo>
                  <a:pt x="2013585" y="2190433"/>
                </a:lnTo>
                <a:lnTo>
                  <a:pt x="2010092" y="2197418"/>
                </a:lnTo>
                <a:lnTo>
                  <a:pt x="2005647" y="2204085"/>
                </a:lnTo>
                <a:lnTo>
                  <a:pt x="2000885" y="2210435"/>
                </a:lnTo>
                <a:lnTo>
                  <a:pt x="1996122" y="2216785"/>
                </a:lnTo>
                <a:lnTo>
                  <a:pt x="1991042" y="2222500"/>
                </a:lnTo>
                <a:lnTo>
                  <a:pt x="1985645" y="2228533"/>
                </a:lnTo>
                <a:lnTo>
                  <a:pt x="1979612" y="2233930"/>
                </a:lnTo>
                <a:lnTo>
                  <a:pt x="1973897" y="2239010"/>
                </a:lnTo>
                <a:lnTo>
                  <a:pt x="1967865" y="2243773"/>
                </a:lnTo>
                <a:lnTo>
                  <a:pt x="1961197" y="2248535"/>
                </a:lnTo>
                <a:lnTo>
                  <a:pt x="1954530" y="2252980"/>
                </a:lnTo>
                <a:lnTo>
                  <a:pt x="1947545" y="2256790"/>
                </a:lnTo>
                <a:lnTo>
                  <a:pt x="1940242" y="2260600"/>
                </a:lnTo>
                <a:lnTo>
                  <a:pt x="1933257" y="2263775"/>
                </a:lnTo>
                <a:lnTo>
                  <a:pt x="1925955" y="2266633"/>
                </a:lnTo>
                <a:lnTo>
                  <a:pt x="1918017" y="2269173"/>
                </a:lnTo>
                <a:lnTo>
                  <a:pt x="1910080" y="2271395"/>
                </a:lnTo>
                <a:lnTo>
                  <a:pt x="1902460" y="2273300"/>
                </a:lnTo>
                <a:lnTo>
                  <a:pt x="1894522" y="2274888"/>
                </a:lnTo>
                <a:lnTo>
                  <a:pt x="1885950" y="2275840"/>
                </a:lnTo>
                <a:lnTo>
                  <a:pt x="1877695" y="2276475"/>
                </a:lnTo>
                <a:lnTo>
                  <a:pt x="1869440" y="2276475"/>
                </a:lnTo>
                <a:lnTo>
                  <a:pt x="480377" y="2276475"/>
                </a:lnTo>
                <a:lnTo>
                  <a:pt x="471805" y="2276475"/>
                </a:lnTo>
                <a:lnTo>
                  <a:pt x="463550" y="2275840"/>
                </a:lnTo>
                <a:lnTo>
                  <a:pt x="455295" y="2274888"/>
                </a:lnTo>
                <a:lnTo>
                  <a:pt x="447040" y="2273300"/>
                </a:lnTo>
                <a:lnTo>
                  <a:pt x="439102" y="2271395"/>
                </a:lnTo>
                <a:lnTo>
                  <a:pt x="431482" y="2269173"/>
                </a:lnTo>
                <a:lnTo>
                  <a:pt x="423862" y="2266633"/>
                </a:lnTo>
                <a:lnTo>
                  <a:pt x="416242" y="2263775"/>
                </a:lnTo>
                <a:lnTo>
                  <a:pt x="408940" y="2260600"/>
                </a:lnTo>
                <a:lnTo>
                  <a:pt x="401955" y="2256790"/>
                </a:lnTo>
                <a:lnTo>
                  <a:pt x="394970" y="2252980"/>
                </a:lnTo>
                <a:lnTo>
                  <a:pt x="388620" y="2248535"/>
                </a:lnTo>
                <a:lnTo>
                  <a:pt x="381952" y="2243773"/>
                </a:lnTo>
                <a:lnTo>
                  <a:pt x="375602" y="2239010"/>
                </a:lnTo>
                <a:lnTo>
                  <a:pt x="369887" y="2233930"/>
                </a:lnTo>
                <a:lnTo>
                  <a:pt x="364172" y="2228533"/>
                </a:lnTo>
                <a:lnTo>
                  <a:pt x="358457" y="2222500"/>
                </a:lnTo>
                <a:lnTo>
                  <a:pt x="353377" y="2216785"/>
                </a:lnTo>
                <a:lnTo>
                  <a:pt x="348297" y="2210435"/>
                </a:lnTo>
                <a:lnTo>
                  <a:pt x="343852" y="2204085"/>
                </a:lnTo>
                <a:lnTo>
                  <a:pt x="339725" y="2197418"/>
                </a:lnTo>
                <a:lnTo>
                  <a:pt x="335597" y="2190433"/>
                </a:lnTo>
                <a:lnTo>
                  <a:pt x="332105" y="2183130"/>
                </a:lnTo>
                <a:lnTo>
                  <a:pt x="328612" y="2175828"/>
                </a:lnTo>
                <a:lnTo>
                  <a:pt x="325755" y="2168525"/>
                </a:lnTo>
                <a:lnTo>
                  <a:pt x="323215" y="2160905"/>
                </a:lnTo>
                <a:lnTo>
                  <a:pt x="320992" y="2153285"/>
                </a:lnTo>
                <a:lnTo>
                  <a:pt x="319087" y="2145348"/>
                </a:lnTo>
                <a:lnTo>
                  <a:pt x="317817" y="2137410"/>
                </a:lnTo>
                <a:lnTo>
                  <a:pt x="316547" y="2128838"/>
                </a:lnTo>
                <a:lnTo>
                  <a:pt x="315912" y="2120583"/>
                </a:lnTo>
                <a:lnTo>
                  <a:pt x="315912" y="2112328"/>
                </a:lnTo>
                <a:lnTo>
                  <a:pt x="456565" y="2112328"/>
                </a:lnTo>
                <a:lnTo>
                  <a:pt x="456882" y="2114868"/>
                </a:lnTo>
                <a:lnTo>
                  <a:pt x="457200" y="2116773"/>
                </a:lnTo>
                <a:lnTo>
                  <a:pt x="457835" y="2118995"/>
                </a:lnTo>
                <a:lnTo>
                  <a:pt x="458470" y="2121218"/>
                </a:lnTo>
                <a:lnTo>
                  <a:pt x="459422" y="2123440"/>
                </a:lnTo>
                <a:lnTo>
                  <a:pt x="460692" y="2125345"/>
                </a:lnTo>
                <a:lnTo>
                  <a:pt x="463550" y="2128838"/>
                </a:lnTo>
                <a:lnTo>
                  <a:pt x="467042" y="2132013"/>
                </a:lnTo>
                <a:lnTo>
                  <a:pt x="468947" y="2132965"/>
                </a:lnTo>
                <a:lnTo>
                  <a:pt x="471170" y="2133918"/>
                </a:lnTo>
                <a:lnTo>
                  <a:pt x="473392" y="2134870"/>
                </a:lnTo>
                <a:lnTo>
                  <a:pt x="475615" y="2135188"/>
                </a:lnTo>
                <a:lnTo>
                  <a:pt x="477837" y="2135505"/>
                </a:lnTo>
                <a:lnTo>
                  <a:pt x="480377" y="2135823"/>
                </a:lnTo>
                <a:lnTo>
                  <a:pt x="1869440" y="2135823"/>
                </a:lnTo>
                <a:lnTo>
                  <a:pt x="1871980" y="2135505"/>
                </a:lnTo>
                <a:lnTo>
                  <a:pt x="1874202" y="2135188"/>
                </a:lnTo>
                <a:lnTo>
                  <a:pt x="1876107" y="2134870"/>
                </a:lnTo>
                <a:lnTo>
                  <a:pt x="1878330" y="2133918"/>
                </a:lnTo>
                <a:lnTo>
                  <a:pt x="1880552" y="2132965"/>
                </a:lnTo>
                <a:lnTo>
                  <a:pt x="1882457" y="2132013"/>
                </a:lnTo>
                <a:lnTo>
                  <a:pt x="1885950" y="2128838"/>
                </a:lnTo>
                <a:lnTo>
                  <a:pt x="1888490" y="2125345"/>
                </a:lnTo>
                <a:lnTo>
                  <a:pt x="1890077" y="2123440"/>
                </a:lnTo>
                <a:lnTo>
                  <a:pt x="1890712" y="2121218"/>
                </a:lnTo>
                <a:lnTo>
                  <a:pt x="1891982" y="2118995"/>
                </a:lnTo>
                <a:lnTo>
                  <a:pt x="1892300" y="2116773"/>
                </a:lnTo>
                <a:lnTo>
                  <a:pt x="1892617" y="2114868"/>
                </a:lnTo>
                <a:lnTo>
                  <a:pt x="1892617" y="2112328"/>
                </a:lnTo>
                <a:lnTo>
                  <a:pt x="1892617" y="440373"/>
                </a:lnTo>
                <a:lnTo>
                  <a:pt x="1892617" y="438468"/>
                </a:lnTo>
                <a:lnTo>
                  <a:pt x="1892300" y="435928"/>
                </a:lnTo>
                <a:lnTo>
                  <a:pt x="1891982" y="433705"/>
                </a:lnTo>
                <a:lnTo>
                  <a:pt x="1890712" y="431483"/>
                </a:lnTo>
                <a:lnTo>
                  <a:pt x="1890077" y="429578"/>
                </a:lnTo>
                <a:lnTo>
                  <a:pt x="1888490" y="427355"/>
                </a:lnTo>
                <a:lnTo>
                  <a:pt x="1885950" y="424180"/>
                </a:lnTo>
                <a:lnTo>
                  <a:pt x="1882457" y="421323"/>
                </a:lnTo>
                <a:lnTo>
                  <a:pt x="1880552" y="420053"/>
                </a:lnTo>
                <a:lnTo>
                  <a:pt x="1878330" y="419100"/>
                </a:lnTo>
                <a:lnTo>
                  <a:pt x="1876107" y="418148"/>
                </a:lnTo>
                <a:lnTo>
                  <a:pt x="1874202" y="417513"/>
                </a:lnTo>
                <a:lnTo>
                  <a:pt x="1871980" y="417195"/>
                </a:lnTo>
                <a:lnTo>
                  <a:pt x="1869440" y="417195"/>
                </a:lnTo>
                <a:lnTo>
                  <a:pt x="1869440" y="276225"/>
                </a:lnTo>
                <a:close/>
                <a:moveTo>
                  <a:pt x="589072" y="140970"/>
                </a:moveTo>
                <a:lnTo>
                  <a:pt x="589072" y="424815"/>
                </a:lnTo>
                <a:lnTo>
                  <a:pt x="588754" y="433070"/>
                </a:lnTo>
                <a:lnTo>
                  <a:pt x="588436" y="441643"/>
                </a:lnTo>
                <a:lnTo>
                  <a:pt x="587166" y="449580"/>
                </a:lnTo>
                <a:lnTo>
                  <a:pt x="585896" y="458153"/>
                </a:lnTo>
                <a:lnTo>
                  <a:pt x="583991" y="465773"/>
                </a:lnTo>
                <a:lnTo>
                  <a:pt x="581768" y="473710"/>
                </a:lnTo>
                <a:lnTo>
                  <a:pt x="579227" y="481330"/>
                </a:lnTo>
                <a:lnTo>
                  <a:pt x="576052" y="488633"/>
                </a:lnTo>
                <a:lnTo>
                  <a:pt x="572876" y="495935"/>
                </a:lnTo>
                <a:lnTo>
                  <a:pt x="569065" y="503238"/>
                </a:lnTo>
                <a:lnTo>
                  <a:pt x="565572" y="509905"/>
                </a:lnTo>
                <a:lnTo>
                  <a:pt x="561126" y="516573"/>
                </a:lnTo>
                <a:lnTo>
                  <a:pt x="556363" y="522923"/>
                </a:lnTo>
                <a:lnTo>
                  <a:pt x="551600" y="528955"/>
                </a:lnTo>
                <a:lnTo>
                  <a:pt x="546519" y="535305"/>
                </a:lnTo>
                <a:lnTo>
                  <a:pt x="541120" y="541020"/>
                </a:lnTo>
                <a:lnTo>
                  <a:pt x="535087" y="546100"/>
                </a:lnTo>
                <a:lnTo>
                  <a:pt x="529371" y="551815"/>
                </a:lnTo>
                <a:lnTo>
                  <a:pt x="522702" y="556260"/>
                </a:lnTo>
                <a:lnTo>
                  <a:pt x="516668" y="561023"/>
                </a:lnTo>
                <a:lnTo>
                  <a:pt x="509682" y="565150"/>
                </a:lnTo>
                <a:lnTo>
                  <a:pt x="503013" y="569278"/>
                </a:lnTo>
                <a:lnTo>
                  <a:pt x="495709" y="572770"/>
                </a:lnTo>
                <a:lnTo>
                  <a:pt x="488406" y="575945"/>
                </a:lnTo>
                <a:lnTo>
                  <a:pt x="481102" y="579120"/>
                </a:lnTo>
                <a:lnTo>
                  <a:pt x="473480" y="581978"/>
                </a:lnTo>
                <a:lnTo>
                  <a:pt x="465541" y="584200"/>
                </a:lnTo>
                <a:lnTo>
                  <a:pt x="457602" y="585788"/>
                </a:lnTo>
                <a:lnTo>
                  <a:pt x="449663" y="587375"/>
                </a:lnTo>
                <a:lnTo>
                  <a:pt x="441407" y="588328"/>
                </a:lnTo>
                <a:lnTo>
                  <a:pt x="433150" y="588963"/>
                </a:lnTo>
                <a:lnTo>
                  <a:pt x="424576" y="589280"/>
                </a:lnTo>
                <a:lnTo>
                  <a:pt x="140678" y="589280"/>
                </a:lnTo>
                <a:lnTo>
                  <a:pt x="140678" y="1836103"/>
                </a:lnTo>
                <a:lnTo>
                  <a:pt x="140678" y="1838643"/>
                </a:lnTo>
                <a:lnTo>
                  <a:pt x="140996" y="1840548"/>
                </a:lnTo>
                <a:lnTo>
                  <a:pt x="141948" y="1842770"/>
                </a:lnTo>
                <a:lnTo>
                  <a:pt x="142584" y="1844993"/>
                </a:lnTo>
                <a:lnTo>
                  <a:pt x="143536" y="1847215"/>
                </a:lnTo>
                <a:lnTo>
                  <a:pt x="144807" y="1849120"/>
                </a:lnTo>
                <a:lnTo>
                  <a:pt x="147665" y="1852613"/>
                </a:lnTo>
                <a:lnTo>
                  <a:pt x="151475" y="1855470"/>
                </a:lnTo>
                <a:lnTo>
                  <a:pt x="153063" y="1856740"/>
                </a:lnTo>
                <a:lnTo>
                  <a:pt x="155286" y="1857693"/>
                </a:lnTo>
                <a:lnTo>
                  <a:pt x="157191" y="1858645"/>
                </a:lnTo>
                <a:lnTo>
                  <a:pt x="159732" y="1858963"/>
                </a:lnTo>
                <a:lnTo>
                  <a:pt x="161955" y="1859280"/>
                </a:lnTo>
                <a:lnTo>
                  <a:pt x="164495" y="1859598"/>
                </a:lnTo>
                <a:lnTo>
                  <a:pt x="1553180" y="1859598"/>
                </a:lnTo>
                <a:lnTo>
                  <a:pt x="1556038" y="1859280"/>
                </a:lnTo>
                <a:lnTo>
                  <a:pt x="1557943" y="1858963"/>
                </a:lnTo>
                <a:lnTo>
                  <a:pt x="1560484" y="1858645"/>
                </a:lnTo>
                <a:lnTo>
                  <a:pt x="1562389" y="1857693"/>
                </a:lnTo>
                <a:lnTo>
                  <a:pt x="1564612" y="1856740"/>
                </a:lnTo>
                <a:lnTo>
                  <a:pt x="1566517" y="1855470"/>
                </a:lnTo>
                <a:lnTo>
                  <a:pt x="1570010" y="1852613"/>
                </a:lnTo>
                <a:lnTo>
                  <a:pt x="1572868" y="1849120"/>
                </a:lnTo>
                <a:lnTo>
                  <a:pt x="1574139" y="1847215"/>
                </a:lnTo>
                <a:lnTo>
                  <a:pt x="1575091" y="1844993"/>
                </a:lnTo>
                <a:lnTo>
                  <a:pt x="1576044" y="1842770"/>
                </a:lnTo>
                <a:lnTo>
                  <a:pt x="1576679" y="1840548"/>
                </a:lnTo>
                <a:lnTo>
                  <a:pt x="1576997" y="1838643"/>
                </a:lnTo>
                <a:lnTo>
                  <a:pt x="1576997" y="1836103"/>
                </a:lnTo>
                <a:lnTo>
                  <a:pt x="1576997" y="164782"/>
                </a:lnTo>
                <a:lnTo>
                  <a:pt x="1576997" y="161925"/>
                </a:lnTo>
                <a:lnTo>
                  <a:pt x="1576679" y="160020"/>
                </a:lnTo>
                <a:lnTo>
                  <a:pt x="1576044" y="157480"/>
                </a:lnTo>
                <a:lnTo>
                  <a:pt x="1575091" y="155257"/>
                </a:lnTo>
                <a:lnTo>
                  <a:pt x="1574139" y="153352"/>
                </a:lnTo>
                <a:lnTo>
                  <a:pt x="1572868" y="151447"/>
                </a:lnTo>
                <a:lnTo>
                  <a:pt x="1570010" y="147955"/>
                </a:lnTo>
                <a:lnTo>
                  <a:pt x="1566517" y="145097"/>
                </a:lnTo>
                <a:lnTo>
                  <a:pt x="1564612" y="143827"/>
                </a:lnTo>
                <a:lnTo>
                  <a:pt x="1562389" y="142875"/>
                </a:lnTo>
                <a:lnTo>
                  <a:pt x="1560484" y="141922"/>
                </a:lnTo>
                <a:lnTo>
                  <a:pt x="1557943" y="141287"/>
                </a:lnTo>
                <a:lnTo>
                  <a:pt x="1556038" y="140970"/>
                </a:lnTo>
                <a:lnTo>
                  <a:pt x="1553180" y="140970"/>
                </a:lnTo>
                <a:lnTo>
                  <a:pt x="589072" y="140970"/>
                </a:lnTo>
                <a:close/>
                <a:moveTo>
                  <a:pt x="489358" y="0"/>
                </a:moveTo>
                <a:lnTo>
                  <a:pt x="1553180" y="0"/>
                </a:lnTo>
                <a:lnTo>
                  <a:pt x="1562071" y="317"/>
                </a:lnTo>
                <a:lnTo>
                  <a:pt x="1570010" y="952"/>
                </a:lnTo>
                <a:lnTo>
                  <a:pt x="1578584" y="2222"/>
                </a:lnTo>
                <a:lnTo>
                  <a:pt x="1586523" y="3492"/>
                </a:lnTo>
                <a:lnTo>
                  <a:pt x="1594462" y="5397"/>
                </a:lnTo>
                <a:lnTo>
                  <a:pt x="1602084" y="7620"/>
                </a:lnTo>
                <a:lnTo>
                  <a:pt x="1609705" y="10160"/>
                </a:lnTo>
                <a:lnTo>
                  <a:pt x="1617644" y="13017"/>
                </a:lnTo>
                <a:lnTo>
                  <a:pt x="1624630" y="16192"/>
                </a:lnTo>
                <a:lnTo>
                  <a:pt x="1631617" y="20002"/>
                </a:lnTo>
                <a:lnTo>
                  <a:pt x="1638603" y="23812"/>
                </a:lnTo>
                <a:lnTo>
                  <a:pt x="1645589" y="28257"/>
                </a:lnTo>
                <a:lnTo>
                  <a:pt x="1651623" y="32702"/>
                </a:lnTo>
                <a:lnTo>
                  <a:pt x="1657974" y="37782"/>
                </a:lnTo>
                <a:lnTo>
                  <a:pt x="1664008" y="42862"/>
                </a:lnTo>
                <a:lnTo>
                  <a:pt x="1669724" y="48260"/>
                </a:lnTo>
                <a:lnTo>
                  <a:pt x="1675122" y="53975"/>
                </a:lnTo>
                <a:lnTo>
                  <a:pt x="1680203" y="60007"/>
                </a:lnTo>
                <a:lnTo>
                  <a:pt x="1685284" y="66357"/>
                </a:lnTo>
                <a:lnTo>
                  <a:pt x="1689730" y="72390"/>
                </a:lnTo>
                <a:lnTo>
                  <a:pt x="1694176" y="79375"/>
                </a:lnTo>
                <a:lnTo>
                  <a:pt x="1697987" y="86360"/>
                </a:lnTo>
                <a:lnTo>
                  <a:pt x="1701797" y="93345"/>
                </a:lnTo>
                <a:lnTo>
                  <a:pt x="1704973" y="100647"/>
                </a:lnTo>
                <a:lnTo>
                  <a:pt x="1707831" y="108267"/>
                </a:lnTo>
                <a:lnTo>
                  <a:pt x="1710371" y="115570"/>
                </a:lnTo>
                <a:lnTo>
                  <a:pt x="1712594" y="123507"/>
                </a:lnTo>
                <a:lnTo>
                  <a:pt x="1714500" y="131445"/>
                </a:lnTo>
                <a:lnTo>
                  <a:pt x="1715770" y="139382"/>
                </a:lnTo>
                <a:lnTo>
                  <a:pt x="1717040" y="147637"/>
                </a:lnTo>
                <a:lnTo>
                  <a:pt x="1717675" y="155892"/>
                </a:lnTo>
                <a:lnTo>
                  <a:pt x="1717675" y="164782"/>
                </a:lnTo>
                <a:lnTo>
                  <a:pt x="1717675" y="1836103"/>
                </a:lnTo>
                <a:lnTo>
                  <a:pt x="1717675" y="1844358"/>
                </a:lnTo>
                <a:lnTo>
                  <a:pt x="1717040" y="1852613"/>
                </a:lnTo>
                <a:lnTo>
                  <a:pt x="1715770" y="1861185"/>
                </a:lnTo>
                <a:lnTo>
                  <a:pt x="1714500" y="1869123"/>
                </a:lnTo>
                <a:lnTo>
                  <a:pt x="1712594" y="1877060"/>
                </a:lnTo>
                <a:lnTo>
                  <a:pt x="1710371" y="1884680"/>
                </a:lnTo>
                <a:lnTo>
                  <a:pt x="1707831" y="1892300"/>
                </a:lnTo>
                <a:lnTo>
                  <a:pt x="1704973" y="1900238"/>
                </a:lnTo>
                <a:lnTo>
                  <a:pt x="1701797" y="1907223"/>
                </a:lnTo>
                <a:lnTo>
                  <a:pt x="1697987" y="1914208"/>
                </a:lnTo>
                <a:lnTo>
                  <a:pt x="1694176" y="1921193"/>
                </a:lnTo>
                <a:lnTo>
                  <a:pt x="1689730" y="1927860"/>
                </a:lnTo>
                <a:lnTo>
                  <a:pt x="1685284" y="1934210"/>
                </a:lnTo>
                <a:lnTo>
                  <a:pt x="1680203" y="1940560"/>
                </a:lnTo>
                <a:lnTo>
                  <a:pt x="1675122" y="1946275"/>
                </a:lnTo>
                <a:lnTo>
                  <a:pt x="1669724" y="1952308"/>
                </a:lnTo>
                <a:lnTo>
                  <a:pt x="1664008" y="1957705"/>
                </a:lnTo>
                <a:lnTo>
                  <a:pt x="1657974" y="1962785"/>
                </a:lnTo>
                <a:lnTo>
                  <a:pt x="1651623" y="1967865"/>
                </a:lnTo>
                <a:lnTo>
                  <a:pt x="1645589" y="1972310"/>
                </a:lnTo>
                <a:lnTo>
                  <a:pt x="1638603" y="1976755"/>
                </a:lnTo>
                <a:lnTo>
                  <a:pt x="1631617" y="1980565"/>
                </a:lnTo>
                <a:lnTo>
                  <a:pt x="1624630" y="1984375"/>
                </a:lnTo>
                <a:lnTo>
                  <a:pt x="1617644" y="1987550"/>
                </a:lnTo>
                <a:lnTo>
                  <a:pt x="1609705" y="1990408"/>
                </a:lnTo>
                <a:lnTo>
                  <a:pt x="1602084" y="1992948"/>
                </a:lnTo>
                <a:lnTo>
                  <a:pt x="1594462" y="1995170"/>
                </a:lnTo>
                <a:lnTo>
                  <a:pt x="1586523" y="1997075"/>
                </a:lnTo>
                <a:lnTo>
                  <a:pt x="1578584" y="1998345"/>
                </a:lnTo>
                <a:lnTo>
                  <a:pt x="1570010" y="1999615"/>
                </a:lnTo>
                <a:lnTo>
                  <a:pt x="1562071" y="2000250"/>
                </a:lnTo>
                <a:lnTo>
                  <a:pt x="1553180" y="2000250"/>
                </a:lnTo>
                <a:lnTo>
                  <a:pt x="164495" y="2000250"/>
                </a:lnTo>
                <a:lnTo>
                  <a:pt x="155604" y="2000250"/>
                </a:lnTo>
                <a:lnTo>
                  <a:pt x="147665" y="1999615"/>
                </a:lnTo>
                <a:lnTo>
                  <a:pt x="139408" y="1998345"/>
                </a:lnTo>
                <a:lnTo>
                  <a:pt x="131152" y="1997075"/>
                </a:lnTo>
                <a:lnTo>
                  <a:pt x="123213" y="1995170"/>
                </a:lnTo>
                <a:lnTo>
                  <a:pt x="115591" y="1992948"/>
                </a:lnTo>
                <a:lnTo>
                  <a:pt x="107970" y="1990408"/>
                </a:lnTo>
                <a:lnTo>
                  <a:pt x="100348" y="1987550"/>
                </a:lnTo>
                <a:lnTo>
                  <a:pt x="93044" y="1984375"/>
                </a:lnTo>
                <a:lnTo>
                  <a:pt x="86058" y="1980565"/>
                </a:lnTo>
                <a:lnTo>
                  <a:pt x="79072" y="1976755"/>
                </a:lnTo>
                <a:lnTo>
                  <a:pt x="72721" y="1972310"/>
                </a:lnTo>
                <a:lnTo>
                  <a:pt x="66052" y="1967865"/>
                </a:lnTo>
                <a:lnTo>
                  <a:pt x="59701" y="1962785"/>
                </a:lnTo>
                <a:lnTo>
                  <a:pt x="53667" y="1957705"/>
                </a:lnTo>
                <a:lnTo>
                  <a:pt x="48269" y="1952308"/>
                </a:lnTo>
                <a:lnTo>
                  <a:pt x="42553" y="1946275"/>
                </a:lnTo>
                <a:lnTo>
                  <a:pt x="37472" y="1940560"/>
                </a:lnTo>
                <a:lnTo>
                  <a:pt x="32391" y="1934210"/>
                </a:lnTo>
                <a:lnTo>
                  <a:pt x="27945" y="1927860"/>
                </a:lnTo>
                <a:lnTo>
                  <a:pt x="23817" y="1921193"/>
                </a:lnTo>
                <a:lnTo>
                  <a:pt x="19688" y="1914208"/>
                </a:lnTo>
                <a:lnTo>
                  <a:pt x="16195" y="1907223"/>
                </a:lnTo>
                <a:lnTo>
                  <a:pt x="12702" y="1900238"/>
                </a:lnTo>
                <a:lnTo>
                  <a:pt x="9844" y="1892300"/>
                </a:lnTo>
                <a:lnTo>
                  <a:pt x="7304" y="1884680"/>
                </a:lnTo>
                <a:lnTo>
                  <a:pt x="5081" y="1877060"/>
                </a:lnTo>
                <a:lnTo>
                  <a:pt x="3175" y="1869123"/>
                </a:lnTo>
                <a:lnTo>
                  <a:pt x="1905" y="1861185"/>
                </a:lnTo>
                <a:lnTo>
                  <a:pt x="635" y="1852613"/>
                </a:lnTo>
                <a:lnTo>
                  <a:pt x="0" y="1844358"/>
                </a:lnTo>
                <a:lnTo>
                  <a:pt x="0" y="1836103"/>
                </a:lnTo>
                <a:lnTo>
                  <a:pt x="0" y="489585"/>
                </a:lnTo>
                <a:lnTo>
                  <a:pt x="4893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49" name="MH_Other_11"/>
          <p:cNvSpPr>
            <a:spLocks/>
          </p:cNvSpPr>
          <p:nvPr/>
        </p:nvSpPr>
        <p:spPr bwMode="auto">
          <a:xfrm>
            <a:off x="6481018" y="3346807"/>
            <a:ext cx="414338" cy="352425"/>
          </a:xfrm>
          <a:custGeom>
            <a:avLst/>
            <a:gdLst>
              <a:gd name="T0" fmla="*/ 1460180 w 2276475"/>
              <a:gd name="T1" fmla="*/ 1589502 h 1936751"/>
              <a:gd name="T2" fmla="*/ 1430002 w 2276475"/>
              <a:gd name="T3" fmla="*/ 1660507 h 1936751"/>
              <a:gd name="T4" fmla="*/ 826777 w 2276475"/>
              <a:gd name="T5" fmla="*/ 1646815 h 1936751"/>
              <a:gd name="T6" fmla="*/ 831224 w 2276475"/>
              <a:gd name="T7" fmla="*/ 1571989 h 1936751"/>
              <a:gd name="T8" fmla="*/ 1319864 w 2276475"/>
              <a:gd name="T9" fmla="*/ 1333792 h 1936751"/>
              <a:gd name="T10" fmla="*/ 1335409 w 2276475"/>
              <a:gd name="T11" fmla="*/ 1398037 h 1936751"/>
              <a:gd name="T12" fmla="*/ 969618 w 2276475"/>
              <a:gd name="T13" fmla="*/ 1421773 h 1936751"/>
              <a:gd name="T14" fmla="*/ 935989 w 2276475"/>
              <a:gd name="T15" fmla="*/ 1364807 h 1936751"/>
              <a:gd name="T16" fmla="*/ 369286 w 2276475"/>
              <a:gd name="T17" fmla="*/ 1074738 h 1936751"/>
              <a:gd name="T18" fmla="*/ 954405 w 2276475"/>
              <a:gd name="T19" fmla="*/ 1118871 h 1936751"/>
              <a:gd name="T20" fmla="*/ 908027 w 2276475"/>
              <a:gd name="T21" fmla="*/ 1183323 h 1936751"/>
              <a:gd name="T22" fmla="*/ 309884 w 2276475"/>
              <a:gd name="T23" fmla="*/ 1156971 h 1936751"/>
              <a:gd name="T24" fmla="*/ 331485 w 2276475"/>
              <a:gd name="T25" fmla="*/ 1084263 h 1936751"/>
              <a:gd name="T26" fmla="*/ 1298113 w 2276475"/>
              <a:gd name="T27" fmla="*/ 978277 h 1936751"/>
              <a:gd name="T28" fmla="*/ 1228904 w 2276475"/>
              <a:gd name="T29" fmla="*/ 1099472 h 1936751"/>
              <a:gd name="T30" fmla="*/ 1194140 w 2276475"/>
              <a:gd name="T31" fmla="*/ 1097558 h 1936751"/>
              <a:gd name="T32" fmla="*/ 346041 w 2276475"/>
              <a:gd name="T33" fmla="*/ 844550 h 1936751"/>
              <a:gd name="T34" fmla="*/ 705804 w 2276475"/>
              <a:gd name="T35" fmla="*/ 879158 h 1936751"/>
              <a:gd name="T36" fmla="*/ 678204 w 2276475"/>
              <a:gd name="T37" fmla="*/ 938848 h 1936751"/>
              <a:gd name="T38" fmla="*/ 309874 w 2276475"/>
              <a:gd name="T39" fmla="*/ 921068 h 1936751"/>
              <a:gd name="T40" fmla="*/ 319391 w 2276475"/>
              <a:gd name="T41" fmla="*/ 855345 h 1936751"/>
              <a:gd name="T42" fmla="*/ 1000135 w 2276475"/>
              <a:gd name="T43" fmla="*/ 604838 h 1936751"/>
              <a:gd name="T44" fmla="*/ 1011560 w 2276475"/>
              <a:gd name="T45" fmla="*/ 686753 h 1936751"/>
              <a:gd name="T46" fmla="*/ 320342 w 2276475"/>
              <a:gd name="T47" fmla="*/ 708978 h 1936751"/>
              <a:gd name="T48" fmla="*/ 285432 w 2276475"/>
              <a:gd name="T49" fmla="*/ 634048 h 1936751"/>
              <a:gd name="T50" fmla="*/ 1754043 w 2276475"/>
              <a:gd name="T51" fmla="*/ 411481 h 1936751"/>
              <a:gd name="T52" fmla="*/ 1872277 w 2276475"/>
              <a:gd name="T53" fmla="*/ 512446 h 1936751"/>
              <a:gd name="T54" fmla="*/ 1886261 w 2276475"/>
              <a:gd name="T55" fmla="*/ 574041 h 1936751"/>
              <a:gd name="T56" fmla="*/ 1431445 w 2276475"/>
              <a:gd name="T57" fmla="*/ 1012826 h 1936751"/>
              <a:gd name="T58" fmla="*/ 1360886 w 2276475"/>
              <a:gd name="T59" fmla="*/ 1008063 h 1936751"/>
              <a:gd name="T60" fmla="*/ 1307173 w 2276475"/>
              <a:gd name="T61" fmla="*/ 956311 h 1936751"/>
              <a:gd name="T62" fmla="*/ 1285560 w 2276475"/>
              <a:gd name="T63" fmla="*/ 882016 h 1936751"/>
              <a:gd name="T64" fmla="*/ 1740377 w 2276475"/>
              <a:gd name="T65" fmla="*/ 412433 h 1936751"/>
              <a:gd name="T66" fmla="*/ 238365 w 2276475"/>
              <a:gd name="T67" fmla="*/ 439374 h 1936751"/>
              <a:gd name="T68" fmla="*/ 136798 w 2276475"/>
              <a:gd name="T69" fmla="*/ 536490 h 1936751"/>
              <a:gd name="T70" fmla="*/ 123468 w 2276475"/>
              <a:gd name="T71" fmla="*/ 1683168 h 1936751"/>
              <a:gd name="T72" fmla="*/ 204721 w 2276475"/>
              <a:gd name="T73" fmla="*/ 1798375 h 1936751"/>
              <a:gd name="T74" fmla="*/ 1652367 w 2276475"/>
              <a:gd name="T75" fmla="*/ 1831065 h 1936751"/>
              <a:gd name="T76" fmla="*/ 1779325 w 2276475"/>
              <a:gd name="T77" fmla="*/ 1766955 h 1936751"/>
              <a:gd name="T78" fmla="*/ 1830426 w 2276475"/>
              <a:gd name="T79" fmla="*/ 1633658 h 1936751"/>
              <a:gd name="T80" fmla="*/ 1918980 w 2276475"/>
              <a:gd name="T81" fmla="*/ 1841221 h 1936751"/>
              <a:gd name="T82" fmla="*/ 1808209 w 2276475"/>
              <a:gd name="T83" fmla="*/ 1927865 h 1936751"/>
              <a:gd name="T84" fmla="*/ 121246 w 2276475"/>
              <a:gd name="T85" fmla="*/ 1920882 h 1936751"/>
              <a:gd name="T86" fmla="*/ 19679 w 2276475"/>
              <a:gd name="T87" fmla="*/ 1824400 h 1936751"/>
              <a:gd name="T88" fmla="*/ 6348 w 2276475"/>
              <a:gd name="T89" fmla="*/ 467937 h 1936751"/>
              <a:gd name="T90" fmla="*/ 87602 w 2276475"/>
              <a:gd name="T91" fmla="*/ 353047 h 1936751"/>
              <a:gd name="T92" fmla="*/ 2087102 w 2276475"/>
              <a:gd name="T93" fmla="*/ 106363 h 1936751"/>
              <a:gd name="T94" fmla="*/ 2157158 w 2276475"/>
              <a:gd name="T95" fmla="*/ 137087 h 1936751"/>
              <a:gd name="T96" fmla="*/ 2196783 w 2276475"/>
              <a:gd name="T97" fmla="*/ 211522 h 1936751"/>
              <a:gd name="T98" fmla="*/ 2176812 w 2276475"/>
              <a:gd name="T99" fmla="*/ 284057 h 1936751"/>
              <a:gd name="T100" fmla="*/ 1936846 w 2276475"/>
              <a:gd name="T101" fmla="*/ 504513 h 1936751"/>
              <a:gd name="T102" fmla="*/ 1843966 w 2276475"/>
              <a:gd name="T103" fmla="*/ 406005 h 1936751"/>
              <a:gd name="T104" fmla="*/ 1800220 w 2276475"/>
              <a:gd name="T105" fmla="*/ 346773 h 1936751"/>
              <a:gd name="T106" fmla="*/ 2051598 w 2276475"/>
              <a:gd name="T107" fmla="*/ 110797 h 1936751"/>
              <a:gd name="T108" fmla="*/ 2262757 w 2276475"/>
              <a:gd name="T109" fmla="*/ 42019 h 1936751"/>
              <a:gd name="T110" fmla="*/ 2258291 w 2276475"/>
              <a:gd name="T111" fmla="*/ 126878 h 1936751"/>
              <a:gd name="T112" fmla="*/ 2204058 w 2276475"/>
              <a:gd name="T113" fmla="*/ 126240 h 1936751"/>
              <a:gd name="T114" fmla="*/ 2143763 w 2276475"/>
              <a:gd name="T115" fmla="*/ 71369 h 1936751"/>
              <a:gd name="T116" fmla="*/ 2207248 w 2276475"/>
              <a:gd name="T117" fmla="*/ 19369 h 1936751"/>
              <a:gd name="T118" fmla="*/ 2028819 w 2276475"/>
              <a:gd name="T119" fmla="*/ 26334 h 1936751"/>
              <a:gd name="T120" fmla="*/ 1630814 w 2276475"/>
              <a:gd name="T121" fmla="*/ 458158 h 1936751"/>
              <a:gd name="T122" fmla="*/ 1574819 w 2276475"/>
              <a:gd name="T123" fmla="*/ 449591 h 1936751"/>
              <a:gd name="T124" fmla="*/ 1577683 w 2276475"/>
              <a:gd name="T125" fmla="*/ 393749 h 1936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95000"/>
              </a:sysClr>
            </a:solidFill>
          </a:ln>
          <a:effectLst>
            <a:innerShdw blurRad="63500" dist="50800" dir="13500000">
              <a:prstClr val="black">
                <a:alpha val="30000"/>
              </a:prstClr>
            </a:innerShdw>
          </a:effectLst>
          <a:ex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0" name="MH_Other_12"/>
          <p:cNvSpPr>
            <a:spLocks/>
          </p:cNvSpPr>
          <p:nvPr/>
        </p:nvSpPr>
        <p:spPr bwMode="auto">
          <a:xfrm>
            <a:off x="7179745" y="4900414"/>
            <a:ext cx="403225" cy="323850"/>
          </a:xfrm>
          <a:custGeom>
            <a:avLst/>
            <a:gdLst>
              <a:gd name="T0" fmla="*/ 833218 w 2874963"/>
              <a:gd name="T1" fmla="*/ 1897860 h 2311400"/>
              <a:gd name="T2" fmla="*/ 1229076 w 2874963"/>
              <a:gd name="T3" fmla="*/ 1761671 h 2311400"/>
              <a:gd name="T4" fmla="*/ 1300686 w 2874963"/>
              <a:gd name="T5" fmla="*/ 1845582 h 2311400"/>
              <a:gd name="T6" fmla="*/ 798513 w 2874963"/>
              <a:gd name="T7" fmla="*/ 2193925 h 2311400"/>
              <a:gd name="T8" fmla="*/ 185260 w 2874963"/>
              <a:gd name="T9" fmla="*/ 2052411 h 2311400"/>
              <a:gd name="T10" fmla="*/ 265481 w 2874963"/>
              <a:gd name="T11" fmla="*/ 1800905 h 2311400"/>
              <a:gd name="T12" fmla="*/ 418218 w 2874963"/>
              <a:gd name="T13" fmla="*/ 1705202 h 2311400"/>
              <a:gd name="T14" fmla="*/ 460375 w 2874963"/>
              <a:gd name="T15" fmla="*/ 1877106 h 2311400"/>
              <a:gd name="T16" fmla="*/ 1500188 w 2874963"/>
              <a:gd name="T17" fmla="*/ 1289050 h 2311400"/>
              <a:gd name="T18" fmla="*/ 972911 w 2874963"/>
              <a:gd name="T19" fmla="*/ 1006249 h 2311400"/>
              <a:gd name="T20" fmla="*/ 1019856 w 2874963"/>
              <a:gd name="T21" fmla="*/ 1172256 h 2311400"/>
              <a:gd name="T22" fmla="*/ 1085624 w 2874963"/>
              <a:gd name="T23" fmla="*/ 1240065 h 2311400"/>
              <a:gd name="T24" fmla="*/ 1047751 w 2874963"/>
              <a:gd name="T25" fmla="*/ 1338036 h 2311400"/>
              <a:gd name="T26" fmla="*/ 964974 w 2874963"/>
              <a:gd name="T27" fmla="*/ 1505858 h 2311400"/>
              <a:gd name="T28" fmla="*/ 847952 w 2874963"/>
              <a:gd name="T29" fmla="*/ 1614261 h 2311400"/>
              <a:gd name="T30" fmla="*/ 763815 w 2874963"/>
              <a:gd name="T31" fmla="*/ 1629909 h 2311400"/>
              <a:gd name="T32" fmla="*/ 677636 w 2874963"/>
              <a:gd name="T33" fmla="*/ 1600881 h 2311400"/>
              <a:gd name="T34" fmla="*/ 561975 w 2874963"/>
              <a:gd name="T35" fmla="*/ 1460274 h 2311400"/>
              <a:gd name="T36" fmla="*/ 478518 w 2874963"/>
              <a:gd name="T37" fmla="*/ 1310141 h 2311400"/>
              <a:gd name="T38" fmla="*/ 476477 w 2874963"/>
              <a:gd name="T39" fmla="*/ 1220108 h 2311400"/>
              <a:gd name="T40" fmla="*/ 544513 w 2874963"/>
              <a:gd name="T41" fmla="*/ 1097190 h 2311400"/>
              <a:gd name="T42" fmla="*/ 634320 w 2874963"/>
              <a:gd name="T43" fmla="*/ 1039360 h 2311400"/>
              <a:gd name="T44" fmla="*/ 816883 w 2874963"/>
              <a:gd name="T45" fmla="*/ 1026887 h 2311400"/>
              <a:gd name="T46" fmla="*/ 929369 w 2874963"/>
              <a:gd name="T47" fmla="*/ 969963 h 2311400"/>
              <a:gd name="T48" fmla="*/ 916559 w 2874963"/>
              <a:gd name="T49" fmla="*/ 831868 h 2311400"/>
              <a:gd name="T50" fmla="*/ 984090 w 2874963"/>
              <a:gd name="T51" fmla="*/ 869990 h 2311400"/>
              <a:gd name="T52" fmla="*/ 1042556 w 2874963"/>
              <a:gd name="T53" fmla="*/ 926492 h 2311400"/>
              <a:gd name="T54" fmla="*/ 1069749 w 2874963"/>
              <a:gd name="T55" fmla="*/ 1080341 h 2311400"/>
              <a:gd name="T56" fmla="*/ 1033491 w 2874963"/>
              <a:gd name="T57" fmla="*/ 1185403 h 2311400"/>
              <a:gd name="T58" fmla="*/ 986583 w 2874963"/>
              <a:gd name="T59" fmla="*/ 1003871 h 2311400"/>
              <a:gd name="T60" fmla="*/ 891632 w 2874963"/>
              <a:gd name="T61" fmla="*/ 979818 h 2311400"/>
              <a:gd name="T62" fmla="*/ 748413 w 2874963"/>
              <a:gd name="T63" fmla="*/ 1028832 h 2311400"/>
              <a:gd name="T64" fmla="*/ 577547 w 2874963"/>
              <a:gd name="T65" fmla="*/ 1015897 h 2311400"/>
              <a:gd name="T66" fmla="*/ 516135 w 2874963"/>
              <a:gd name="T67" fmla="*/ 1185403 h 2311400"/>
              <a:gd name="T68" fmla="*/ 477838 w 2874963"/>
              <a:gd name="T69" fmla="*/ 1107344 h 2311400"/>
              <a:gd name="T70" fmla="*/ 504578 w 2874963"/>
              <a:gd name="T71" fmla="*/ 957580 h 2311400"/>
              <a:gd name="T72" fmla="*/ 592730 w 2874963"/>
              <a:gd name="T73" fmla="*/ 848433 h 2311400"/>
              <a:gd name="T74" fmla="*/ 774700 w 2874963"/>
              <a:gd name="T75" fmla="*/ 801688 h 2311400"/>
              <a:gd name="T76" fmla="*/ 1232224 w 2874963"/>
              <a:gd name="T77" fmla="*/ 554836 h 2311400"/>
              <a:gd name="T78" fmla="*/ 1232224 w 2874963"/>
              <a:gd name="T79" fmla="*/ 632608 h 2311400"/>
              <a:gd name="T80" fmla="*/ 1629358 w 2874963"/>
              <a:gd name="T81" fmla="*/ 643492 h 2311400"/>
              <a:gd name="T82" fmla="*/ 1650224 w 2874963"/>
              <a:gd name="T83" fmla="*/ 569574 h 2311400"/>
              <a:gd name="T84" fmla="*/ 1583997 w 2874963"/>
              <a:gd name="T85" fmla="*/ 549848 h 2311400"/>
              <a:gd name="T86" fmla="*/ 1544533 w 2874963"/>
              <a:gd name="T87" fmla="*/ 593382 h 2311400"/>
              <a:gd name="T88" fmla="*/ 1292781 w 2874963"/>
              <a:gd name="T89" fmla="*/ 562772 h 2311400"/>
              <a:gd name="T90" fmla="*/ 1400286 w 2874963"/>
              <a:gd name="T91" fmla="*/ 97272 h 2311400"/>
              <a:gd name="T92" fmla="*/ 1364677 w 2874963"/>
              <a:gd name="T93" fmla="*/ 138766 h 2311400"/>
              <a:gd name="T94" fmla="*/ 1365811 w 2874963"/>
              <a:gd name="T95" fmla="*/ 195451 h 2311400"/>
              <a:gd name="T96" fmla="*/ 1403688 w 2874963"/>
              <a:gd name="T97" fmla="*/ 235131 h 2311400"/>
              <a:gd name="T98" fmla="*/ 1460615 w 2874963"/>
              <a:gd name="T99" fmla="*/ 239212 h 2311400"/>
              <a:gd name="T100" fmla="*/ 1503482 w 2874963"/>
              <a:gd name="T101" fmla="*/ 205655 h 2311400"/>
              <a:gd name="T102" fmla="*/ 1513461 w 2874963"/>
              <a:gd name="T103" fmla="*/ 149650 h 2311400"/>
              <a:gd name="T104" fmla="*/ 1483749 w 2874963"/>
              <a:gd name="T105" fmla="*/ 103168 h 2311400"/>
              <a:gd name="T106" fmla="*/ 1330430 w 2874963"/>
              <a:gd name="T107" fmla="*/ 0 h 2311400"/>
              <a:gd name="T108" fmla="*/ 1582182 w 2874963"/>
              <a:gd name="T109" fmla="*/ 30837 h 2311400"/>
              <a:gd name="T110" fmla="*/ 2805788 w 2874963"/>
              <a:gd name="T111" fmla="*/ 466634 h 2311400"/>
              <a:gd name="T112" fmla="*/ 2866798 w 2874963"/>
              <a:gd name="T113" fmla="*/ 537377 h 2311400"/>
              <a:gd name="T114" fmla="*/ 4082 w 2874963"/>
              <a:gd name="T115" fmla="*/ 549848 h 2311400"/>
              <a:gd name="T116" fmla="*/ 58288 w 2874963"/>
              <a:gd name="T117" fmla="*/ 473436 h 2311400"/>
              <a:gd name="T118" fmla="*/ 1290966 w 2874963"/>
              <a:gd name="T119" fmla="*/ 39453 h 231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74963" h="2311400">
                <a:moveTo>
                  <a:pt x="1500188" y="1927225"/>
                </a:moveTo>
                <a:lnTo>
                  <a:pt x="2676526" y="1927225"/>
                </a:lnTo>
                <a:lnTo>
                  <a:pt x="2676526" y="1949450"/>
                </a:lnTo>
                <a:lnTo>
                  <a:pt x="1500188" y="1949450"/>
                </a:lnTo>
                <a:lnTo>
                  <a:pt x="1500188" y="1927225"/>
                </a:lnTo>
                <a:close/>
                <a:moveTo>
                  <a:pt x="1500188" y="1706563"/>
                </a:moveTo>
                <a:lnTo>
                  <a:pt x="2676526" y="1706563"/>
                </a:lnTo>
                <a:lnTo>
                  <a:pt x="2676526" y="1728788"/>
                </a:lnTo>
                <a:lnTo>
                  <a:pt x="1500188" y="1728788"/>
                </a:lnTo>
                <a:lnTo>
                  <a:pt x="1500188" y="1706563"/>
                </a:lnTo>
                <a:close/>
                <a:moveTo>
                  <a:pt x="741023" y="1676400"/>
                </a:moveTo>
                <a:lnTo>
                  <a:pt x="803616" y="1676400"/>
                </a:lnTo>
                <a:lnTo>
                  <a:pt x="835026" y="1736633"/>
                </a:lnTo>
                <a:lnTo>
                  <a:pt x="813107" y="1759278"/>
                </a:lnTo>
                <a:lnTo>
                  <a:pt x="833218" y="1897860"/>
                </a:lnTo>
                <a:lnTo>
                  <a:pt x="772432" y="2124075"/>
                </a:lnTo>
                <a:lnTo>
                  <a:pt x="711647" y="1897860"/>
                </a:lnTo>
                <a:lnTo>
                  <a:pt x="731532" y="1759278"/>
                </a:lnTo>
                <a:lnTo>
                  <a:pt x="709613" y="1736633"/>
                </a:lnTo>
                <a:lnTo>
                  <a:pt x="741023" y="1676400"/>
                </a:lnTo>
                <a:close/>
                <a:moveTo>
                  <a:pt x="1033510" y="1660525"/>
                </a:moveTo>
                <a:lnTo>
                  <a:pt x="1069768" y="1677761"/>
                </a:lnTo>
                <a:lnTo>
                  <a:pt x="1107612" y="1695904"/>
                </a:lnTo>
                <a:lnTo>
                  <a:pt x="1126421" y="1705202"/>
                </a:lnTo>
                <a:lnTo>
                  <a:pt x="1145003" y="1714727"/>
                </a:lnTo>
                <a:lnTo>
                  <a:pt x="1163585" y="1724252"/>
                </a:lnTo>
                <a:lnTo>
                  <a:pt x="1181261" y="1734004"/>
                </a:lnTo>
                <a:lnTo>
                  <a:pt x="1198257" y="1743302"/>
                </a:lnTo>
                <a:lnTo>
                  <a:pt x="1214346" y="1752600"/>
                </a:lnTo>
                <a:lnTo>
                  <a:pt x="1229076" y="1761671"/>
                </a:lnTo>
                <a:lnTo>
                  <a:pt x="1242673" y="1770289"/>
                </a:lnTo>
                <a:lnTo>
                  <a:pt x="1248792" y="1774598"/>
                </a:lnTo>
                <a:lnTo>
                  <a:pt x="1254683" y="1778680"/>
                </a:lnTo>
                <a:lnTo>
                  <a:pt x="1259896" y="1782762"/>
                </a:lnTo>
                <a:lnTo>
                  <a:pt x="1264881" y="1786618"/>
                </a:lnTo>
                <a:lnTo>
                  <a:pt x="1269187" y="1790473"/>
                </a:lnTo>
                <a:lnTo>
                  <a:pt x="1273039" y="1794102"/>
                </a:lnTo>
                <a:lnTo>
                  <a:pt x="1276438" y="1797504"/>
                </a:lnTo>
                <a:lnTo>
                  <a:pt x="1278931" y="1800905"/>
                </a:lnTo>
                <a:lnTo>
                  <a:pt x="1281197" y="1803627"/>
                </a:lnTo>
                <a:lnTo>
                  <a:pt x="1283237" y="1807029"/>
                </a:lnTo>
                <a:lnTo>
                  <a:pt x="1287542" y="1814739"/>
                </a:lnTo>
                <a:lnTo>
                  <a:pt x="1291621" y="1823811"/>
                </a:lnTo>
                <a:lnTo>
                  <a:pt x="1296380" y="1834016"/>
                </a:lnTo>
                <a:lnTo>
                  <a:pt x="1300686" y="1845582"/>
                </a:lnTo>
                <a:lnTo>
                  <a:pt x="1305445" y="1858282"/>
                </a:lnTo>
                <a:lnTo>
                  <a:pt x="1310203" y="1871889"/>
                </a:lnTo>
                <a:lnTo>
                  <a:pt x="1314736" y="1886404"/>
                </a:lnTo>
                <a:lnTo>
                  <a:pt x="1319495" y="1901371"/>
                </a:lnTo>
                <a:lnTo>
                  <a:pt x="1324027" y="1917246"/>
                </a:lnTo>
                <a:lnTo>
                  <a:pt x="1333318" y="1950130"/>
                </a:lnTo>
                <a:lnTo>
                  <a:pt x="1342382" y="1984375"/>
                </a:lnTo>
                <a:lnTo>
                  <a:pt x="1350994" y="2018620"/>
                </a:lnTo>
                <a:lnTo>
                  <a:pt x="1359378" y="2052411"/>
                </a:lnTo>
                <a:lnTo>
                  <a:pt x="1366857" y="2084388"/>
                </a:lnTo>
                <a:lnTo>
                  <a:pt x="1373655" y="2114097"/>
                </a:lnTo>
                <a:lnTo>
                  <a:pt x="1379320" y="2140404"/>
                </a:lnTo>
                <a:lnTo>
                  <a:pt x="1387478" y="2179184"/>
                </a:lnTo>
                <a:lnTo>
                  <a:pt x="1390651" y="2193925"/>
                </a:lnTo>
                <a:lnTo>
                  <a:pt x="798513" y="2193925"/>
                </a:lnTo>
                <a:lnTo>
                  <a:pt x="1111918" y="1875064"/>
                </a:lnTo>
                <a:lnTo>
                  <a:pt x="1011755" y="1800905"/>
                </a:lnTo>
                <a:lnTo>
                  <a:pt x="1094922" y="1766661"/>
                </a:lnTo>
                <a:lnTo>
                  <a:pt x="1033510" y="1660525"/>
                </a:lnTo>
                <a:close/>
                <a:moveTo>
                  <a:pt x="511355" y="1660525"/>
                </a:moveTo>
                <a:lnTo>
                  <a:pt x="449944" y="1766661"/>
                </a:lnTo>
                <a:lnTo>
                  <a:pt x="532657" y="1800905"/>
                </a:lnTo>
                <a:lnTo>
                  <a:pt x="432494" y="1875064"/>
                </a:lnTo>
                <a:lnTo>
                  <a:pt x="746126" y="2193925"/>
                </a:lnTo>
                <a:lnTo>
                  <a:pt x="153988" y="2193925"/>
                </a:lnTo>
                <a:lnTo>
                  <a:pt x="157160" y="2179184"/>
                </a:lnTo>
                <a:lnTo>
                  <a:pt x="165318" y="2140404"/>
                </a:lnTo>
                <a:lnTo>
                  <a:pt x="171210" y="2114097"/>
                </a:lnTo>
                <a:lnTo>
                  <a:pt x="177782" y="2084388"/>
                </a:lnTo>
                <a:lnTo>
                  <a:pt x="185260" y="2052411"/>
                </a:lnTo>
                <a:lnTo>
                  <a:pt x="193418" y="2018620"/>
                </a:lnTo>
                <a:lnTo>
                  <a:pt x="202256" y="1984375"/>
                </a:lnTo>
                <a:lnTo>
                  <a:pt x="211321" y="1950130"/>
                </a:lnTo>
                <a:lnTo>
                  <a:pt x="220385" y="1917246"/>
                </a:lnTo>
                <a:lnTo>
                  <a:pt x="224918" y="1901371"/>
                </a:lnTo>
                <a:lnTo>
                  <a:pt x="229676" y="1886404"/>
                </a:lnTo>
                <a:lnTo>
                  <a:pt x="234209" y="1871889"/>
                </a:lnTo>
                <a:lnTo>
                  <a:pt x="238967" y="1858282"/>
                </a:lnTo>
                <a:lnTo>
                  <a:pt x="243726" y="1845582"/>
                </a:lnTo>
                <a:lnTo>
                  <a:pt x="248259" y="1834016"/>
                </a:lnTo>
                <a:lnTo>
                  <a:pt x="252791" y="1823811"/>
                </a:lnTo>
                <a:lnTo>
                  <a:pt x="257096" y="1814739"/>
                </a:lnTo>
                <a:lnTo>
                  <a:pt x="261175" y="1807029"/>
                </a:lnTo>
                <a:lnTo>
                  <a:pt x="263442" y="1803627"/>
                </a:lnTo>
                <a:lnTo>
                  <a:pt x="265481" y="1800905"/>
                </a:lnTo>
                <a:lnTo>
                  <a:pt x="268200" y="1797504"/>
                </a:lnTo>
                <a:lnTo>
                  <a:pt x="271600" y="1794102"/>
                </a:lnTo>
                <a:lnTo>
                  <a:pt x="275452" y="1790473"/>
                </a:lnTo>
                <a:lnTo>
                  <a:pt x="279984" y="1786618"/>
                </a:lnTo>
                <a:lnTo>
                  <a:pt x="284517" y="1782762"/>
                </a:lnTo>
                <a:lnTo>
                  <a:pt x="289955" y="1778680"/>
                </a:lnTo>
                <a:lnTo>
                  <a:pt x="295621" y="1774598"/>
                </a:lnTo>
                <a:lnTo>
                  <a:pt x="301966" y="1770289"/>
                </a:lnTo>
                <a:lnTo>
                  <a:pt x="315336" y="1761671"/>
                </a:lnTo>
                <a:lnTo>
                  <a:pt x="330066" y="1752600"/>
                </a:lnTo>
                <a:lnTo>
                  <a:pt x="346155" y="1743302"/>
                </a:lnTo>
                <a:lnTo>
                  <a:pt x="363378" y="1734004"/>
                </a:lnTo>
                <a:lnTo>
                  <a:pt x="381053" y="1724252"/>
                </a:lnTo>
                <a:lnTo>
                  <a:pt x="399409" y="1714727"/>
                </a:lnTo>
                <a:lnTo>
                  <a:pt x="418218" y="1705202"/>
                </a:lnTo>
                <a:lnTo>
                  <a:pt x="437253" y="1695904"/>
                </a:lnTo>
                <a:lnTo>
                  <a:pt x="475098" y="1677761"/>
                </a:lnTo>
                <a:lnTo>
                  <a:pt x="511355" y="1660525"/>
                </a:lnTo>
                <a:close/>
                <a:moveTo>
                  <a:pt x="929254" y="1614488"/>
                </a:moveTo>
                <a:lnTo>
                  <a:pt x="950557" y="1623559"/>
                </a:lnTo>
                <a:lnTo>
                  <a:pt x="974579" y="1633992"/>
                </a:lnTo>
                <a:lnTo>
                  <a:pt x="1004946" y="1647599"/>
                </a:lnTo>
                <a:lnTo>
                  <a:pt x="1068853" y="1757817"/>
                </a:lnTo>
                <a:lnTo>
                  <a:pt x="975258" y="1796370"/>
                </a:lnTo>
                <a:lnTo>
                  <a:pt x="1084263" y="1877106"/>
                </a:lnTo>
                <a:lnTo>
                  <a:pt x="773113" y="2193926"/>
                </a:lnTo>
                <a:lnTo>
                  <a:pt x="929254" y="1614488"/>
                </a:lnTo>
                <a:close/>
                <a:moveTo>
                  <a:pt x="615947" y="1614488"/>
                </a:moveTo>
                <a:lnTo>
                  <a:pt x="773113" y="2193926"/>
                </a:lnTo>
                <a:lnTo>
                  <a:pt x="460375" y="1877106"/>
                </a:lnTo>
                <a:lnTo>
                  <a:pt x="569936" y="1796370"/>
                </a:lnTo>
                <a:lnTo>
                  <a:pt x="475636" y="1757817"/>
                </a:lnTo>
                <a:lnTo>
                  <a:pt x="539869" y="1647599"/>
                </a:lnTo>
                <a:lnTo>
                  <a:pt x="570619" y="1633992"/>
                </a:lnTo>
                <a:lnTo>
                  <a:pt x="594536" y="1623559"/>
                </a:lnTo>
                <a:lnTo>
                  <a:pt x="615947" y="1614488"/>
                </a:lnTo>
                <a:close/>
                <a:moveTo>
                  <a:pt x="1500188" y="1487488"/>
                </a:moveTo>
                <a:lnTo>
                  <a:pt x="2676526" y="1487488"/>
                </a:lnTo>
                <a:lnTo>
                  <a:pt x="2676526" y="1509713"/>
                </a:lnTo>
                <a:lnTo>
                  <a:pt x="1500188" y="1509713"/>
                </a:lnTo>
                <a:lnTo>
                  <a:pt x="1500188" y="1487488"/>
                </a:lnTo>
                <a:close/>
                <a:moveTo>
                  <a:pt x="1500188" y="1266825"/>
                </a:moveTo>
                <a:lnTo>
                  <a:pt x="2676526" y="1266825"/>
                </a:lnTo>
                <a:lnTo>
                  <a:pt x="2676526" y="1289050"/>
                </a:lnTo>
                <a:lnTo>
                  <a:pt x="1500188" y="1289050"/>
                </a:lnTo>
                <a:lnTo>
                  <a:pt x="1500188" y="1266825"/>
                </a:lnTo>
                <a:close/>
                <a:moveTo>
                  <a:pt x="1500188" y="1047750"/>
                </a:moveTo>
                <a:lnTo>
                  <a:pt x="2676526" y="1047750"/>
                </a:lnTo>
                <a:lnTo>
                  <a:pt x="2676526" y="1068388"/>
                </a:lnTo>
                <a:lnTo>
                  <a:pt x="1500188" y="1068388"/>
                </a:lnTo>
                <a:lnTo>
                  <a:pt x="1500188" y="1047750"/>
                </a:lnTo>
                <a:close/>
                <a:moveTo>
                  <a:pt x="929369" y="969963"/>
                </a:moveTo>
                <a:lnTo>
                  <a:pt x="936399" y="973819"/>
                </a:lnTo>
                <a:lnTo>
                  <a:pt x="942522" y="977674"/>
                </a:lnTo>
                <a:lnTo>
                  <a:pt x="948872" y="981756"/>
                </a:lnTo>
                <a:lnTo>
                  <a:pt x="954315" y="986519"/>
                </a:lnTo>
                <a:lnTo>
                  <a:pt x="959531" y="991281"/>
                </a:lnTo>
                <a:lnTo>
                  <a:pt x="964294" y="995817"/>
                </a:lnTo>
                <a:lnTo>
                  <a:pt x="968829" y="1001033"/>
                </a:lnTo>
                <a:lnTo>
                  <a:pt x="972911" y="1006249"/>
                </a:lnTo>
                <a:lnTo>
                  <a:pt x="976767" y="1011919"/>
                </a:lnTo>
                <a:lnTo>
                  <a:pt x="980395" y="1017588"/>
                </a:lnTo>
                <a:lnTo>
                  <a:pt x="983797" y="1023485"/>
                </a:lnTo>
                <a:lnTo>
                  <a:pt x="986745" y="1029835"/>
                </a:lnTo>
                <a:lnTo>
                  <a:pt x="989467" y="1035958"/>
                </a:lnTo>
                <a:lnTo>
                  <a:pt x="992188" y="1042535"/>
                </a:lnTo>
                <a:lnTo>
                  <a:pt x="994683" y="1049338"/>
                </a:lnTo>
                <a:lnTo>
                  <a:pt x="996724" y="1056368"/>
                </a:lnTo>
                <a:lnTo>
                  <a:pt x="998765" y="1063172"/>
                </a:lnTo>
                <a:lnTo>
                  <a:pt x="1001033" y="1070883"/>
                </a:lnTo>
                <a:lnTo>
                  <a:pt x="1004208" y="1085850"/>
                </a:lnTo>
                <a:lnTo>
                  <a:pt x="1007383" y="1101725"/>
                </a:lnTo>
                <a:lnTo>
                  <a:pt x="1010558" y="1118508"/>
                </a:lnTo>
                <a:lnTo>
                  <a:pt x="1016454" y="1153433"/>
                </a:lnTo>
                <a:lnTo>
                  <a:pt x="1019856" y="1172256"/>
                </a:lnTo>
                <a:lnTo>
                  <a:pt x="1023712" y="1191306"/>
                </a:lnTo>
                <a:lnTo>
                  <a:pt x="1029608" y="1192667"/>
                </a:lnTo>
                <a:lnTo>
                  <a:pt x="1035958" y="1194254"/>
                </a:lnTo>
                <a:lnTo>
                  <a:pt x="1041628" y="1196295"/>
                </a:lnTo>
                <a:lnTo>
                  <a:pt x="1047297" y="1198790"/>
                </a:lnTo>
                <a:lnTo>
                  <a:pt x="1052513" y="1201511"/>
                </a:lnTo>
                <a:lnTo>
                  <a:pt x="1057729" y="1204459"/>
                </a:lnTo>
                <a:lnTo>
                  <a:pt x="1062492" y="1208088"/>
                </a:lnTo>
                <a:lnTo>
                  <a:pt x="1066801" y="1211943"/>
                </a:lnTo>
                <a:lnTo>
                  <a:pt x="1070883" y="1216025"/>
                </a:lnTo>
                <a:lnTo>
                  <a:pt x="1074738" y="1220108"/>
                </a:lnTo>
                <a:lnTo>
                  <a:pt x="1078140" y="1224870"/>
                </a:lnTo>
                <a:lnTo>
                  <a:pt x="1081088" y="1229633"/>
                </a:lnTo>
                <a:lnTo>
                  <a:pt x="1083583" y="1234849"/>
                </a:lnTo>
                <a:lnTo>
                  <a:pt x="1085624" y="1240065"/>
                </a:lnTo>
                <a:lnTo>
                  <a:pt x="1087212" y="1245734"/>
                </a:lnTo>
                <a:lnTo>
                  <a:pt x="1088345" y="1251404"/>
                </a:lnTo>
                <a:lnTo>
                  <a:pt x="1089026" y="1257527"/>
                </a:lnTo>
                <a:lnTo>
                  <a:pt x="1089026" y="1263424"/>
                </a:lnTo>
                <a:lnTo>
                  <a:pt x="1088572" y="1270000"/>
                </a:lnTo>
                <a:lnTo>
                  <a:pt x="1087438" y="1276124"/>
                </a:lnTo>
                <a:lnTo>
                  <a:pt x="1085624" y="1282927"/>
                </a:lnTo>
                <a:lnTo>
                  <a:pt x="1083356" y="1289277"/>
                </a:lnTo>
                <a:lnTo>
                  <a:pt x="1080635" y="1296081"/>
                </a:lnTo>
                <a:lnTo>
                  <a:pt x="1077006" y="1303111"/>
                </a:lnTo>
                <a:lnTo>
                  <a:pt x="1072470" y="1310141"/>
                </a:lnTo>
                <a:lnTo>
                  <a:pt x="1067481" y="1317172"/>
                </a:lnTo>
                <a:lnTo>
                  <a:pt x="1061585" y="1324202"/>
                </a:lnTo>
                <a:lnTo>
                  <a:pt x="1055235" y="1331006"/>
                </a:lnTo>
                <a:lnTo>
                  <a:pt x="1047751" y="1338036"/>
                </a:lnTo>
                <a:lnTo>
                  <a:pt x="1039587" y="1345293"/>
                </a:lnTo>
                <a:lnTo>
                  <a:pt x="1030742" y="1352324"/>
                </a:lnTo>
                <a:lnTo>
                  <a:pt x="1020990" y="1359354"/>
                </a:lnTo>
                <a:lnTo>
                  <a:pt x="1018269" y="1372281"/>
                </a:lnTo>
                <a:lnTo>
                  <a:pt x="1015094" y="1385208"/>
                </a:lnTo>
                <a:lnTo>
                  <a:pt x="1011919" y="1398361"/>
                </a:lnTo>
                <a:lnTo>
                  <a:pt x="1007836" y="1411061"/>
                </a:lnTo>
                <a:lnTo>
                  <a:pt x="1003754" y="1423761"/>
                </a:lnTo>
                <a:lnTo>
                  <a:pt x="999445" y="1436008"/>
                </a:lnTo>
                <a:lnTo>
                  <a:pt x="994456" y="1448254"/>
                </a:lnTo>
                <a:lnTo>
                  <a:pt x="989240" y="1460274"/>
                </a:lnTo>
                <a:lnTo>
                  <a:pt x="983570" y="1472066"/>
                </a:lnTo>
                <a:lnTo>
                  <a:pt x="977901" y="1483633"/>
                </a:lnTo>
                <a:lnTo>
                  <a:pt x="971551" y="1494745"/>
                </a:lnTo>
                <a:lnTo>
                  <a:pt x="964974" y="1505858"/>
                </a:lnTo>
                <a:lnTo>
                  <a:pt x="958170" y="1516516"/>
                </a:lnTo>
                <a:lnTo>
                  <a:pt x="950913" y="1526722"/>
                </a:lnTo>
                <a:lnTo>
                  <a:pt x="943429" y="1536700"/>
                </a:lnTo>
                <a:lnTo>
                  <a:pt x="935492" y="1546225"/>
                </a:lnTo>
                <a:lnTo>
                  <a:pt x="927554" y="1555297"/>
                </a:lnTo>
                <a:lnTo>
                  <a:pt x="919163" y="1564141"/>
                </a:lnTo>
                <a:lnTo>
                  <a:pt x="910772" y="1572533"/>
                </a:lnTo>
                <a:lnTo>
                  <a:pt x="901701" y="1580243"/>
                </a:lnTo>
                <a:lnTo>
                  <a:pt x="892629" y="1587500"/>
                </a:lnTo>
                <a:lnTo>
                  <a:pt x="883331" y="1594531"/>
                </a:lnTo>
                <a:lnTo>
                  <a:pt x="873352" y="1600881"/>
                </a:lnTo>
                <a:lnTo>
                  <a:pt x="863601" y="1606550"/>
                </a:lnTo>
                <a:lnTo>
                  <a:pt x="858385" y="1609272"/>
                </a:lnTo>
                <a:lnTo>
                  <a:pt x="853169" y="1611766"/>
                </a:lnTo>
                <a:lnTo>
                  <a:pt x="847952" y="1614261"/>
                </a:lnTo>
                <a:lnTo>
                  <a:pt x="842736" y="1616302"/>
                </a:lnTo>
                <a:lnTo>
                  <a:pt x="837520" y="1618343"/>
                </a:lnTo>
                <a:lnTo>
                  <a:pt x="832077" y="1620384"/>
                </a:lnTo>
                <a:lnTo>
                  <a:pt x="826635" y="1621972"/>
                </a:lnTo>
                <a:lnTo>
                  <a:pt x="821192" y="1623786"/>
                </a:lnTo>
                <a:lnTo>
                  <a:pt x="815749" y="1625147"/>
                </a:lnTo>
                <a:lnTo>
                  <a:pt x="810079" y="1626508"/>
                </a:lnTo>
                <a:lnTo>
                  <a:pt x="804410" y="1627415"/>
                </a:lnTo>
                <a:lnTo>
                  <a:pt x="798740" y="1628549"/>
                </a:lnTo>
                <a:lnTo>
                  <a:pt x="793070" y="1629229"/>
                </a:lnTo>
                <a:lnTo>
                  <a:pt x="787401" y="1629909"/>
                </a:lnTo>
                <a:lnTo>
                  <a:pt x="781277" y="1630363"/>
                </a:lnTo>
                <a:lnTo>
                  <a:pt x="775381" y="1630363"/>
                </a:lnTo>
                <a:lnTo>
                  <a:pt x="769711" y="1630363"/>
                </a:lnTo>
                <a:lnTo>
                  <a:pt x="763815" y="1629909"/>
                </a:lnTo>
                <a:lnTo>
                  <a:pt x="757918" y="1629229"/>
                </a:lnTo>
                <a:lnTo>
                  <a:pt x="752249" y="1628549"/>
                </a:lnTo>
                <a:lnTo>
                  <a:pt x="746579" y="1627415"/>
                </a:lnTo>
                <a:lnTo>
                  <a:pt x="740910" y="1626508"/>
                </a:lnTo>
                <a:lnTo>
                  <a:pt x="735240" y="1625147"/>
                </a:lnTo>
                <a:lnTo>
                  <a:pt x="729797" y="1623786"/>
                </a:lnTo>
                <a:lnTo>
                  <a:pt x="724354" y="1621972"/>
                </a:lnTo>
                <a:lnTo>
                  <a:pt x="718911" y="1620384"/>
                </a:lnTo>
                <a:lnTo>
                  <a:pt x="713468" y="1618343"/>
                </a:lnTo>
                <a:lnTo>
                  <a:pt x="708252" y="1616302"/>
                </a:lnTo>
                <a:lnTo>
                  <a:pt x="703036" y="1614261"/>
                </a:lnTo>
                <a:lnTo>
                  <a:pt x="697820" y="1611766"/>
                </a:lnTo>
                <a:lnTo>
                  <a:pt x="692604" y="1609272"/>
                </a:lnTo>
                <a:lnTo>
                  <a:pt x="687388" y="1606550"/>
                </a:lnTo>
                <a:lnTo>
                  <a:pt x="677636" y="1600881"/>
                </a:lnTo>
                <a:lnTo>
                  <a:pt x="668111" y="1594531"/>
                </a:lnTo>
                <a:lnTo>
                  <a:pt x="658359" y="1587500"/>
                </a:lnTo>
                <a:lnTo>
                  <a:pt x="649288" y="1580243"/>
                </a:lnTo>
                <a:lnTo>
                  <a:pt x="640217" y="1572533"/>
                </a:lnTo>
                <a:lnTo>
                  <a:pt x="631826" y="1564141"/>
                </a:lnTo>
                <a:lnTo>
                  <a:pt x="623434" y="1555297"/>
                </a:lnTo>
                <a:lnTo>
                  <a:pt x="615497" y="1546225"/>
                </a:lnTo>
                <a:lnTo>
                  <a:pt x="607559" y="1536700"/>
                </a:lnTo>
                <a:lnTo>
                  <a:pt x="600075" y="1526722"/>
                </a:lnTo>
                <a:lnTo>
                  <a:pt x="592818" y="1516516"/>
                </a:lnTo>
                <a:lnTo>
                  <a:pt x="586015" y="1505858"/>
                </a:lnTo>
                <a:lnTo>
                  <a:pt x="579665" y="1494745"/>
                </a:lnTo>
                <a:lnTo>
                  <a:pt x="573315" y="1483633"/>
                </a:lnTo>
                <a:lnTo>
                  <a:pt x="567418" y="1472066"/>
                </a:lnTo>
                <a:lnTo>
                  <a:pt x="561975" y="1460274"/>
                </a:lnTo>
                <a:lnTo>
                  <a:pt x="556533" y="1448254"/>
                </a:lnTo>
                <a:lnTo>
                  <a:pt x="551997" y="1436008"/>
                </a:lnTo>
                <a:lnTo>
                  <a:pt x="547234" y="1423761"/>
                </a:lnTo>
                <a:lnTo>
                  <a:pt x="543152" y="1411061"/>
                </a:lnTo>
                <a:lnTo>
                  <a:pt x="539524" y="1398361"/>
                </a:lnTo>
                <a:lnTo>
                  <a:pt x="535895" y="1385208"/>
                </a:lnTo>
                <a:lnTo>
                  <a:pt x="532947" y="1372281"/>
                </a:lnTo>
                <a:lnTo>
                  <a:pt x="529999" y="1359354"/>
                </a:lnTo>
                <a:lnTo>
                  <a:pt x="520247" y="1352324"/>
                </a:lnTo>
                <a:lnTo>
                  <a:pt x="511402" y="1345293"/>
                </a:lnTo>
                <a:lnTo>
                  <a:pt x="503238" y="1338036"/>
                </a:lnTo>
                <a:lnTo>
                  <a:pt x="495981" y="1331006"/>
                </a:lnTo>
                <a:lnTo>
                  <a:pt x="489404" y="1324202"/>
                </a:lnTo>
                <a:lnTo>
                  <a:pt x="483734" y="1317172"/>
                </a:lnTo>
                <a:lnTo>
                  <a:pt x="478518" y="1310141"/>
                </a:lnTo>
                <a:lnTo>
                  <a:pt x="474209" y="1303111"/>
                </a:lnTo>
                <a:lnTo>
                  <a:pt x="470581" y="1296081"/>
                </a:lnTo>
                <a:lnTo>
                  <a:pt x="467633" y="1289277"/>
                </a:lnTo>
                <a:lnTo>
                  <a:pt x="465365" y="1282927"/>
                </a:lnTo>
                <a:lnTo>
                  <a:pt x="463550" y="1276124"/>
                </a:lnTo>
                <a:lnTo>
                  <a:pt x="462416" y="1270000"/>
                </a:lnTo>
                <a:lnTo>
                  <a:pt x="461963" y="1263424"/>
                </a:lnTo>
                <a:lnTo>
                  <a:pt x="462190" y="1257527"/>
                </a:lnTo>
                <a:lnTo>
                  <a:pt x="462643" y="1251404"/>
                </a:lnTo>
                <a:lnTo>
                  <a:pt x="463777" y="1245734"/>
                </a:lnTo>
                <a:lnTo>
                  <a:pt x="465591" y="1240065"/>
                </a:lnTo>
                <a:lnTo>
                  <a:pt x="467633" y="1234849"/>
                </a:lnTo>
                <a:lnTo>
                  <a:pt x="469900" y="1229633"/>
                </a:lnTo>
                <a:lnTo>
                  <a:pt x="473075" y="1224870"/>
                </a:lnTo>
                <a:lnTo>
                  <a:pt x="476477" y="1220108"/>
                </a:lnTo>
                <a:lnTo>
                  <a:pt x="480106" y="1216025"/>
                </a:lnTo>
                <a:lnTo>
                  <a:pt x="484188" y="1211943"/>
                </a:lnTo>
                <a:lnTo>
                  <a:pt x="488724" y="1208088"/>
                </a:lnTo>
                <a:lnTo>
                  <a:pt x="493486" y="1204459"/>
                </a:lnTo>
                <a:lnTo>
                  <a:pt x="498475" y="1201511"/>
                </a:lnTo>
                <a:lnTo>
                  <a:pt x="503918" y="1198790"/>
                </a:lnTo>
                <a:lnTo>
                  <a:pt x="509361" y="1196295"/>
                </a:lnTo>
                <a:lnTo>
                  <a:pt x="515258" y="1194254"/>
                </a:lnTo>
                <a:lnTo>
                  <a:pt x="521381" y="1192667"/>
                </a:lnTo>
                <a:lnTo>
                  <a:pt x="527504" y="1191306"/>
                </a:lnTo>
                <a:lnTo>
                  <a:pt x="529999" y="1178606"/>
                </a:lnTo>
                <a:lnTo>
                  <a:pt x="532493" y="1166133"/>
                </a:lnTo>
                <a:lnTo>
                  <a:pt x="536575" y="1142093"/>
                </a:lnTo>
                <a:lnTo>
                  <a:pt x="540431" y="1118961"/>
                </a:lnTo>
                <a:lnTo>
                  <a:pt x="544513" y="1097190"/>
                </a:lnTo>
                <a:lnTo>
                  <a:pt x="546781" y="1086531"/>
                </a:lnTo>
                <a:lnTo>
                  <a:pt x="548822" y="1076552"/>
                </a:lnTo>
                <a:lnTo>
                  <a:pt x="551317" y="1066574"/>
                </a:lnTo>
                <a:lnTo>
                  <a:pt x="554038" y="1057275"/>
                </a:lnTo>
                <a:lnTo>
                  <a:pt x="556759" y="1048204"/>
                </a:lnTo>
                <a:lnTo>
                  <a:pt x="560161" y="1039360"/>
                </a:lnTo>
                <a:lnTo>
                  <a:pt x="563790" y="1030742"/>
                </a:lnTo>
                <a:lnTo>
                  <a:pt x="567645" y="1022804"/>
                </a:lnTo>
                <a:lnTo>
                  <a:pt x="575809" y="1025299"/>
                </a:lnTo>
                <a:lnTo>
                  <a:pt x="586695" y="1028701"/>
                </a:lnTo>
                <a:lnTo>
                  <a:pt x="600075" y="1032330"/>
                </a:lnTo>
                <a:lnTo>
                  <a:pt x="607786" y="1034144"/>
                </a:lnTo>
                <a:lnTo>
                  <a:pt x="615950" y="1035958"/>
                </a:lnTo>
                <a:lnTo>
                  <a:pt x="625022" y="1037772"/>
                </a:lnTo>
                <a:lnTo>
                  <a:pt x="634320" y="1039360"/>
                </a:lnTo>
                <a:lnTo>
                  <a:pt x="644072" y="1040947"/>
                </a:lnTo>
                <a:lnTo>
                  <a:pt x="654731" y="1042308"/>
                </a:lnTo>
                <a:lnTo>
                  <a:pt x="665617" y="1043215"/>
                </a:lnTo>
                <a:lnTo>
                  <a:pt x="676956" y="1044122"/>
                </a:lnTo>
                <a:lnTo>
                  <a:pt x="688749" y="1044576"/>
                </a:lnTo>
                <a:lnTo>
                  <a:pt x="700995" y="1044576"/>
                </a:lnTo>
                <a:lnTo>
                  <a:pt x="713468" y="1044576"/>
                </a:lnTo>
                <a:lnTo>
                  <a:pt x="726395" y="1043896"/>
                </a:lnTo>
                <a:lnTo>
                  <a:pt x="739549" y="1042762"/>
                </a:lnTo>
                <a:lnTo>
                  <a:pt x="753156" y="1041174"/>
                </a:lnTo>
                <a:lnTo>
                  <a:pt x="766763" y="1039133"/>
                </a:lnTo>
                <a:lnTo>
                  <a:pt x="780824" y="1036185"/>
                </a:lnTo>
                <a:lnTo>
                  <a:pt x="795111" y="1033010"/>
                </a:lnTo>
                <a:lnTo>
                  <a:pt x="809626" y="1028928"/>
                </a:lnTo>
                <a:lnTo>
                  <a:pt x="816883" y="1026887"/>
                </a:lnTo>
                <a:lnTo>
                  <a:pt x="824140" y="1024619"/>
                </a:lnTo>
                <a:lnTo>
                  <a:pt x="831624" y="1022124"/>
                </a:lnTo>
                <a:lnTo>
                  <a:pt x="838881" y="1019176"/>
                </a:lnTo>
                <a:lnTo>
                  <a:pt x="846365" y="1016228"/>
                </a:lnTo>
                <a:lnTo>
                  <a:pt x="853849" y="1013280"/>
                </a:lnTo>
                <a:lnTo>
                  <a:pt x="861560" y="1009878"/>
                </a:lnTo>
                <a:lnTo>
                  <a:pt x="869044" y="1006249"/>
                </a:lnTo>
                <a:lnTo>
                  <a:pt x="876527" y="1002621"/>
                </a:lnTo>
                <a:lnTo>
                  <a:pt x="884011" y="998538"/>
                </a:lnTo>
                <a:lnTo>
                  <a:pt x="891495" y="994230"/>
                </a:lnTo>
                <a:lnTo>
                  <a:pt x="898979" y="989921"/>
                </a:lnTo>
                <a:lnTo>
                  <a:pt x="906463" y="985158"/>
                </a:lnTo>
                <a:lnTo>
                  <a:pt x="914401" y="980622"/>
                </a:lnTo>
                <a:lnTo>
                  <a:pt x="921885" y="975406"/>
                </a:lnTo>
                <a:lnTo>
                  <a:pt x="929369" y="969963"/>
                </a:lnTo>
                <a:close/>
                <a:moveTo>
                  <a:pt x="774700" y="801688"/>
                </a:moveTo>
                <a:lnTo>
                  <a:pt x="790563" y="802369"/>
                </a:lnTo>
                <a:lnTo>
                  <a:pt x="805746" y="803050"/>
                </a:lnTo>
                <a:lnTo>
                  <a:pt x="820702" y="804638"/>
                </a:lnTo>
                <a:lnTo>
                  <a:pt x="835205" y="806681"/>
                </a:lnTo>
                <a:lnTo>
                  <a:pt x="849255" y="809177"/>
                </a:lnTo>
                <a:lnTo>
                  <a:pt x="863079" y="812353"/>
                </a:lnTo>
                <a:lnTo>
                  <a:pt x="875996" y="815757"/>
                </a:lnTo>
                <a:lnTo>
                  <a:pt x="882567" y="817799"/>
                </a:lnTo>
                <a:lnTo>
                  <a:pt x="888459" y="819842"/>
                </a:lnTo>
                <a:lnTo>
                  <a:pt x="894578" y="822111"/>
                </a:lnTo>
                <a:lnTo>
                  <a:pt x="900243" y="824380"/>
                </a:lnTo>
                <a:lnTo>
                  <a:pt x="906135" y="826649"/>
                </a:lnTo>
                <a:lnTo>
                  <a:pt x="911574" y="829372"/>
                </a:lnTo>
                <a:lnTo>
                  <a:pt x="916559" y="831868"/>
                </a:lnTo>
                <a:lnTo>
                  <a:pt x="921771" y="834818"/>
                </a:lnTo>
                <a:lnTo>
                  <a:pt x="926757" y="837314"/>
                </a:lnTo>
                <a:lnTo>
                  <a:pt x="931516" y="840491"/>
                </a:lnTo>
                <a:lnTo>
                  <a:pt x="935821" y="843214"/>
                </a:lnTo>
                <a:lnTo>
                  <a:pt x="940127" y="846391"/>
                </a:lnTo>
                <a:lnTo>
                  <a:pt x="944206" y="849568"/>
                </a:lnTo>
                <a:lnTo>
                  <a:pt x="948058" y="852518"/>
                </a:lnTo>
                <a:lnTo>
                  <a:pt x="951684" y="855921"/>
                </a:lnTo>
                <a:lnTo>
                  <a:pt x="955083" y="859325"/>
                </a:lnTo>
                <a:lnTo>
                  <a:pt x="958029" y="862956"/>
                </a:lnTo>
                <a:lnTo>
                  <a:pt x="960975" y="866359"/>
                </a:lnTo>
                <a:lnTo>
                  <a:pt x="966867" y="866586"/>
                </a:lnTo>
                <a:lnTo>
                  <a:pt x="972986" y="867494"/>
                </a:lnTo>
                <a:lnTo>
                  <a:pt x="978651" y="868402"/>
                </a:lnTo>
                <a:lnTo>
                  <a:pt x="984090" y="869990"/>
                </a:lnTo>
                <a:lnTo>
                  <a:pt x="989302" y="871579"/>
                </a:lnTo>
                <a:lnTo>
                  <a:pt x="994287" y="873621"/>
                </a:lnTo>
                <a:lnTo>
                  <a:pt x="999273" y="876117"/>
                </a:lnTo>
                <a:lnTo>
                  <a:pt x="1003805" y="878840"/>
                </a:lnTo>
                <a:lnTo>
                  <a:pt x="1008337" y="882017"/>
                </a:lnTo>
                <a:lnTo>
                  <a:pt x="1012416" y="885194"/>
                </a:lnTo>
                <a:lnTo>
                  <a:pt x="1016722" y="888824"/>
                </a:lnTo>
                <a:lnTo>
                  <a:pt x="1020574" y="892909"/>
                </a:lnTo>
                <a:lnTo>
                  <a:pt x="1024200" y="896993"/>
                </a:lnTo>
                <a:lnTo>
                  <a:pt x="1027599" y="901078"/>
                </a:lnTo>
                <a:lnTo>
                  <a:pt x="1030999" y="905843"/>
                </a:lnTo>
                <a:lnTo>
                  <a:pt x="1034171" y="910835"/>
                </a:lnTo>
                <a:lnTo>
                  <a:pt x="1037117" y="915600"/>
                </a:lnTo>
                <a:lnTo>
                  <a:pt x="1040063" y="921046"/>
                </a:lnTo>
                <a:lnTo>
                  <a:pt x="1042556" y="926492"/>
                </a:lnTo>
                <a:lnTo>
                  <a:pt x="1045048" y="931938"/>
                </a:lnTo>
                <a:lnTo>
                  <a:pt x="1047541" y="938065"/>
                </a:lnTo>
                <a:lnTo>
                  <a:pt x="1049807" y="943965"/>
                </a:lnTo>
                <a:lnTo>
                  <a:pt x="1051847" y="949865"/>
                </a:lnTo>
                <a:lnTo>
                  <a:pt x="1053886" y="956218"/>
                </a:lnTo>
                <a:lnTo>
                  <a:pt x="1055699" y="962572"/>
                </a:lnTo>
                <a:lnTo>
                  <a:pt x="1057286" y="969153"/>
                </a:lnTo>
                <a:lnTo>
                  <a:pt x="1060458" y="982314"/>
                </a:lnTo>
                <a:lnTo>
                  <a:pt x="1062724" y="996156"/>
                </a:lnTo>
                <a:lnTo>
                  <a:pt x="1064764" y="1009997"/>
                </a:lnTo>
                <a:lnTo>
                  <a:pt x="1066577" y="1024066"/>
                </a:lnTo>
                <a:lnTo>
                  <a:pt x="1067936" y="1038362"/>
                </a:lnTo>
                <a:lnTo>
                  <a:pt x="1069069" y="1052430"/>
                </a:lnTo>
                <a:lnTo>
                  <a:pt x="1069523" y="1066499"/>
                </a:lnTo>
                <a:lnTo>
                  <a:pt x="1069749" y="1080341"/>
                </a:lnTo>
                <a:lnTo>
                  <a:pt x="1069976" y="1093956"/>
                </a:lnTo>
                <a:lnTo>
                  <a:pt x="1069749" y="1107117"/>
                </a:lnTo>
                <a:lnTo>
                  <a:pt x="1069523" y="1120051"/>
                </a:lnTo>
                <a:lnTo>
                  <a:pt x="1069069" y="1132305"/>
                </a:lnTo>
                <a:lnTo>
                  <a:pt x="1068390" y="1143878"/>
                </a:lnTo>
                <a:lnTo>
                  <a:pt x="1067030" y="1165208"/>
                </a:lnTo>
                <a:lnTo>
                  <a:pt x="1065444" y="1182907"/>
                </a:lnTo>
                <a:lnTo>
                  <a:pt x="1064084" y="1196295"/>
                </a:lnTo>
                <a:lnTo>
                  <a:pt x="1056832" y="1192665"/>
                </a:lnTo>
                <a:lnTo>
                  <a:pt x="1053207" y="1191076"/>
                </a:lnTo>
                <a:lnTo>
                  <a:pt x="1049581" y="1189715"/>
                </a:lnTo>
                <a:lnTo>
                  <a:pt x="1045728" y="1188353"/>
                </a:lnTo>
                <a:lnTo>
                  <a:pt x="1041876" y="1187219"/>
                </a:lnTo>
                <a:lnTo>
                  <a:pt x="1037570" y="1186311"/>
                </a:lnTo>
                <a:lnTo>
                  <a:pt x="1033491" y="1185403"/>
                </a:lnTo>
                <a:lnTo>
                  <a:pt x="1027826" y="1146147"/>
                </a:lnTo>
                <a:lnTo>
                  <a:pt x="1024880" y="1127086"/>
                </a:lnTo>
                <a:lnTo>
                  <a:pt x="1021934" y="1109159"/>
                </a:lnTo>
                <a:lnTo>
                  <a:pt x="1018761" y="1091914"/>
                </a:lnTo>
                <a:lnTo>
                  <a:pt x="1015136" y="1075122"/>
                </a:lnTo>
                <a:lnTo>
                  <a:pt x="1013096" y="1067180"/>
                </a:lnTo>
                <a:lnTo>
                  <a:pt x="1010603" y="1059465"/>
                </a:lnTo>
                <a:lnTo>
                  <a:pt x="1008337" y="1051523"/>
                </a:lnTo>
                <a:lnTo>
                  <a:pt x="1006071" y="1044262"/>
                </a:lnTo>
                <a:lnTo>
                  <a:pt x="1003125" y="1037000"/>
                </a:lnTo>
                <a:lnTo>
                  <a:pt x="1000406" y="1029966"/>
                </a:lnTo>
                <a:lnTo>
                  <a:pt x="997233" y="1023159"/>
                </a:lnTo>
                <a:lnTo>
                  <a:pt x="994061" y="1016578"/>
                </a:lnTo>
                <a:lnTo>
                  <a:pt x="990435" y="1009997"/>
                </a:lnTo>
                <a:lnTo>
                  <a:pt x="986583" y="1003871"/>
                </a:lnTo>
                <a:lnTo>
                  <a:pt x="982504" y="997971"/>
                </a:lnTo>
                <a:lnTo>
                  <a:pt x="977971" y="992298"/>
                </a:lnTo>
                <a:lnTo>
                  <a:pt x="973439" y="986852"/>
                </a:lnTo>
                <a:lnTo>
                  <a:pt x="968454" y="981406"/>
                </a:lnTo>
                <a:lnTo>
                  <a:pt x="963241" y="976414"/>
                </a:lnTo>
                <a:lnTo>
                  <a:pt x="957576" y="971422"/>
                </a:lnTo>
                <a:lnTo>
                  <a:pt x="951458" y="966657"/>
                </a:lnTo>
                <a:lnTo>
                  <a:pt x="945112" y="962345"/>
                </a:lnTo>
                <a:lnTo>
                  <a:pt x="938087" y="958261"/>
                </a:lnTo>
                <a:lnTo>
                  <a:pt x="931063" y="954403"/>
                </a:lnTo>
                <a:lnTo>
                  <a:pt x="923131" y="960076"/>
                </a:lnTo>
                <a:lnTo>
                  <a:pt x="915426" y="965295"/>
                </a:lnTo>
                <a:lnTo>
                  <a:pt x="907268" y="970287"/>
                </a:lnTo>
                <a:lnTo>
                  <a:pt x="899563" y="975052"/>
                </a:lnTo>
                <a:lnTo>
                  <a:pt x="891632" y="979818"/>
                </a:lnTo>
                <a:lnTo>
                  <a:pt x="883701" y="984129"/>
                </a:lnTo>
                <a:lnTo>
                  <a:pt x="875996" y="988213"/>
                </a:lnTo>
                <a:lnTo>
                  <a:pt x="868291" y="992298"/>
                </a:lnTo>
                <a:lnTo>
                  <a:pt x="860359" y="995929"/>
                </a:lnTo>
                <a:lnTo>
                  <a:pt x="852655" y="999559"/>
                </a:lnTo>
                <a:lnTo>
                  <a:pt x="844950" y="1002509"/>
                </a:lnTo>
                <a:lnTo>
                  <a:pt x="837018" y="1005686"/>
                </a:lnTo>
                <a:lnTo>
                  <a:pt x="829314" y="1008636"/>
                </a:lnTo>
                <a:lnTo>
                  <a:pt x="821835" y="1011359"/>
                </a:lnTo>
                <a:lnTo>
                  <a:pt x="814357" y="1013628"/>
                </a:lnTo>
                <a:lnTo>
                  <a:pt x="806879" y="1016124"/>
                </a:lnTo>
                <a:lnTo>
                  <a:pt x="791696" y="1020209"/>
                </a:lnTo>
                <a:lnTo>
                  <a:pt x="776966" y="1023612"/>
                </a:lnTo>
                <a:lnTo>
                  <a:pt x="762690" y="1026335"/>
                </a:lnTo>
                <a:lnTo>
                  <a:pt x="748413" y="1028832"/>
                </a:lnTo>
                <a:lnTo>
                  <a:pt x="734590" y="1030420"/>
                </a:lnTo>
                <a:lnTo>
                  <a:pt x="720993" y="1031328"/>
                </a:lnTo>
                <a:lnTo>
                  <a:pt x="707849" y="1032235"/>
                </a:lnTo>
                <a:lnTo>
                  <a:pt x="694932" y="1032462"/>
                </a:lnTo>
                <a:lnTo>
                  <a:pt x="682469" y="1032235"/>
                </a:lnTo>
                <a:lnTo>
                  <a:pt x="670232" y="1031555"/>
                </a:lnTo>
                <a:lnTo>
                  <a:pt x="658675" y="1030874"/>
                </a:lnTo>
                <a:lnTo>
                  <a:pt x="647570" y="1029739"/>
                </a:lnTo>
                <a:lnTo>
                  <a:pt x="636920" y="1028605"/>
                </a:lnTo>
                <a:lnTo>
                  <a:pt x="626496" y="1027016"/>
                </a:lnTo>
                <a:lnTo>
                  <a:pt x="616978" y="1025201"/>
                </a:lnTo>
                <a:lnTo>
                  <a:pt x="607913" y="1023385"/>
                </a:lnTo>
                <a:lnTo>
                  <a:pt x="599302" y="1021570"/>
                </a:lnTo>
                <a:lnTo>
                  <a:pt x="591597" y="1019755"/>
                </a:lnTo>
                <a:lnTo>
                  <a:pt x="577547" y="1015897"/>
                </a:lnTo>
                <a:lnTo>
                  <a:pt x="566443" y="1012267"/>
                </a:lnTo>
                <a:lnTo>
                  <a:pt x="558059" y="1009317"/>
                </a:lnTo>
                <a:lnTo>
                  <a:pt x="553980" y="1017940"/>
                </a:lnTo>
                <a:lnTo>
                  <a:pt x="550127" y="1026789"/>
                </a:lnTo>
                <a:lnTo>
                  <a:pt x="546728" y="1035866"/>
                </a:lnTo>
                <a:lnTo>
                  <a:pt x="543782" y="1045396"/>
                </a:lnTo>
                <a:lnTo>
                  <a:pt x="541063" y="1055607"/>
                </a:lnTo>
                <a:lnTo>
                  <a:pt x="538343" y="1065591"/>
                </a:lnTo>
                <a:lnTo>
                  <a:pt x="536077" y="1076257"/>
                </a:lnTo>
                <a:lnTo>
                  <a:pt x="533811" y="1087148"/>
                </a:lnTo>
                <a:lnTo>
                  <a:pt x="529505" y="1110067"/>
                </a:lnTo>
                <a:lnTo>
                  <a:pt x="525653" y="1133893"/>
                </a:lnTo>
                <a:lnTo>
                  <a:pt x="521347" y="1159081"/>
                </a:lnTo>
                <a:lnTo>
                  <a:pt x="518628" y="1172242"/>
                </a:lnTo>
                <a:lnTo>
                  <a:pt x="516135" y="1185403"/>
                </a:lnTo>
                <a:lnTo>
                  <a:pt x="512056" y="1186311"/>
                </a:lnTo>
                <a:lnTo>
                  <a:pt x="507751" y="1187219"/>
                </a:lnTo>
                <a:lnTo>
                  <a:pt x="503672" y="1188580"/>
                </a:lnTo>
                <a:lnTo>
                  <a:pt x="499819" y="1189942"/>
                </a:lnTo>
                <a:lnTo>
                  <a:pt x="495967" y="1191530"/>
                </a:lnTo>
                <a:lnTo>
                  <a:pt x="492341" y="1192891"/>
                </a:lnTo>
                <a:lnTo>
                  <a:pt x="488715" y="1195161"/>
                </a:lnTo>
                <a:lnTo>
                  <a:pt x="485089" y="1196976"/>
                </a:lnTo>
                <a:lnTo>
                  <a:pt x="482823" y="1181546"/>
                </a:lnTo>
                <a:lnTo>
                  <a:pt x="481464" y="1172015"/>
                </a:lnTo>
                <a:lnTo>
                  <a:pt x="480331" y="1161123"/>
                </a:lnTo>
                <a:lnTo>
                  <a:pt x="479424" y="1148870"/>
                </a:lnTo>
                <a:lnTo>
                  <a:pt x="478518" y="1135935"/>
                </a:lnTo>
                <a:lnTo>
                  <a:pt x="478064" y="1121867"/>
                </a:lnTo>
                <a:lnTo>
                  <a:pt x="477838" y="1107344"/>
                </a:lnTo>
                <a:lnTo>
                  <a:pt x="478064" y="1092141"/>
                </a:lnTo>
                <a:lnTo>
                  <a:pt x="478744" y="1076030"/>
                </a:lnTo>
                <a:lnTo>
                  <a:pt x="480104" y="1059692"/>
                </a:lnTo>
                <a:lnTo>
                  <a:pt x="481237" y="1051296"/>
                </a:lnTo>
                <a:lnTo>
                  <a:pt x="482144" y="1043127"/>
                </a:lnTo>
                <a:lnTo>
                  <a:pt x="483503" y="1034504"/>
                </a:lnTo>
                <a:lnTo>
                  <a:pt x="484863" y="1025882"/>
                </a:lnTo>
                <a:lnTo>
                  <a:pt x="486676" y="1017259"/>
                </a:lnTo>
                <a:lnTo>
                  <a:pt x="488489" y="1008863"/>
                </a:lnTo>
                <a:lnTo>
                  <a:pt x="490528" y="1000240"/>
                </a:lnTo>
                <a:lnTo>
                  <a:pt x="492794" y="991617"/>
                </a:lnTo>
                <a:lnTo>
                  <a:pt x="495514" y="983221"/>
                </a:lnTo>
                <a:lnTo>
                  <a:pt x="498233" y="974599"/>
                </a:lnTo>
                <a:lnTo>
                  <a:pt x="501406" y="966203"/>
                </a:lnTo>
                <a:lnTo>
                  <a:pt x="504578" y="957580"/>
                </a:lnTo>
                <a:lnTo>
                  <a:pt x="508204" y="949411"/>
                </a:lnTo>
                <a:lnTo>
                  <a:pt x="512056" y="941242"/>
                </a:lnTo>
                <a:lnTo>
                  <a:pt x="516362" y="933073"/>
                </a:lnTo>
                <a:lnTo>
                  <a:pt x="520894" y="924904"/>
                </a:lnTo>
                <a:lnTo>
                  <a:pt x="525653" y="917189"/>
                </a:lnTo>
                <a:lnTo>
                  <a:pt x="530639" y="909474"/>
                </a:lnTo>
                <a:lnTo>
                  <a:pt x="536077" y="901985"/>
                </a:lnTo>
                <a:lnTo>
                  <a:pt x="541969" y="894270"/>
                </a:lnTo>
                <a:lnTo>
                  <a:pt x="548314" y="887009"/>
                </a:lnTo>
                <a:lnTo>
                  <a:pt x="554659" y="880201"/>
                </a:lnTo>
                <a:lnTo>
                  <a:pt x="561458" y="873394"/>
                </a:lnTo>
                <a:lnTo>
                  <a:pt x="568709" y="866813"/>
                </a:lnTo>
                <a:lnTo>
                  <a:pt x="576414" y="860460"/>
                </a:lnTo>
                <a:lnTo>
                  <a:pt x="584572" y="854333"/>
                </a:lnTo>
                <a:lnTo>
                  <a:pt x="592730" y="848433"/>
                </a:lnTo>
                <a:lnTo>
                  <a:pt x="601795" y="842987"/>
                </a:lnTo>
                <a:lnTo>
                  <a:pt x="611313" y="837541"/>
                </a:lnTo>
                <a:lnTo>
                  <a:pt x="620830" y="832549"/>
                </a:lnTo>
                <a:lnTo>
                  <a:pt x="630801" y="828011"/>
                </a:lnTo>
                <a:lnTo>
                  <a:pt x="641452" y="823926"/>
                </a:lnTo>
                <a:lnTo>
                  <a:pt x="652783" y="819615"/>
                </a:lnTo>
                <a:lnTo>
                  <a:pt x="664340" y="815984"/>
                </a:lnTo>
                <a:lnTo>
                  <a:pt x="676350" y="812807"/>
                </a:lnTo>
                <a:lnTo>
                  <a:pt x="689041" y="810084"/>
                </a:lnTo>
                <a:lnTo>
                  <a:pt x="701957" y="807815"/>
                </a:lnTo>
                <a:lnTo>
                  <a:pt x="715328" y="805546"/>
                </a:lnTo>
                <a:lnTo>
                  <a:pt x="729378" y="804184"/>
                </a:lnTo>
                <a:lnTo>
                  <a:pt x="744107" y="802823"/>
                </a:lnTo>
                <a:lnTo>
                  <a:pt x="759064" y="801915"/>
                </a:lnTo>
                <a:lnTo>
                  <a:pt x="774700" y="801688"/>
                </a:lnTo>
                <a:close/>
                <a:moveTo>
                  <a:pt x="44000" y="736683"/>
                </a:moveTo>
                <a:lnTo>
                  <a:pt x="44000" y="2267412"/>
                </a:lnTo>
                <a:lnTo>
                  <a:pt x="2830736" y="2267412"/>
                </a:lnTo>
                <a:lnTo>
                  <a:pt x="2830736" y="736683"/>
                </a:lnTo>
                <a:lnTo>
                  <a:pt x="44000" y="736683"/>
                </a:lnTo>
                <a:close/>
                <a:moveTo>
                  <a:pt x="1266245" y="538738"/>
                </a:moveTo>
                <a:lnTo>
                  <a:pt x="1261935" y="538964"/>
                </a:lnTo>
                <a:lnTo>
                  <a:pt x="1257399" y="539645"/>
                </a:lnTo>
                <a:lnTo>
                  <a:pt x="1253317" y="540778"/>
                </a:lnTo>
                <a:lnTo>
                  <a:pt x="1249234" y="542365"/>
                </a:lnTo>
                <a:lnTo>
                  <a:pt x="1245605" y="544179"/>
                </a:lnTo>
                <a:lnTo>
                  <a:pt x="1241977" y="546220"/>
                </a:lnTo>
                <a:lnTo>
                  <a:pt x="1238348" y="548714"/>
                </a:lnTo>
                <a:lnTo>
                  <a:pt x="1235172" y="551662"/>
                </a:lnTo>
                <a:lnTo>
                  <a:pt x="1232224" y="554836"/>
                </a:lnTo>
                <a:lnTo>
                  <a:pt x="1229956" y="558237"/>
                </a:lnTo>
                <a:lnTo>
                  <a:pt x="1227688" y="561865"/>
                </a:lnTo>
                <a:lnTo>
                  <a:pt x="1225874" y="565720"/>
                </a:lnTo>
                <a:lnTo>
                  <a:pt x="1224286" y="569574"/>
                </a:lnTo>
                <a:lnTo>
                  <a:pt x="1223152" y="573883"/>
                </a:lnTo>
                <a:lnTo>
                  <a:pt x="1222471" y="578191"/>
                </a:lnTo>
                <a:lnTo>
                  <a:pt x="1222471" y="582725"/>
                </a:lnTo>
                <a:lnTo>
                  <a:pt x="1222471" y="604719"/>
                </a:lnTo>
                <a:lnTo>
                  <a:pt x="1222471" y="609254"/>
                </a:lnTo>
                <a:lnTo>
                  <a:pt x="1223152" y="613562"/>
                </a:lnTo>
                <a:lnTo>
                  <a:pt x="1224286" y="617870"/>
                </a:lnTo>
                <a:lnTo>
                  <a:pt x="1225874" y="621725"/>
                </a:lnTo>
                <a:lnTo>
                  <a:pt x="1227688" y="625579"/>
                </a:lnTo>
                <a:lnTo>
                  <a:pt x="1229956" y="629207"/>
                </a:lnTo>
                <a:lnTo>
                  <a:pt x="1232224" y="632608"/>
                </a:lnTo>
                <a:lnTo>
                  <a:pt x="1235172" y="635556"/>
                </a:lnTo>
                <a:lnTo>
                  <a:pt x="1238348" y="638504"/>
                </a:lnTo>
                <a:lnTo>
                  <a:pt x="1241977" y="640998"/>
                </a:lnTo>
                <a:lnTo>
                  <a:pt x="1245605" y="643492"/>
                </a:lnTo>
                <a:lnTo>
                  <a:pt x="1249234" y="645306"/>
                </a:lnTo>
                <a:lnTo>
                  <a:pt x="1253317" y="646893"/>
                </a:lnTo>
                <a:lnTo>
                  <a:pt x="1257399" y="647800"/>
                </a:lnTo>
                <a:lnTo>
                  <a:pt x="1261935" y="648254"/>
                </a:lnTo>
                <a:lnTo>
                  <a:pt x="1266245" y="648707"/>
                </a:lnTo>
                <a:lnTo>
                  <a:pt x="1608265" y="648707"/>
                </a:lnTo>
                <a:lnTo>
                  <a:pt x="1613028" y="648254"/>
                </a:lnTo>
                <a:lnTo>
                  <a:pt x="1617337" y="647800"/>
                </a:lnTo>
                <a:lnTo>
                  <a:pt x="1621419" y="646893"/>
                </a:lnTo>
                <a:lnTo>
                  <a:pt x="1625502" y="645306"/>
                </a:lnTo>
                <a:lnTo>
                  <a:pt x="1629358" y="643492"/>
                </a:lnTo>
                <a:lnTo>
                  <a:pt x="1632986" y="640998"/>
                </a:lnTo>
                <a:lnTo>
                  <a:pt x="1636388" y="638504"/>
                </a:lnTo>
                <a:lnTo>
                  <a:pt x="1639337" y="635556"/>
                </a:lnTo>
                <a:lnTo>
                  <a:pt x="1642285" y="632608"/>
                </a:lnTo>
                <a:lnTo>
                  <a:pt x="1644780" y="629207"/>
                </a:lnTo>
                <a:lnTo>
                  <a:pt x="1647275" y="625579"/>
                </a:lnTo>
                <a:lnTo>
                  <a:pt x="1649089" y="621725"/>
                </a:lnTo>
                <a:lnTo>
                  <a:pt x="1650224" y="617870"/>
                </a:lnTo>
                <a:lnTo>
                  <a:pt x="1651584" y="613562"/>
                </a:lnTo>
                <a:lnTo>
                  <a:pt x="1652038" y="609254"/>
                </a:lnTo>
                <a:lnTo>
                  <a:pt x="1652492" y="604719"/>
                </a:lnTo>
                <a:lnTo>
                  <a:pt x="1652492" y="582725"/>
                </a:lnTo>
                <a:lnTo>
                  <a:pt x="1652038" y="578191"/>
                </a:lnTo>
                <a:lnTo>
                  <a:pt x="1651584" y="573883"/>
                </a:lnTo>
                <a:lnTo>
                  <a:pt x="1650224" y="569574"/>
                </a:lnTo>
                <a:lnTo>
                  <a:pt x="1649089" y="565720"/>
                </a:lnTo>
                <a:lnTo>
                  <a:pt x="1647275" y="561865"/>
                </a:lnTo>
                <a:lnTo>
                  <a:pt x="1644780" y="558237"/>
                </a:lnTo>
                <a:lnTo>
                  <a:pt x="1642285" y="554836"/>
                </a:lnTo>
                <a:lnTo>
                  <a:pt x="1639337" y="551662"/>
                </a:lnTo>
                <a:lnTo>
                  <a:pt x="1636388" y="548714"/>
                </a:lnTo>
                <a:lnTo>
                  <a:pt x="1632986" y="546220"/>
                </a:lnTo>
                <a:lnTo>
                  <a:pt x="1629358" y="544179"/>
                </a:lnTo>
                <a:lnTo>
                  <a:pt x="1625502" y="542365"/>
                </a:lnTo>
                <a:lnTo>
                  <a:pt x="1621419" y="540778"/>
                </a:lnTo>
                <a:lnTo>
                  <a:pt x="1617337" y="539645"/>
                </a:lnTo>
                <a:lnTo>
                  <a:pt x="1613028" y="538964"/>
                </a:lnTo>
                <a:lnTo>
                  <a:pt x="1608265" y="538738"/>
                </a:lnTo>
                <a:lnTo>
                  <a:pt x="1583997" y="538738"/>
                </a:lnTo>
                <a:lnTo>
                  <a:pt x="1583997" y="549848"/>
                </a:lnTo>
                <a:lnTo>
                  <a:pt x="1583997" y="554156"/>
                </a:lnTo>
                <a:lnTo>
                  <a:pt x="1583090" y="558691"/>
                </a:lnTo>
                <a:lnTo>
                  <a:pt x="1582182" y="562772"/>
                </a:lnTo>
                <a:lnTo>
                  <a:pt x="1580595" y="566627"/>
                </a:lnTo>
                <a:lnTo>
                  <a:pt x="1578780" y="570481"/>
                </a:lnTo>
                <a:lnTo>
                  <a:pt x="1576512" y="574109"/>
                </a:lnTo>
                <a:lnTo>
                  <a:pt x="1574017" y="577510"/>
                </a:lnTo>
                <a:lnTo>
                  <a:pt x="1571296" y="580685"/>
                </a:lnTo>
                <a:lnTo>
                  <a:pt x="1568121" y="583632"/>
                </a:lnTo>
                <a:lnTo>
                  <a:pt x="1564492" y="586126"/>
                </a:lnTo>
                <a:lnTo>
                  <a:pt x="1560863" y="588394"/>
                </a:lnTo>
                <a:lnTo>
                  <a:pt x="1557234" y="590208"/>
                </a:lnTo>
                <a:lnTo>
                  <a:pt x="1553152" y="591795"/>
                </a:lnTo>
                <a:lnTo>
                  <a:pt x="1548842" y="592929"/>
                </a:lnTo>
                <a:lnTo>
                  <a:pt x="1544533" y="593382"/>
                </a:lnTo>
                <a:lnTo>
                  <a:pt x="1539997" y="593609"/>
                </a:lnTo>
                <a:lnTo>
                  <a:pt x="1334739" y="593609"/>
                </a:lnTo>
                <a:lnTo>
                  <a:pt x="1330430" y="593382"/>
                </a:lnTo>
                <a:lnTo>
                  <a:pt x="1325894" y="592929"/>
                </a:lnTo>
                <a:lnTo>
                  <a:pt x="1321811" y="591795"/>
                </a:lnTo>
                <a:lnTo>
                  <a:pt x="1317729" y="590208"/>
                </a:lnTo>
                <a:lnTo>
                  <a:pt x="1313647" y="588394"/>
                </a:lnTo>
                <a:lnTo>
                  <a:pt x="1310018" y="586126"/>
                </a:lnTo>
                <a:lnTo>
                  <a:pt x="1306842" y="583632"/>
                </a:lnTo>
                <a:lnTo>
                  <a:pt x="1303667" y="580685"/>
                </a:lnTo>
                <a:lnTo>
                  <a:pt x="1300719" y="577510"/>
                </a:lnTo>
                <a:lnTo>
                  <a:pt x="1298224" y="574109"/>
                </a:lnTo>
                <a:lnTo>
                  <a:pt x="1296183" y="570481"/>
                </a:lnTo>
                <a:lnTo>
                  <a:pt x="1294368" y="566627"/>
                </a:lnTo>
                <a:lnTo>
                  <a:pt x="1292781" y="562772"/>
                </a:lnTo>
                <a:lnTo>
                  <a:pt x="1291647" y="558691"/>
                </a:lnTo>
                <a:lnTo>
                  <a:pt x="1290966" y="554156"/>
                </a:lnTo>
                <a:lnTo>
                  <a:pt x="1290739" y="549848"/>
                </a:lnTo>
                <a:lnTo>
                  <a:pt x="1290739" y="538738"/>
                </a:lnTo>
                <a:lnTo>
                  <a:pt x="1266245" y="538738"/>
                </a:lnTo>
                <a:close/>
                <a:moveTo>
                  <a:pt x="1433626" y="87976"/>
                </a:moveTo>
                <a:lnTo>
                  <a:pt x="1429316" y="88203"/>
                </a:lnTo>
                <a:lnTo>
                  <a:pt x="1425688" y="88656"/>
                </a:lnTo>
                <a:lnTo>
                  <a:pt x="1421832" y="89336"/>
                </a:lnTo>
                <a:lnTo>
                  <a:pt x="1417976" y="90243"/>
                </a:lnTo>
                <a:lnTo>
                  <a:pt x="1414347" y="91150"/>
                </a:lnTo>
                <a:lnTo>
                  <a:pt x="1410718" y="92511"/>
                </a:lnTo>
                <a:lnTo>
                  <a:pt x="1407316" y="93871"/>
                </a:lnTo>
                <a:lnTo>
                  <a:pt x="1403688" y="95458"/>
                </a:lnTo>
                <a:lnTo>
                  <a:pt x="1400286" y="97272"/>
                </a:lnTo>
                <a:lnTo>
                  <a:pt x="1397337" y="99086"/>
                </a:lnTo>
                <a:lnTo>
                  <a:pt x="1394162" y="101127"/>
                </a:lnTo>
                <a:lnTo>
                  <a:pt x="1390987" y="103168"/>
                </a:lnTo>
                <a:lnTo>
                  <a:pt x="1388265" y="105435"/>
                </a:lnTo>
                <a:lnTo>
                  <a:pt x="1385316" y="107929"/>
                </a:lnTo>
                <a:lnTo>
                  <a:pt x="1382822" y="110423"/>
                </a:lnTo>
                <a:lnTo>
                  <a:pt x="1380100" y="113371"/>
                </a:lnTo>
                <a:lnTo>
                  <a:pt x="1377605" y="116092"/>
                </a:lnTo>
                <a:lnTo>
                  <a:pt x="1375110" y="119039"/>
                </a:lnTo>
                <a:lnTo>
                  <a:pt x="1373069" y="122214"/>
                </a:lnTo>
                <a:lnTo>
                  <a:pt x="1371028" y="125161"/>
                </a:lnTo>
                <a:lnTo>
                  <a:pt x="1369213" y="128336"/>
                </a:lnTo>
                <a:lnTo>
                  <a:pt x="1367399" y="131737"/>
                </a:lnTo>
                <a:lnTo>
                  <a:pt x="1365811" y="135138"/>
                </a:lnTo>
                <a:lnTo>
                  <a:pt x="1364677" y="138766"/>
                </a:lnTo>
                <a:lnTo>
                  <a:pt x="1363317" y="142394"/>
                </a:lnTo>
                <a:lnTo>
                  <a:pt x="1362183" y="146022"/>
                </a:lnTo>
                <a:lnTo>
                  <a:pt x="1361502" y="149650"/>
                </a:lnTo>
                <a:lnTo>
                  <a:pt x="1360595" y="153504"/>
                </a:lnTo>
                <a:lnTo>
                  <a:pt x="1360141" y="157359"/>
                </a:lnTo>
                <a:lnTo>
                  <a:pt x="1359914" y="161213"/>
                </a:lnTo>
                <a:lnTo>
                  <a:pt x="1359914" y="165295"/>
                </a:lnTo>
                <a:lnTo>
                  <a:pt x="1359914" y="169376"/>
                </a:lnTo>
                <a:lnTo>
                  <a:pt x="1360141" y="173231"/>
                </a:lnTo>
                <a:lnTo>
                  <a:pt x="1360595" y="177085"/>
                </a:lnTo>
                <a:lnTo>
                  <a:pt x="1361502" y="180940"/>
                </a:lnTo>
                <a:lnTo>
                  <a:pt x="1362183" y="184568"/>
                </a:lnTo>
                <a:lnTo>
                  <a:pt x="1363317" y="188422"/>
                </a:lnTo>
                <a:lnTo>
                  <a:pt x="1364677" y="192050"/>
                </a:lnTo>
                <a:lnTo>
                  <a:pt x="1365811" y="195451"/>
                </a:lnTo>
                <a:lnTo>
                  <a:pt x="1367399" y="198852"/>
                </a:lnTo>
                <a:lnTo>
                  <a:pt x="1369213" y="202253"/>
                </a:lnTo>
                <a:lnTo>
                  <a:pt x="1371028" y="205655"/>
                </a:lnTo>
                <a:lnTo>
                  <a:pt x="1373069" y="208602"/>
                </a:lnTo>
                <a:lnTo>
                  <a:pt x="1375110" y="211777"/>
                </a:lnTo>
                <a:lnTo>
                  <a:pt x="1377605" y="214724"/>
                </a:lnTo>
                <a:lnTo>
                  <a:pt x="1380100" y="217445"/>
                </a:lnTo>
                <a:lnTo>
                  <a:pt x="1382822" y="220166"/>
                </a:lnTo>
                <a:lnTo>
                  <a:pt x="1385316" y="222660"/>
                </a:lnTo>
                <a:lnTo>
                  <a:pt x="1388265" y="225381"/>
                </a:lnTo>
                <a:lnTo>
                  <a:pt x="1390987" y="227422"/>
                </a:lnTo>
                <a:lnTo>
                  <a:pt x="1394162" y="229689"/>
                </a:lnTo>
                <a:lnTo>
                  <a:pt x="1397337" y="231730"/>
                </a:lnTo>
                <a:lnTo>
                  <a:pt x="1400286" y="233544"/>
                </a:lnTo>
                <a:lnTo>
                  <a:pt x="1403688" y="235131"/>
                </a:lnTo>
                <a:lnTo>
                  <a:pt x="1407316" y="236718"/>
                </a:lnTo>
                <a:lnTo>
                  <a:pt x="1410718" y="238305"/>
                </a:lnTo>
                <a:lnTo>
                  <a:pt x="1414347" y="239212"/>
                </a:lnTo>
                <a:lnTo>
                  <a:pt x="1417976" y="240346"/>
                </a:lnTo>
                <a:lnTo>
                  <a:pt x="1421832" y="241253"/>
                </a:lnTo>
                <a:lnTo>
                  <a:pt x="1425688" y="241933"/>
                </a:lnTo>
                <a:lnTo>
                  <a:pt x="1429316" y="242387"/>
                </a:lnTo>
                <a:lnTo>
                  <a:pt x="1433626" y="242613"/>
                </a:lnTo>
                <a:lnTo>
                  <a:pt x="1437481" y="242840"/>
                </a:lnTo>
                <a:lnTo>
                  <a:pt x="1441337" y="242613"/>
                </a:lnTo>
                <a:lnTo>
                  <a:pt x="1445419" y="242387"/>
                </a:lnTo>
                <a:lnTo>
                  <a:pt x="1449275" y="241933"/>
                </a:lnTo>
                <a:lnTo>
                  <a:pt x="1452904" y="241253"/>
                </a:lnTo>
                <a:lnTo>
                  <a:pt x="1456986" y="240346"/>
                </a:lnTo>
                <a:lnTo>
                  <a:pt x="1460615" y="239212"/>
                </a:lnTo>
                <a:lnTo>
                  <a:pt x="1464244" y="238305"/>
                </a:lnTo>
                <a:lnTo>
                  <a:pt x="1467419" y="236718"/>
                </a:lnTo>
                <a:lnTo>
                  <a:pt x="1471048" y="235131"/>
                </a:lnTo>
                <a:lnTo>
                  <a:pt x="1474224" y="233544"/>
                </a:lnTo>
                <a:lnTo>
                  <a:pt x="1477626" y="231730"/>
                </a:lnTo>
                <a:lnTo>
                  <a:pt x="1480801" y="229689"/>
                </a:lnTo>
                <a:lnTo>
                  <a:pt x="1483749" y="227422"/>
                </a:lnTo>
                <a:lnTo>
                  <a:pt x="1486698" y="225381"/>
                </a:lnTo>
                <a:lnTo>
                  <a:pt x="1489646" y="222660"/>
                </a:lnTo>
                <a:lnTo>
                  <a:pt x="1492141" y="220166"/>
                </a:lnTo>
                <a:lnTo>
                  <a:pt x="1494636" y="217445"/>
                </a:lnTo>
                <a:lnTo>
                  <a:pt x="1497131" y="214724"/>
                </a:lnTo>
                <a:lnTo>
                  <a:pt x="1499399" y="211777"/>
                </a:lnTo>
                <a:lnTo>
                  <a:pt x="1501667" y="208602"/>
                </a:lnTo>
                <a:lnTo>
                  <a:pt x="1503482" y="205655"/>
                </a:lnTo>
                <a:lnTo>
                  <a:pt x="1505523" y="202253"/>
                </a:lnTo>
                <a:lnTo>
                  <a:pt x="1507110" y="198852"/>
                </a:lnTo>
                <a:lnTo>
                  <a:pt x="1508698" y="195451"/>
                </a:lnTo>
                <a:lnTo>
                  <a:pt x="1510286" y="192050"/>
                </a:lnTo>
                <a:lnTo>
                  <a:pt x="1511420" y="188422"/>
                </a:lnTo>
                <a:lnTo>
                  <a:pt x="1512327" y="184568"/>
                </a:lnTo>
                <a:lnTo>
                  <a:pt x="1513461" y="180940"/>
                </a:lnTo>
                <a:lnTo>
                  <a:pt x="1513915" y="177085"/>
                </a:lnTo>
                <a:lnTo>
                  <a:pt x="1514368" y="173231"/>
                </a:lnTo>
                <a:lnTo>
                  <a:pt x="1514595" y="169376"/>
                </a:lnTo>
                <a:lnTo>
                  <a:pt x="1515049" y="165295"/>
                </a:lnTo>
                <a:lnTo>
                  <a:pt x="1514595" y="161213"/>
                </a:lnTo>
                <a:lnTo>
                  <a:pt x="1514368" y="157359"/>
                </a:lnTo>
                <a:lnTo>
                  <a:pt x="1513915" y="153504"/>
                </a:lnTo>
                <a:lnTo>
                  <a:pt x="1513461" y="149650"/>
                </a:lnTo>
                <a:lnTo>
                  <a:pt x="1512327" y="146022"/>
                </a:lnTo>
                <a:lnTo>
                  <a:pt x="1511420" y="142394"/>
                </a:lnTo>
                <a:lnTo>
                  <a:pt x="1510286" y="138766"/>
                </a:lnTo>
                <a:lnTo>
                  <a:pt x="1508698" y="135138"/>
                </a:lnTo>
                <a:lnTo>
                  <a:pt x="1507110" y="131737"/>
                </a:lnTo>
                <a:lnTo>
                  <a:pt x="1505523" y="128336"/>
                </a:lnTo>
                <a:lnTo>
                  <a:pt x="1503482" y="125161"/>
                </a:lnTo>
                <a:lnTo>
                  <a:pt x="1501667" y="122214"/>
                </a:lnTo>
                <a:lnTo>
                  <a:pt x="1499399" y="119039"/>
                </a:lnTo>
                <a:lnTo>
                  <a:pt x="1497131" y="116092"/>
                </a:lnTo>
                <a:lnTo>
                  <a:pt x="1494636" y="113371"/>
                </a:lnTo>
                <a:lnTo>
                  <a:pt x="1492141" y="110423"/>
                </a:lnTo>
                <a:lnTo>
                  <a:pt x="1489646" y="107929"/>
                </a:lnTo>
                <a:lnTo>
                  <a:pt x="1486698" y="105435"/>
                </a:lnTo>
                <a:lnTo>
                  <a:pt x="1483749" y="103168"/>
                </a:lnTo>
                <a:lnTo>
                  <a:pt x="1480801" y="101127"/>
                </a:lnTo>
                <a:lnTo>
                  <a:pt x="1477626" y="99086"/>
                </a:lnTo>
                <a:lnTo>
                  <a:pt x="1474224" y="97272"/>
                </a:lnTo>
                <a:lnTo>
                  <a:pt x="1471048" y="95458"/>
                </a:lnTo>
                <a:lnTo>
                  <a:pt x="1467419" y="93871"/>
                </a:lnTo>
                <a:lnTo>
                  <a:pt x="1464244" y="92511"/>
                </a:lnTo>
                <a:lnTo>
                  <a:pt x="1460615" y="91150"/>
                </a:lnTo>
                <a:lnTo>
                  <a:pt x="1456986" y="90243"/>
                </a:lnTo>
                <a:lnTo>
                  <a:pt x="1452904" y="89336"/>
                </a:lnTo>
                <a:lnTo>
                  <a:pt x="1449275" y="88656"/>
                </a:lnTo>
                <a:lnTo>
                  <a:pt x="1445419" y="88203"/>
                </a:lnTo>
                <a:lnTo>
                  <a:pt x="1441337" y="87976"/>
                </a:lnTo>
                <a:lnTo>
                  <a:pt x="1437481" y="87976"/>
                </a:lnTo>
                <a:lnTo>
                  <a:pt x="1433626" y="87976"/>
                </a:lnTo>
                <a:close/>
                <a:moveTo>
                  <a:pt x="1330430" y="0"/>
                </a:moveTo>
                <a:lnTo>
                  <a:pt x="1334739" y="0"/>
                </a:lnTo>
                <a:lnTo>
                  <a:pt x="1539997" y="0"/>
                </a:lnTo>
                <a:lnTo>
                  <a:pt x="1544533" y="0"/>
                </a:lnTo>
                <a:lnTo>
                  <a:pt x="1548842" y="681"/>
                </a:lnTo>
                <a:lnTo>
                  <a:pt x="1553152" y="1814"/>
                </a:lnTo>
                <a:lnTo>
                  <a:pt x="1557234" y="3401"/>
                </a:lnTo>
                <a:lnTo>
                  <a:pt x="1560863" y="5215"/>
                </a:lnTo>
                <a:lnTo>
                  <a:pt x="1564492" y="7483"/>
                </a:lnTo>
                <a:lnTo>
                  <a:pt x="1568121" y="9750"/>
                </a:lnTo>
                <a:lnTo>
                  <a:pt x="1571296" y="12698"/>
                </a:lnTo>
                <a:lnTo>
                  <a:pt x="1574017" y="15872"/>
                </a:lnTo>
                <a:lnTo>
                  <a:pt x="1576512" y="19273"/>
                </a:lnTo>
                <a:lnTo>
                  <a:pt x="1578780" y="22901"/>
                </a:lnTo>
                <a:lnTo>
                  <a:pt x="1580595" y="26756"/>
                </a:lnTo>
                <a:lnTo>
                  <a:pt x="1582182" y="30837"/>
                </a:lnTo>
                <a:lnTo>
                  <a:pt x="1583090" y="34919"/>
                </a:lnTo>
                <a:lnTo>
                  <a:pt x="1583997" y="39453"/>
                </a:lnTo>
                <a:lnTo>
                  <a:pt x="1583997" y="43761"/>
                </a:lnTo>
                <a:lnTo>
                  <a:pt x="1583997" y="450762"/>
                </a:lnTo>
                <a:lnTo>
                  <a:pt x="2742963" y="450762"/>
                </a:lnTo>
                <a:lnTo>
                  <a:pt x="2749768" y="450762"/>
                </a:lnTo>
                <a:lnTo>
                  <a:pt x="2756345" y="451442"/>
                </a:lnTo>
                <a:lnTo>
                  <a:pt x="2762922" y="452349"/>
                </a:lnTo>
                <a:lnTo>
                  <a:pt x="2769499" y="453483"/>
                </a:lnTo>
                <a:lnTo>
                  <a:pt x="2775623" y="455070"/>
                </a:lnTo>
                <a:lnTo>
                  <a:pt x="2782200" y="456884"/>
                </a:lnTo>
                <a:lnTo>
                  <a:pt x="2788097" y="458925"/>
                </a:lnTo>
                <a:lnTo>
                  <a:pt x="2793994" y="461192"/>
                </a:lnTo>
                <a:lnTo>
                  <a:pt x="2799891" y="463686"/>
                </a:lnTo>
                <a:lnTo>
                  <a:pt x="2805788" y="466634"/>
                </a:lnTo>
                <a:lnTo>
                  <a:pt x="2811231" y="470035"/>
                </a:lnTo>
                <a:lnTo>
                  <a:pt x="2816675" y="473436"/>
                </a:lnTo>
                <a:lnTo>
                  <a:pt x="2821664" y="477064"/>
                </a:lnTo>
                <a:lnTo>
                  <a:pt x="2826654" y="480919"/>
                </a:lnTo>
                <a:lnTo>
                  <a:pt x="2831417" y="485000"/>
                </a:lnTo>
                <a:lnTo>
                  <a:pt x="2835953" y="489535"/>
                </a:lnTo>
                <a:lnTo>
                  <a:pt x="2840489" y="494070"/>
                </a:lnTo>
                <a:lnTo>
                  <a:pt x="2844571" y="498831"/>
                </a:lnTo>
                <a:lnTo>
                  <a:pt x="2848427" y="504046"/>
                </a:lnTo>
                <a:lnTo>
                  <a:pt x="2852056" y="509261"/>
                </a:lnTo>
                <a:lnTo>
                  <a:pt x="2855685" y="514249"/>
                </a:lnTo>
                <a:lnTo>
                  <a:pt x="2858860" y="520145"/>
                </a:lnTo>
                <a:lnTo>
                  <a:pt x="2861809" y="525813"/>
                </a:lnTo>
                <a:lnTo>
                  <a:pt x="2864530" y="531482"/>
                </a:lnTo>
                <a:lnTo>
                  <a:pt x="2866798" y="537377"/>
                </a:lnTo>
                <a:lnTo>
                  <a:pt x="2869066" y="543726"/>
                </a:lnTo>
                <a:lnTo>
                  <a:pt x="2870881" y="549848"/>
                </a:lnTo>
                <a:lnTo>
                  <a:pt x="2872015" y="556423"/>
                </a:lnTo>
                <a:lnTo>
                  <a:pt x="2873375" y="562772"/>
                </a:lnTo>
                <a:lnTo>
                  <a:pt x="2874056" y="569348"/>
                </a:lnTo>
                <a:lnTo>
                  <a:pt x="2874736" y="575923"/>
                </a:lnTo>
                <a:lnTo>
                  <a:pt x="2874963" y="582725"/>
                </a:lnTo>
                <a:lnTo>
                  <a:pt x="2874963" y="2311400"/>
                </a:lnTo>
                <a:lnTo>
                  <a:pt x="0" y="2311400"/>
                </a:lnTo>
                <a:lnTo>
                  <a:pt x="0" y="582725"/>
                </a:lnTo>
                <a:lnTo>
                  <a:pt x="227" y="575923"/>
                </a:lnTo>
                <a:lnTo>
                  <a:pt x="680" y="569348"/>
                </a:lnTo>
                <a:lnTo>
                  <a:pt x="1588" y="562772"/>
                </a:lnTo>
                <a:lnTo>
                  <a:pt x="2722" y="556423"/>
                </a:lnTo>
                <a:lnTo>
                  <a:pt x="4082" y="549848"/>
                </a:lnTo>
                <a:lnTo>
                  <a:pt x="5897" y="543726"/>
                </a:lnTo>
                <a:lnTo>
                  <a:pt x="7938" y="537377"/>
                </a:lnTo>
                <a:lnTo>
                  <a:pt x="10206" y="531482"/>
                </a:lnTo>
                <a:lnTo>
                  <a:pt x="13154" y="525813"/>
                </a:lnTo>
                <a:lnTo>
                  <a:pt x="16103" y="520145"/>
                </a:lnTo>
                <a:lnTo>
                  <a:pt x="19051" y="514249"/>
                </a:lnTo>
                <a:lnTo>
                  <a:pt x="22453" y="509261"/>
                </a:lnTo>
                <a:lnTo>
                  <a:pt x="26309" y="504046"/>
                </a:lnTo>
                <a:lnTo>
                  <a:pt x="30165" y="498831"/>
                </a:lnTo>
                <a:lnTo>
                  <a:pt x="34474" y="494070"/>
                </a:lnTo>
                <a:lnTo>
                  <a:pt x="38783" y="489535"/>
                </a:lnTo>
                <a:lnTo>
                  <a:pt x="43319" y="485000"/>
                </a:lnTo>
                <a:lnTo>
                  <a:pt x="48082" y="480919"/>
                </a:lnTo>
                <a:lnTo>
                  <a:pt x="53072" y="477064"/>
                </a:lnTo>
                <a:lnTo>
                  <a:pt x="58288" y="473436"/>
                </a:lnTo>
                <a:lnTo>
                  <a:pt x="63732" y="470035"/>
                </a:lnTo>
                <a:lnTo>
                  <a:pt x="69175" y="466634"/>
                </a:lnTo>
                <a:lnTo>
                  <a:pt x="74845" y="463686"/>
                </a:lnTo>
                <a:lnTo>
                  <a:pt x="80742" y="461192"/>
                </a:lnTo>
                <a:lnTo>
                  <a:pt x="86866" y="458925"/>
                </a:lnTo>
                <a:lnTo>
                  <a:pt x="92763" y="456884"/>
                </a:lnTo>
                <a:lnTo>
                  <a:pt x="99340" y="455070"/>
                </a:lnTo>
                <a:lnTo>
                  <a:pt x="105464" y="453483"/>
                </a:lnTo>
                <a:lnTo>
                  <a:pt x="112041" y="452349"/>
                </a:lnTo>
                <a:lnTo>
                  <a:pt x="118618" y="451442"/>
                </a:lnTo>
                <a:lnTo>
                  <a:pt x="125195" y="450762"/>
                </a:lnTo>
                <a:lnTo>
                  <a:pt x="132000" y="450762"/>
                </a:lnTo>
                <a:lnTo>
                  <a:pt x="1290739" y="450762"/>
                </a:lnTo>
                <a:lnTo>
                  <a:pt x="1290739" y="43761"/>
                </a:lnTo>
                <a:lnTo>
                  <a:pt x="1290966" y="39453"/>
                </a:lnTo>
                <a:lnTo>
                  <a:pt x="1291647" y="34919"/>
                </a:lnTo>
                <a:lnTo>
                  <a:pt x="1292781" y="30837"/>
                </a:lnTo>
                <a:lnTo>
                  <a:pt x="1294368" y="26756"/>
                </a:lnTo>
                <a:lnTo>
                  <a:pt x="1296183" y="22901"/>
                </a:lnTo>
                <a:lnTo>
                  <a:pt x="1298224" y="19273"/>
                </a:lnTo>
                <a:lnTo>
                  <a:pt x="1300719" y="15872"/>
                </a:lnTo>
                <a:lnTo>
                  <a:pt x="1303667" y="12698"/>
                </a:lnTo>
                <a:lnTo>
                  <a:pt x="1306842" y="9750"/>
                </a:lnTo>
                <a:lnTo>
                  <a:pt x="1310018" y="7483"/>
                </a:lnTo>
                <a:lnTo>
                  <a:pt x="1313647" y="5215"/>
                </a:lnTo>
                <a:lnTo>
                  <a:pt x="1317729" y="3401"/>
                </a:lnTo>
                <a:lnTo>
                  <a:pt x="1321811" y="1814"/>
                </a:lnTo>
                <a:lnTo>
                  <a:pt x="1325894" y="681"/>
                </a:lnTo>
                <a:lnTo>
                  <a:pt x="13304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 panose="020F0502020204030204"/>
              <a:ea typeface="宋体"/>
            </a:endParaRPr>
          </a:p>
        </p:txBody>
      </p:sp>
      <p:sp>
        <p:nvSpPr>
          <p:cNvPr id="51" name="MH_SubTitle_1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1152526" y="3312685"/>
            <a:ext cx="2481597" cy="5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en-US" altLang="zh-CN" sz="14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MH_SubTitle_1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152525" y="5143970"/>
            <a:ext cx="2481597" cy="5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en-US" altLang="zh-CN" sz="14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MH_SubTitle_1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7890945" y="5196683"/>
            <a:ext cx="2481597" cy="5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en-US" altLang="zh-CN" sz="14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MH_SubTitle_1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7912032" y="3328802"/>
            <a:ext cx="2481597" cy="58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en-US" altLang="zh-CN" sz="14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单击此处编辑您的内容</a:t>
            </a:r>
            <a:endParaRPr lang="zh-CN" altLang="en-US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24"/>
          <p:cNvSpPr txBox="1"/>
          <p:nvPr/>
        </p:nvSpPr>
        <p:spPr>
          <a:xfrm>
            <a:off x="2545647" y="270931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51B0E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单击编辑文字</a:t>
            </a:r>
            <a:endParaRPr lang="zh-CN" altLang="en-US" sz="2800" dirty="0">
              <a:solidFill>
                <a:srgbClr val="51B0E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25"/>
          <p:cNvSpPr txBox="1"/>
          <p:nvPr/>
        </p:nvSpPr>
        <p:spPr>
          <a:xfrm>
            <a:off x="6809361" y="2694547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79F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2800" dirty="0">
                <a:solidFill>
                  <a:srgbClr val="F79F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击编辑文</a:t>
            </a:r>
            <a:r>
              <a:rPr lang="zh-CN" altLang="en-US" sz="2800" dirty="0" smtClean="0">
                <a:solidFill>
                  <a:srgbClr val="F79F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sz="2800" dirty="0">
              <a:solidFill>
                <a:srgbClr val="F79F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26"/>
          <p:cNvSpPr txBox="1"/>
          <p:nvPr/>
        </p:nvSpPr>
        <p:spPr>
          <a:xfrm>
            <a:off x="1711656" y="45657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DC4E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2800" dirty="0">
                <a:solidFill>
                  <a:srgbClr val="DC4E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击编辑文</a:t>
            </a:r>
            <a:r>
              <a:rPr lang="zh-CN" altLang="en-US" sz="2800" dirty="0" smtClean="0">
                <a:solidFill>
                  <a:srgbClr val="DC4E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sz="2800" dirty="0">
              <a:solidFill>
                <a:srgbClr val="DC4E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27"/>
          <p:cNvSpPr txBox="1"/>
          <p:nvPr/>
        </p:nvSpPr>
        <p:spPr>
          <a:xfrm>
            <a:off x="7763946" y="457021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94CF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2800" dirty="0">
                <a:solidFill>
                  <a:srgbClr val="94CF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击编辑文</a:t>
            </a:r>
            <a:r>
              <a:rPr lang="zh-CN" altLang="en-US" sz="2800" dirty="0" smtClean="0">
                <a:solidFill>
                  <a:srgbClr val="94CFA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zh-CN" altLang="en-US" sz="2800" dirty="0">
              <a:solidFill>
                <a:srgbClr val="94CFA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69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1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9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1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40" grpId="0" bldLvl="0" autoUpdateAnimBg="0"/>
      <p:bldP spid="40" grpId="1" bldLvl="0" autoUpdateAnimBg="0"/>
      <p:bldP spid="40" grpId="2" bldLvl="0" autoUpdateAnimBg="0"/>
      <p:bldP spid="40" grpId="3" bldLvl="0" autoUpdateAnimBg="0"/>
      <p:bldP spid="40" grpId="4" bldLvl="0" animBg="1" autoUpdateAnimBg="0"/>
      <p:bldP spid="41" grpId="0" bldLvl="0" autoUpdateAnimBg="0"/>
      <p:bldP spid="41" grpId="1" bldLvl="0" autoUpdateAnimBg="0"/>
      <p:bldP spid="41" grpId="2" bldLvl="0" autoUpdateAnimBg="0"/>
      <p:bldP spid="41" grpId="3" bldLvl="0" autoUpdateAnimBg="0"/>
      <p:bldP spid="41" grpId="4" bldLvl="0" animBg="1" autoUpdateAnimBg="0"/>
      <p:bldP spid="42" grpId="0" bldLvl="0" autoUpdateAnimBg="0"/>
      <p:bldP spid="42" grpId="1" bldLvl="0" autoUpdateAnimBg="0"/>
      <p:bldP spid="42" grpId="2" bldLvl="0" autoUpdateAnimBg="0"/>
      <p:bldP spid="42" grpId="3" bldLvl="0" autoUpdateAnimBg="0"/>
      <p:bldP spid="42" grpId="4" bldLvl="0" animBg="1" autoUpdateAnimBg="0"/>
      <p:bldP spid="43" grpId="0" bldLvl="0" autoUpdateAnimBg="0"/>
      <p:bldP spid="43" grpId="1" bldLvl="0" autoUpdateAnimBg="0"/>
      <p:bldP spid="43" grpId="2" bldLvl="0" autoUpdateAnimBg="0"/>
      <p:bldP spid="43" grpId="3" bldLvl="0" autoUpdateAnimBg="0"/>
      <p:bldP spid="43" grpId="4" bldLvl="0" animBg="1" autoUpdateAnimBg="0"/>
      <p:bldP spid="44" grpId="0" bldLvl="0" autoUpdateAnimBg="0"/>
      <p:bldP spid="44" grpId="1" bldLvl="0" autoUpdateAnimBg="0"/>
      <p:bldP spid="44" grpId="2" bldLvl="0" autoUpdateAnimBg="0"/>
      <p:bldP spid="44" grpId="3" bldLvl="0" autoUpdateAnimBg="0"/>
      <p:bldP spid="44" grpId="4" bldLvl="0" animBg="1" autoUpdateAnimBg="0"/>
      <p:bldP spid="45" grpId="0" bldLvl="0" autoUpdateAnimBg="0"/>
      <p:bldP spid="45" grpId="1" bldLvl="0" autoUpdateAnimBg="0"/>
      <p:bldP spid="45" grpId="2" bldLvl="0" autoUpdateAnimBg="0"/>
      <p:bldP spid="45" grpId="3" bldLvl="0" autoUpdateAnimBg="0"/>
      <p:bldP spid="45" grpId="4" bldLvl="0" animBg="1" autoUpdateAnimBg="0"/>
      <p:bldP spid="46" grpId="0" bldLvl="0" autoUpdateAnimBg="0"/>
      <p:bldP spid="46" grpId="1" bldLvl="0" autoUpdateAnimBg="0"/>
      <p:bldP spid="46" grpId="2" bldLvl="0" autoUpdateAnimBg="0"/>
      <p:bldP spid="46" grpId="3" bldLvl="0" autoUpdateAnimBg="0"/>
      <p:bldP spid="46" grpId="4" bldLvl="0" animBg="1" autoUpdateAnimBg="0"/>
      <p:bldP spid="47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"/>
          <p:cNvSpPr>
            <a:spLocks/>
          </p:cNvSpPr>
          <p:nvPr/>
        </p:nvSpPr>
        <p:spPr bwMode="auto">
          <a:xfrm>
            <a:off x="5366227" y="3995787"/>
            <a:ext cx="1872274" cy="3780978"/>
          </a:xfrm>
          <a:custGeom>
            <a:avLst/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53" name="Oval 15"/>
          <p:cNvSpPr/>
          <p:nvPr/>
        </p:nvSpPr>
        <p:spPr>
          <a:xfrm>
            <a:off x="3957250" y="4994860"/>
            <a:ext cx="641289" cy="64119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Oval 16"/>
          <p:cNvSpPr/>
          <p:nvPr/>
        </p:nvSpPr>
        <p:spPr>
          <a:xfrm>
            <a:off x="4598539" y="5457666"/>
            <a:ext cx="529176" cy="5290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Oval 17"/>
          <p:cNvSpPr/>
          <p:nvPr/>
        </p:nvSpPr>
        <p:spPr>
          <a:xfrm>
            <a:off x="8247853" y="5382985"/>
            <a:ext cx="476981" cy="47690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Oval 18"/>
          <p:cNvSpPr/>
          <p:nvPr/>
        </p:nvSpPr>
        <p:spPr>
          <a:xfrm>
            <a:off x="8424358" y="4994861"/>
            <a:ext cx="367532" cy="3674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Oval 19"/>
          <p:cNvSpPr/>
          <p:nvPr/>
        </p:nvSpPr>
        <p:spPr>
          <a:xfrm>
            <a:off x="8677496" y="4490343"/>
            <a:ext cx="610481" cy="61038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Oval 20"/>
          <p:cNvSpPr/>
          <p:nvPr/>
        </p:nvSpPr>
        <p:spPr>
          <a:xfrm>
            <a:off x="5949886" y="4974884"/>
            <a:ext cx="194970" cy="19494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Oval 21"/>
          <p:cNvSpPr/>
          <p:nvPr/>
        </p:nvSpPr>
        <p:spPr>
          <a:xfrm>
            <a:off x="5372754" y="5442914"/>
            <a:ext cx="342968" cy="34291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Oval 22"/>
          <p:cNvSpPr/>
          <p:nvPr/>
        </p:nvSpPr>
        <p:spPr>
          <a:xfrm>
            <a:off x="4753884" y="5307483"/>
            <a:ext cx="220239" cy="22020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Oval 23"/>
          <p:cNvSpPr/>
          <p:nvPr/>
        </p:nvSpPr>
        <p:spPr>
          <a:xfrm>
            <a:off x="8082297" y="4475254"/>
            <a:ext cx="530909" cy="5308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Oval 24"/>
          <p:cNvSpPr/>
          <p:nvPr/>
        </p:nvSpPr>
        <p:spPr>
          <a:xfrm>
            <a:off x="3985394" y="4542239"/>
            <a:ext cx="412151" cy="4120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Oval 25"/>
          <p:cNvSpPr/>
          <p:nvPr/>
        </p:nvSpPr>
        <p:spPr>
          <a:xfrm>
            <a:off x="5072719" y="5757547"/>
            <a:ext cx="362052" cy="36199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Oval 26"/>
          <p:cNvSpPr/>
          <p:nvPr/>
        </p:nvSpPr>
        <p:spPr>
          <a:xfrm>
            <a:off x="4273363" y="4010949"/>
            <a:ext cx="163568" cy="1635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Oval 27"/>
          <p:cNvSpPr/>
          <p:nvPr/>
        </p:nvSpPr>
        <p:spPr>
          <a:xfrm>
            <a:off x="5832173" y="4632222"/>
            <a:ext cx="269407" cy="26936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Oval 28"/>
          <p:cNvSpPr/>
          <p:nvPr/>
        </p:nvSpPr>
        <p:spPr>
          <a:xfrm>
            <a:off x="8377716" y="3985658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Oval 29"/>
          <p:cNvSpPr/>
          <p:nvPr/>
        </p:nvSpPr>
        <p:spPr>
          <a:xfrm>
            <a:off x="5057786" y="5250576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Oval 30"/>
          <p:cNvSpPr/>
          <p:nvPr/>
        </p:nvSpPr>
        <p:spPr>
          <a:xfrm>
            <a:off x="4811483" y="3387183"/>
            <a:ext cx="431821" cy="43175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Oval 31"/>
          <p:cNvSpPr/>
          <p:nvPr/>
        </p:nvSpPr>
        <p:spPr>
          <a:xfrm>
            <a:off x="4353175" y="3632837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Oval 32"/>
          <p:cNvSpPr/>
          <p:nvPr/>
        </p:nvSpPr>
        <p:spPr>
          <a:xfrm>
            <a:off x="8306659" y="3470325"/>
            <a:ext cx="507315" cy="50723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Oval 33"/>
          <p:cNvSpPr/>
          <p:nvPr/>
        </p:nvSpPr>
        <p:spPr>
          <a:xfrm>
            <a:off x="4830382" y="2900026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Oval 34"/>
          <p:cNvSpPr/>
          <p:nvPr/>
        </p:nvSpPr>
        <p:spPr>
          <a:xfrm>
            <a:off x="5537370" y="5705102"/>
            <a:ext cx="479750" cy="47967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Oval 35"/>
          <p:cNvSpPr/>
          <p:nvPr/>
        </p:nvSpPr>
        <p:spPr>
          <a:xfrm>
            <a:off x="7260572" y="2788426"/>
            <a:ext cx="422200" cy="4221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Oval 36"/>
          <p:cNvSpPr/>
          <p:nvPr/>
        </p:nvSpPr>
        <p:spPr>
          <a:xfrm>
            <a:off x="7660328" y="3122478"/>
            <a:ext cx="292547" cy="2925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Oval 37"/>
          <p:cNvSpPr/>
          <p:nvPr/>
        </p:nvSpPr>
        <p:spPr>
          <a:xfrm>
            <a:off x="8016792" y="3240373"/>
            <a:ext cx="354155" cy="3541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Oval 54"/>
          <p:cNvSpPr/>
          <p:nvPr/>
        </p:nvSpPr>
        <p:spPr>
          <a:xfrm>
            <a:off x="4089648" y="4220576"/>
            <a:ext cx="269407" cy="2693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Oval 44"/>
          <p:cNvSpPr/>
          <p:nvPr/>
        </p:nvSpPr>
        <p:spPr>
          <a:xfrm>
            <a:off x="4491452" y="3857311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奖励</a:t>
            </a:r>
            <a:endParaRPr lang="id-ID" sz="19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Oval 49"/>
          <p:cNvSpPr/>
          <p:nvPr/>
        </p:nvSpPr>
        <p:spPr>
          <a:xfrm>
            <a:off x="6585350" y="4601993"/>
            <a:ext cx="1639219" cy="1638968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endParaRPr lang="id-ID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Oval 52"/>
          <p:cNvSpPr/>
          <p:nvPr/>
        </p:nvSpPr>
        <p:spPr>
          <a:xfrm>
            <a:off x="5292728" y="2537584"/>
            <a:ext cx="2074837" cy="2074520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endParaRPr lang="id-ID" sz="19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Oval 39"/>
          <p:cNvSpPr/>
          <p:nvPr/>
        </p:nvSpPr>
        <p:spPr>
          <a:xfrm>
            <a:off x="6917868" y="3460508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合作</a:t>
            </a:r>
            <a:endParaRPr lang="id-ID" sz="19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91547" y="5737129"/>
            <a:ext cx="1628844" cy="37806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defTabSz="11769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我们的概念树</a:t>
            </a:r>
            <a:endParaRPr kumimoji="0" lang="id-ID" sz="19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391547" y="6147030"/>
            <a:ext cx="2909417" cy="90154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30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sz="1300" kern="0" dirty="0">
              <a:solidFill>
                <a:srgbClr val="878787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83" name="Freeform 10"/>
          <p:cNvSpPr>
            <a:spLocks noEditPoints="1"/>
          </p:cNvSpPr>
          <p:nvPr/>
        </p:nvSpPr>
        <p:spPr bwMode="auto">
          <a:xfrm>
            <a:off x="7169133" y="4966080"/>
            <a:ext cx="522179" cy="50386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+mn-ea"/>
            </a:endParaRPr>
          </a:p>
        </p:txBody>
      </p:sp>
      <p:grpSp>
        <p:nvGrpSpPr>
          <p:cNvPr id="84" name="Group 72"/>
          <p:cNvGrpSpPr/>
          <p:nvPr/>
        </p:nvGrpSpPr>
        <p:grpSpPr>
          <a:xfrm>
            <a:off x="4966039" y="4132828"/>
            <a:ext cx="375084" cy="470387"/>
            <a:chOff x="9985375" y="3051175"/>
            <a:chExt cx="649288" cy="814388"/>
          </a:xfrm>
          <a:solidFill>
            <a:srgbClr val="FFFFFF"/>
          </a:solidFill>
        </p:grpSpPr>
        <p:sp>
          <p:nvSpPr>
            <p:cNvPr id="85" name="Freeform 16"/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86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</p:grpSp>
      <p:grpSp>
        <p:nvGrpSpPr>
          <p:cNvPr id="87" name="Group 83"/>
          <p:cNvGrpSpPr/>
          <p:nvPr/>
        </p:nvGrpSpPr>
        <p:grpSpPr>
          <a:xfrm>
            <a:off x="5936364" y="3017795"/>
            <a:ext cx="754442" cy="578239"/>
            <a:chOff x="10579101" y="1076326"/>
            <a:chExt cx="503237" cy="385763"/>
          </a:xfrm>
          <a:solidFill>
            <a:srgbClr val="FFFFFF"/>
          </a:solidFill>
        </p:grpSpPr>
        <p:sp>
          <p:nvSpPr>
            <p:cNvPr id="88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89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0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>
              <a:off x="10955338" y="1352551"/>
              <a:ext cx="61912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2" name="Freeform 25"/>
            <p:cNvSpPr>
              <a:spLocks/>
            </p:cNvSpPr>
            <p:nvPr/>
          </p:nvSpPr>
          <p:spPr bwMode="auto">
            <a:xfrm>
              <a:off x="10971213" y="1306513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>
              <a:off x="10971213" y="1260476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4" name="Freeform 27"/>
            <p:cNvSpPr>
              <a:spLocks/>
            </p:cNvSpPr>
            <p:nvPr/>
          </p:nvSpPr>
          <p:spPr bwMode="auto">
            <a:xfrm>
              <a:off x="10709275" y="1195388"/>
              <a:ext cx="92075" cy="6508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</p:grpSp>
      <p:grpSp>
        <p:nvGrpSpPr>
          <p:cNvPr id="95" name="Group 92"/>
          <p:cNvGrpSpPr/>
          <p:nvPr/>
        </p:nvGrpSpPr>
        <p:grpSpPr>
          <a:xfrm>
            <a:off x="7373723" y="3726591"/>
            <a:ext cx="420697" cy="458873"/>
            <a:chOff x="10004425" y="2084388"/>
            <a:chExt cx="401638" cy="438151"/>
          </a:xfrm>
          <a:solidFill>
            <a:srgbClr val="FFFFFF"/>
          </a:solidFill>
        </p:grpSpPr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10150475" y="2298701"/>
              <a:ext cx="15875" cy="139700"/>
            </a:xfrm>
            <a:custGeom>
              <a:avLst/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10196513" y="2298701"/>
              <a:ext cx="61913" cy="139700"/>
            </a:xfrm>
            <a:custGeom>
              <a:avLst/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8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auto">
            <a:xfrm>
              <a:off x="10096500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  <p:sp>
          <p:nvSpPr>
            <p:cNvPr id="100" name="Freeform 35"/>
            <p:cNvSpPr>
              <a:spLocks/>
            </p:cNvSpPr>
            <p:nvPr/>
          </p:nvSpPr>
          <p:spPr bwMode="auto">
            <a:xfrm>
              <a:off x="10282238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+mn-ea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1171616" y="569532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 smtClean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2400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4190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900"/>
                            </p:stCondLst>
                            <p:childTnLst>
                              <p:par>
                                <p:cTn id="1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/>
      <p:bldP spid="82" grpId="0"/>
      <p:bldP spid="83" grpId="0" animBg="1"/>
      <p:bldP spid="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椭圆 46"/>
          <p:cNvSpPr/>
          <p:nvPr/>
        </p:nvSpPr>
        <p:spPr>
          <a:xfrm>
            <a:off x="4850465" y="2080568"/>
            <a:ext cx="1633231" cy="1633082"/>
          </a:xfrm>
          <a:prstGeom prst="ellipse">
            <a:avLst/>
          </a:prstGeom>
          <a:solidFill>
            <a:srgbClr val="4BACC6">
              <a:lumMod val="7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984955" y="2215047"/>
            <a:ext cx="1361026" cy="1360901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070021" y="2298142"/>
            <a:ext cx="1190898" cy="119078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650884" y="3713651"/>
            <a:ext cx="92347" cy="4955468"/>
          </a:xfrm>
          <a:prstGeom prst="rect">
            <a:avLst/>
          </a:prstGeom>
          <a:solidFill>
            <a:srgbClr val="4BACC6">
              <a:lumMod val="7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4BACC6">
                  <a:lumMod val="7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668252" y="1795866"/>
            <a:ext cx="57609" cy="315445"/>
          </a:xfrm>
          <a:prstGeom prst="rect">
            <a:avLst/>
          </a:prstGeom>
          <a:solidFill>
            <a:srgbClr val="4BACC6">
              <a:lumMod val="7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4BACC6">
                  <a:lumMod val="7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424045" y="1340170"/>
            <a:ext cx="544410" cy="544361"/>
          </a:xfrm>
          <a:prstGeom prst="ellipse">
            <a:avLst/>
          </a:prstGeom>
          <a:solidFill>
            <a:srgbClr val="4BACC6">
              <a:lumMod val="75000"/>
            </a:srgbClr>
          </a:solidFill>
          <a:ln w="254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846635" y="5069564"/>
            <a:ext cx="1633231" cy="1633082"/>
          </a:xfrm>
          <a:prstGeom prst="ellipse">
            <a:avLst/>
          </a:prstGeom>
          <a:solidFill>
            <a:srgbClr val="D034B2"/>
          </a:solidFill>
          <a:ln w="25400" cap="flat" cmpd="sng" algn="ctr">
            <a:solidFill>
              <a:srgbClr val="D034B2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6981126" y="5204044"/>
            <a:ext cx="1361026" cy="1360901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7066193" y="5287138"/>
            <a:ext cx="1190898" cy="119078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877468" y="3115364"/>
            <a:ext cx="544410" cy="544361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8699447" y="5603070"/>
            <a:ext cx="544410" cy="544361"/>
          </a:xfrm>
          <a:prstGeom prst="ellipse">
            <a:avLst/>
          </a:prstGeom>
          <a:solidFill>
            <a:srgbClr val="D034B2"/>
          </a:solidFill>
          <a:ln w="25400" cap="flat" cmpd="sng" algn="ctr">
            <a:solidFill>
              <a:srgbClr val="D034B2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4BACC6">
                  <a:lumMod val="7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8" name="矩形 57"/>
          <p:cNvSpPr/>
          <p:nvPr/>
        </p:nvSpPr>
        <p:spPr>
          <a:xfrm rot="16200000">
            <a:off x="8592438" y="5741475"/>
            <a:ext cx="57604" cy="315474"/>
          </a:xfrm>
          <a:prstGeom prst="rect">
            <a:avLst/>
          </a:prstGeom>
          <a:solidFill>
            <a:srgbClr val="D034B2"/>
          </a:solidFill>
          <a:ln w="25400" cap="flat" cmpd="sng" algn="ctr">
            <a:solidFill>
              <a:srgbClr val="D034B2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4BACC6">
                  <a:lumMod val="7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258469" y="3329207"/>
            <a:ext cx="1633231" cy="1633082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392960" y="3463686"/>
            <a:ext cx="1361026" cy="1360901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478025" y="3546782"/>
            <a:ext cx="1190898" cy="119078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2" name="矩形 61"/>
          <p:cNvSpPr/>
          <p:nvPr/>
        </p:nvSpPr>
        <p:spPr>
          <a:xfrm rot="3600000">
            <a:off x="7813138" y="3416199"/>
            <a:ext cx="57604" cy="315474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258470" y="4145748"/>
            <a:ext cx="102930" cy="4567121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846635" y="5928015"/>
            <a:ext cx="102930" cy="2741104"/>
          </a:xfrm>
          <a:prstGeom prst="rect">
            <a:avLst/>
          </a:prstGeom>
          <a:solidFill>
            <a:srgbClr val="D034B2"/>
          </a:solidFill>
          <a:ln w="25400" cap="flat" cmpd="sng" algn="ctr">
            <a:solidFill>
              <a:srgbClr val="D034B2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rgbClr val="4BACC6">
                  <a:lumMod val="75000"/>
                </a:srgbClr>
              </a:solidFill>
              <a:latin typeface="Calibri"/>
              <a:ea typeface="宋体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489437" y="3329207"/>
            <a:ext cx="1633231" cy="1633082"/>
          </a:xfrm>
          <a:prstGeom prst="ellipse">
            <a:avLst/>
          </a:prstGeom>
          <a:solidFill>
            <a:srgbClr val="EAB200"/>
          </a:solidFill>
          <a:ln w="25400" cap="flat" cmpd="sng" algn="ctr">
            <a:solidFill>
              <a:srgbClr val="EAB2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3623928" y="3463686"/>
            <a:ext cx="1361026" cy="1360901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708995" y="3546782"/>
            <a:ext cx="1190898" cy="119078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2804089" y="5069564"/>
            <a:ext cx="1633231" cy="1633082"/>
          </a:xfrm>
          <a:prstGeom prst="ellipse">
            <a:avLst/>
          </a:prstGeom>
          <a:solidFill>
            <a:srgbClr val="9B30C6"/>
          </a:solidFill>
          <a:ln w="25400" cap="flat" cmpd="sng" algn="ctr">
            <a:solidFill>
              <a:srgbClr val="9B30C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938580" y="5204044"/>
            <a:ext cx="1361026" cy="1360901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023647" y="5287138"/>
            <a:ext cx="1190898" cy="1190789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15667" y="4101996"/>
            <a:ext cx="102930" cy="4567121"/>
          </a:xfrm>
          <a:prstGeom prst="rect">
            <a:avLst/>
          </a:prstGeom>
          <a:solidFill>
            <a:srgbClr val="EAB200"/>
          </a:solidFill>
          <a:ln w="25400" cap="flat" cmpd="sng" algn="ctr">
            <a:solidFill>
              <a:srgbClr val="EAB2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332779" y="5928382"/>
            <a:ext cx="102930" cy="2741104"/>
          </a:xfrm>
          <a:prstGeom prst="rect">
            <a:avLst/>
          </a:prstGeom>
          <a:solidFill>
            <a:srgbClr val="9B30C6"/>
          </a:solidFill>
          <a:ln w="25400" cap="flat" cmpd="sng" algn="ctr">
            <a:solidFill>
              <a:srgbClr val="9B30C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3" name="矩形 72"/>
          <p:cNvSpPr/>
          <p:nvPr/>
        </p:nvSpPr>
        <p:spPr>
          <a:xfrm rot="18000000" flipV="1">
            <a:off x="3529187" y="3452110"/>
            <a:ext cx="57604" cy="315474"/>
          </a:xfrm>
          <a:prstGeom prst="rect">
            <a:avLst/>
          </a:prstGeom>
          <a:solidFill>
            <a:srgbClr val="EAB200"/>
          </a:solidFill>
          <a:ln w="25400" cap="flat" cmpd="sng" algn="ctr">
            <a:solidFill>
              <a:srgbClr val="EAB2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4" name="矩形 73"/>
          <p:cNvSpPr/>
          <p:nvPr/>
        </p:nvSpPr>
        <p:spPr>
          <a:xfrm rot="16200000">
            <a:off x="2648276" y="5741475"/>
            <a:ext cx="57604" cy="315474"/>
          </a:xfrm>
          <a:prstGeom prst="rect">
            <a:avLst/>
          </a:prstGeom>
          <a:solidFill>
            <a:srgbClr val="9B30C6"/>
          </a:solidFill>
          <a:ln w="25400" cap="flat" cmpd="sng" algn="ctr">
            <a:solidFill>
              <a:srgbClr val="9B30C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2945027" y="3133380"/>
            <a:ext cx="544410" cy="544361"/>
          </a:xfrm>
          <a:prstGeom prst="ellipse">
            <a:avLst/>
          </a:prstGeom>
          <a:solidFill>
            <a:srgbClr val="EAB200"/>
          </a:solidFill>
          <a:ln w="25400" cap="flat" cmpd="sng" algn="ctr">
            <a:solidFill>
              <a:srgbClr val="EAB2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2037676" y="5598229"/>
            <a:ext cx="544410" cy="544361"/>
          </a:xfrm>
          <a:prstGeom prst="ellipse">
            <a:avLst/>
          </a:prstGeom>
          <a:solidFill>
            <a:srgbClr val="9B30C6"/>
          </a:solidFill>
          <a:ln w="25400" cap="flat" cmpd="sng" algn="ctr">
            <a:solidFill>
              <a:srgbClr val="9B30C6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51091" y="5427514"/>
            <a:ext cx="530996" cy="82210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00" b="1" kern="0" dirty="0">
                <a:solidFill>
                  <a:sysClr val="window" lastClr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ritannic Bold" pitchFamily="34" charset="0"/>
                <a:ea typeface="微软雅黑" pitchFamily="34" charset="-122"/>
              </a:rPr>
              <a:t>1</a:t>
            </a:r>
            <a:endParaRPr lang="zh-CN" altLang="en-US" sz="3500" b="1" kern="0" dirty="0">
              <a:solidFill>
                <a:sysClr val="window" lastClr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ritannic Bold" pitchFamily="34" charset="0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947644" y="2967336"/>
            <a:ext cx="530996" cy="82210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00" b="1" kern="0" dirty="0">
                <a:solidFill>
                  <a:sysClr val="window" lastClr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ritannic Bold" pitchFamily="34" charset="0"/>
                <a:ea typeface="微软雅黑" pitchFamily="34" charset="-122"/>
              </a:rPr>
              <a:t>2</a:t>
            </a:r>
            <a:endParaRPr lang="zh-CN" altLang="en-US" sz="3500" b="1" kern="0" dirty="0">
              <a:solidFill>
                <a:sysClr val="window" lastClr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ritannic Bold" pitchFamily="34" charset="0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438630" y="1164652"/>
            <a:ext cx="530996" cy="82210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00" b="1" kern="0" dirty="0">
                <a:solidFill>
                  <a:sysClr val="window" lastClr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ritannic Bold" pitchFamily="34" charset="0"/>
                <a:ea typeface="微软雅黑" pitchFamily="34" charset="-122"/>
              </a:rPr>
              <a:t>3</a:t>
            </a:r>
            <a:endParaRPr lang="zh-CN" altLang="en-US" sz="3500" b="1" kern="0" dirty="0">
              <a:solidFill>
                <a:sysClr val="window" lastClr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ritannic Bold" pitchFamily="34" charset="0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877468" y="2943280"/>
            <a:ext cx="530996" cy="82210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00" b="1" kern="0" dirty="0">
                <a:solidFill>
                  <a:sysClr val="window" lastClr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ritannic Bold" pitchFamily="34" charset="0"/>
                <a:ea typeface="微软雅黑" pitchFamily="34" charset="-122"/>
              </a:rPr>
              <a:t>4</a:t>
            </a:r>
            <a:endParaRPr lang="zh-CN" altLang="en-US" sz="3500" b="1" kern="0" dirty="0">
              <a:solidFill>
                <a:sysClr val="window" lastClr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ritannic Bold" pitchFamily="34" charset="0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720636" y="5440041"/>
            <a:ext cx="530996" cy="82210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00" b="1" kern="0" dirty="0">
                <a:solidFill>
                  <a:sysClr val="window" lastClr="FFFFF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ritannic Bold" pitchFamily="34" charset="0"/>
                <a:ea typeface="微软雅黑" pitchFamily="34" charset="-122"/>
              </a:rPr>
              <a:t>5</a:t>
            </a:r>
            <a:endParaRPr lang="zh-CN" altLang="en-US" sz="3500" b="1" kern="0" dirty="0">
              <a:solidFill>
                <a:sysClr val="window" lastClr="FFFFF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ritannic Bold" pitchFamily="34" charset="0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48857" y="6435451"/>
            <a:ext cx="2276654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您的内容打在这里或通过复制您的文本</a:t>
            </a:r>
            <a:endParaRPr lang="en-US" altLang="zh-CN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964474" y="5633297"/>
            <a:ext cx="1322996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9B30C6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651803" y="3876399"/>
            <a:ext cx="1322996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AC830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010848" y="2630178"/>
            <a:ext cx="1322996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rgbClr val="4BACC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424582" y="3876399"/>
            <a:ext cx="1322996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995712" y="5615644"/>
            <a:ext cx="1322996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D034B2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259764" y="3713650"/>
            <a:ext cx="2276654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您的内容打在这里或通过复制您的文本</a:t>
            </a:r>
            <a:endParaRPr lang="en-US" altLang="zh-CN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126499" y="1626933"/>
            <a:ext cx="2276654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您的内容打在这里或通过复制您的文本</a:t>
            </a:r>
            <a:endParaRPr lang="en-US" altLang="zh-CN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888479" y="3680945"/>
            <a:ext cx="2276654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您的内容打在这里或通过复制您的文本</a:t>
            </a:r>
            <a:endParaRPr lang="en-US" altLang="zh-CN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298397" y="6253999"/>
            <a:ext cx="2276654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您的内容打在这里或通过复制您的文本</a:t>
            </a:r>
            <a:endParaRPr lang="en-US" altLang="zh-CN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373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2232645" y="1063355"/>
            <a:ext cx="6124387" cy="6713410"/>
            <a:chOff x="1691680" y="486817"/>
            <a:chExt cx="5814009" cy="637376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2"/>
            <p:cNvSpPr/>
            <p:nvPr/>
          </p:nvSpPr>
          <p:spPr>
            <a:xfrm>
              <a:off x="3420514" y="1094904"/>
              <a:ext cx="1017626" cy="4456309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圆角矩形 2"/>
            <p:cNvSpPr/>
            <p:nvPr/>
          </p:nvSpPr>
          <p:spPr>
            <a:xfrm flipH="1" flipV="1">
              <a:off x="3132169" y="4410090"/>
              <a:ext cx="1363620" cy="2436097"/>
            </a:xfrm>
            <a:custGeom>
              <a:avLst/>
              <a:gdLst/>
              <a:ahLst/>
              <a:cxnLst/>
              <a:rect l="l" t="t" r="r" b="b"/>
              <a:pathLst>
                <a:path w="1254380" h="2240941">
                  <a:moveTo>
                    <a:pt x="1227185" y="2240941"/>
                  </a:moveTo>
                  <a:lnTo>
                    <a:pt x="515010" y="2240941"/>
                  </a:lnTo>
                  <a:cubicBezTo>
                    <a:pt x="230578" y="2240941"/>
                    <a:pt x="0" y="1969934"/>
                    <a:pt x="0" y="1635629"/>
                  </a:cubicBezTo>
                  <a:lnTo>
                    <a:pt x="0" y="0"/>
                  </a:lnTo>
                  <a:lnTo>
                    <a:pt x="104877" y="0"/>
                  </a:lnTo>
                  <a:lnTo>
                    <a:pt x="104877" y="1505616"/>
                  </a:lnTo>
                  <a:cubicBezTo>
                    <a:pt x="104877" y="1839920"/>
                    <a:pt x="335455" y="2110928"/>
                    <a:pt x="619887" y="2110928"/>
                  </a:cubicBezTo>
                  <a:lnTo>
                    <a:pt x="1254380" y="2110928"/>
                  </a:lnTo>
                  <a:lnTo>
                    <a:pt x="1254380" y="2238958"/>
                  </a:lnTo>
                  <a:cubicBezTo>
                    <a:pt x="1245409" y="2240661"/>
                    <a:pt x="1236325" y="2240941"/>
                    <a:pt x="1227185" y="2240941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圆角矩形 2"/>
            <p:cNvSpPr/>
            <p:nvPr/>
          </p:nvSpPr>
          <p:spPr>
            <a:xfrm flipH="1">
              <a:off x="4907813" y="702110"/>
              <a:ext cx="1017626" cy="4306740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圆角矩形 2"/>
            <p:cNvSpPr/>
            <p:nvPr/>
          </p:nvSpPr>
          <p:spPr>
            <a:xfrm flipH="1">
              <a:off x="5371066" y="1375620"/>
              <a:ext cx="1117619" cy="3065036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圆角矩形 2"/>
            <p:cNvSpPr/>
            <p:nvPr/>
          </p:nvSpPr>
          <p:spPr>
            <a:xfrm flipV="1">
              <a:off x="4850166" y="4292183"/>
              <a:ext cx="1117619" cy="2554004"/>
            </a:xfrm>
            <a:custGeom>
              <a:avLst/>
              <a:gdLst/>
              <a:ahLst/>
              <a:cxnLst/>
              <a:rect l="l" t="t" r="r" b="b"/>
              <a:pathLst>
                <a:path w="1028087" h="2349403">
                  <a:moveTo>
                    <a:pt x="422101" y="2349403"/>
                  </a:moveTo>
                  <a:lnTo>
                    <a:pt x="1005798" y="2349403"/>
                  </a:lnTo>
                  <a:cubicBezTo>
                    <a:pt x="1013289" y="2349403"/>
                    <a:pt x="1020734" y="2349123"/>
                    <a:pt x="1028087" y="2347420"/>
                  </a:cubicBezTo>
                  <a:lnTo>
                    <a:pt x="1028087" y="2219390"/>
                  </a:lnTo>
                  <a:lnTo>
                    <a:pt x="508058" y="2219390"/>
                  </a:lnTo>
                  <a:cubicBezTo>
                    <a:pt x="274938" y="2219390"/>
                    <a:pt x="85957" y="1948382"/>
                    <a:pt x="85957" y="1614078"/>
                  </a:cubicBezTo>
                  <a:lnTo>
                    <a:pt x="85957" y="0"/>
                  </a:lnTo>
                  <a:lnTo>
                    <a:pt x="494" y="0"/>
                  </a:lnTo>
                  <a:lnTo>
                    <a:pt x="0" y="6069"/>
                  </a:lnTo>
                  <a:lnTo>
                    <a:pt x="0" y="1744091"/>
                  </a:lnTo>
                  <a:cubicBezTo>
                    <a:pt x="0" y="2078396"/>
                    <a:pt x="188982" y="2349403"/>
                    <a:pt x="422101" y="2349403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602839" y="3139540"/>
              <a:ext cx="98911" cy="3721044"/>
            </a:xfrm>
            <a:prstGeom prst="rect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563888" y="2248457"/>
              <a:ext cx="2184532" cy="1433182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925439" y="3387322"/>
              <a:ext cx="1558955" cy="1022767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667487" y="1984808"/>
              <a:ext cx="1838202" cy="120597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091498" y="486817"/>
              <a:ext cx="2371990" cy="1556166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780817" y="3577471"/>
              <a:ext cx="1558955" cy="1022767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1691680" y="2174957"/>
              <a:ext cx="1838202" cy="120597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255024" y="944959"/>
              <a:ext cx="1558955" cy="1022767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0" name="圆角矩形 2"/>
          <p:cNvSpPr/>
          <p:nvPr/>
        </p:nvSpPr>
        <p:spPr>
          <a:xfrm>
            <a:off x="3200812" y="2116098"/>
            <a:ext cx="1436416" cy="3228365"/>
          </a:xfrm>
          <a:custGeom>
            <a:avLst/>
            <a:gdLst/>
            <a:ahLst/>
            <a:cxnLst/>
            <a:rect l="l" t="t" r="r" b="b"/>
            <a:pathLst>
              <a:path w="2592287" h="4957492">
                <a:moveTo>
                  <a:pt x="408646" y="0"/>
                </a:moveTo>
                <a:cubicBezTo>
                  <a:pt x="287486" y="172164"/>
                  <a:pt x="216737" y="382135"/>
                  <a:pt x="216737" y="608629"/>
                </a:cubicBezTo>
                <a:lnTo>
                  <a:pt x="216737" y="3664577"/>
                </a:lnTo>
                <a:cubicBezTo>
                  <a:pt x="216737" y="4252381"/>
                  <a:pt x="693247" y="4728891"/>
                  <a:pt x="1281051" y="4728891"/>
                </a:cubicBezTo>
                <a:lnTo>
                  <a:pt x="2592287" y="4728891"/>
                </a:lnTo>
                <a:lnTo>
                  <a:pt x="2592287" y="4954005"/>
                </a:lnTo>
                <a:cubicBezTo>
                  <a:pt x="2573747" y="4957000"/>
                  <a:pt x="2554974" y="4957492"/>
                  <a:pt x="2536086" y="4957492"/>
                </a:cubicBezTo>
                <a:lnTo>
                  <a:pt x="1064314" y="4957492"/>
                </a:lnTo>
                <a:cubicBezTo>
                  <a:pt x="476510" y="4957492"/>
                  <a:pt x="0" y="4480982"/>
                  <a:pt x="0" y="3893178"/>
                </a:cubicBezTo>
                <a:lnTo>
                  <a:pt x="0" y="837230"/>
                </a:lnTo>
                <a:cubicBezTo>
                  <a:pt x="0" y="497021"/>
                  <a:pt x="159624" y="194094"/>
                  <a:pt x="408646" y="0"/>
                </a:cubicBez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297372" y="4560726"/>
            <a:ext cx="2034028" cy="1334320"/>
          </a:xfrm>
          <a:prstGeom prst="ellipse">
            <a:avLst/>
          </a:prstGeom>
          <a:gradFill flip="none" rotWithShape="1">
            <a:gsLst>
              <a:gs pos="100000">
                <a:sysClr val="window" lastClr="FFFFFF"/>
              </a:gs>
              <a:gs pos="71000">
                <a:sysClr val="window" lastClr="FFFFFF">
                  <a:lumMod val="95000"/>
                </a:sysClr>
              </a:gs>
              <a:gs pos="1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7200000" scaled="0"/>
            <a:tileRect/>
          </a:gra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412450" y="3052811"/>
            <a:ext cx="1892791" cy="1241668"/>
          </a:xfrm>
          <a:prstGeom prst="ellipse">
            <a:avLst/>
          </a:prstGeom>
          <a:gradFill flip="none" rotWithShape="1">
            <a:gsLst>
              <a:gs pos="100000">
                <a:sysClr val="window" lastClr="FFFFFF"/>
              </a:gs>
              <a:gs pos="71000">
                <a:sysClr val="window" lastClr="FFFFFF">
                  <a:lumMod val="95000"/>
                </a:sysClr>
              </a:gs>
              <a:gs pos="1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7200000" scaled="0"/>
            <a:tileRect/>
          </a:gra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378419" y="3629684"/>
            <a:ext cx="2034028" cy="1334320"/>
          </a:xfrm>
          <a:prstGeom prst="ellipse">
            <a:avLst/>
          </a:prstGeom>
          <a:gradFill flip="none" rotWithShape="1">
            <a:gsLst>
              <a:gs pos="100000">
                <a:sysClr val="window" lastClr="FFFFFF"/>
              </a:gs>
              <a:gs pos="71000">
                <a:sysClr val="window" lastClr="FFFFFF">
                  <a:lumMod val="95000"/>
                </a:sysClr>
              </a:gs>
              <a:gs pos="1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7200000" scaled="0"/>
            <a:tileRect/>
          </a:gra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469438" y="1467130"/>
            <a:ext cx="2275563" cy="1492766"/>
          </a:xfrm>
          <a:prstGeom prst="ellipse">
            <a:avLst/>
          </a:prstGeom>
          <a:gradFill flip="none" rotWithShape="1">
            <a:gsLst>
              <a:gs pos="100000">
                <a:sysClr val="window" lastClr="FFFFFF"/>
              </a:gs>
              <a:gs pos="71000">
                <a:sysClr val="window" lastClr="FFFFFF">
                  <a:lumMod val="95000"/>
                </a:sysClr>
              </a:gs>
              <a:gs pos="1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7200000" scaled="0"/>
            <a:tileRect/>
          </a:gra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435105" y="3356407"/>
            <a:ext cx="2148670" cy="1409525"/>
          </a:xfrm>
          <a:prstGeom prst="ellipse">
            <a:avLst/>
          </a:prstGeom>
          <a:gradFill flip="none" rotWithShape="1">
            <a:gsLst>
              <a:gs pos="100000">
                <a:sysClr val="window" lastClr="FFFFFF"/>
              </a:gs>
              <a:gs pos="71000">
                <a:sysClr val="window" lastClr="FFFFFF">
                  <a:lumMod val="95000"/>
                </a:sysClr>
              </a:gs>
              <a:gs pos="1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7200000" scaled="0"/>
            <a:tileRect/>
          </a:gra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2612250" y="1659430"/>
            <a:ext cx="2275563" cy="1492766"/>
          </a:xfrm>
          <a:prstGeom prst="ellipse">
            <a:avLst/>
          </a:prstGeom>
          <a:gradFill flip="none" rotWithShape="1">
            <a:gsLst>
              <a:gs pos="100000">
                <a:sysClr val="window" lastClr="FFFFFF"/>
              </a:gs>
              <a:gs pos="71000">
                <a:sysClr val="window" lastClr="FFFFFF">
                  <a:lumMod val="95000"/>
                </a:sysClr>
              </a:gs>
              <a:gs pos="1000">
                <a:sysClr val="window" lastClr="FFFFFF">
                  <a:lumMod val="85000"/>
                  <a:shade val="100000"/>
                  <a:satMod val="115000"/>
                </a:sysClr>
              </a:gs>
            </a:gsLst>
            <a:lin ang="7200000" scaled="0"/>
            <a:tileRect/>
          </a:gradFill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7" name="TextBox 56"/>
          <p:cNvSpPr txBox="1"/>
          <p:nvPr/>
        </p:nvSpPr>
        <p:spPr>
          <a:xfrm flipH="1">
            <a:off x="4713141" y="3463714"/>
            <a:ext cx="1172143" cy="90424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TEXT</a:t>
            </a:r>
            <a:endParaRPr kumimoji="0" lang="zh-CN" altLang="en-US" sz="32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4933699" y="4861159"/>
            <a:ext cx="859894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01</a:t>
            </a:r>
            <a:endParaRPr kumimoji="0" lang="zh-CN" altLang="en-US" sz="2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64599" y="5224251"/>
            <a:ext cx="1264122" cy="54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 flipH="1">
            <a:off x="2952916" y="3867370"/>
            <a:ext cx="859894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02</a:t>
            </a:r>
            <a:endParaRPr kumimoji="0" lang="zh-CN" altLang="en-US" sz="2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783818" y="4230462"/>
            <a:ext cx="1264122" cy="54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 flipH="1">
            <a:off x="3309082" y="1999522"/>
            <a:ext cx="859894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03</a:t>
            </a:r>
            <a:endParaRPr kumimoji="0" lang="zh-CN" altLang="en-US" sz="2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139983" y="2362612"/>
            <a:ext cx="1264122" cy="54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 flipH="1">
            <a:off x="6177108" y="1750520"/>
            <a:ext cx="859894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04</a:t>
            </a:r>
            <a:endParaRPr kumimoji="0" lang="zh-CN" altLang="en-US" sz="2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008010" y="2113613"/>
            <a:ext cx="1264122" cy="54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 flipH="1">
            <a:off x="7083564" y="3660371"/>
            <a:ext cx="859894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05</a:t>
            </a:r>
            <a:endParaRPr kumimoji="0" lang="zh-CN" altLang="en-US" sz="2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914462" y="4023464"/>
            <a:ext cx="1264122" cy="54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</a:t>
            </a:r>
            <a:endParaRPr lang="en-US" sz="1400" kern="0" dirty="0">
              <a:solidFill>
                <a:sysClr val="window" lastClr="FFFFFF">
                  <a:lumMod val="50000"/>
                </a:sys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641833" y="6778333"/>
            <a:ext cx="6350992" cy="48567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Click here to add your title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712702" y="6042157"/>
            <a:ext cx="4280123" cy="85500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Click here to add your text. </a:t>
            </a:r>
            <a:endParaRPr lang="en-US" sz="1600" kern="0" dirty="0">
              <a:solidFill>
                <a:sysClr val="window" lastClr="FFFFFF">
                  <a:lumMod val="50000"/>
                </a:sysClr>
              </a:solidFill>
              <a:latin typeface="Arial Rounded MT Bold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5507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151510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151510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15151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151510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600</Words>
  <Application>Microsoft Office PowerPoint</Application>
  <PresentationFormat>自定义</PresentationFormat>
  <Paragraphs>64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2019-08-31T01:21:20Z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