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1" r:id="rId3"/>
    <p:sldId id="462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310" y="-4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504453" y="2910754"/>
            <a:ext cx="10675546" cy="2954785"/>
            <a:chOff x="785290" y="2166403"/>
            <a:chExt cx="10675546" cy="2954785"/>
          </a:xfrm>
        </p:grpSpPr>
        <p:sp>
          <p:nvSpPr>
            <p:cNvPr id="39" name="空心弧 38"/>
            <p:cNvSpPr/>
            <p:nvPr/>
          </p:nvSpPr>
          <p:spPr>
            <a:xfrm>
              <a:off x="8508508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空心弧 39"/>
            <p:cNvSpPr/>
            <p:nvPr/>
          </p:nvSpPr>
          <p:spPr>
            <a:xfrm flipV="1">
              <a:off x="5934102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空心弧 40"/>
            <p:cNvSpPr/>
            <p:nvPr/>
          </p:nvSpPr>
          <p:spPr>
            <a:xfrm flipV="1">
              <a:off x="785290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空心弧 41"/>
            <p:cNvSpPr/>
            <p:nvPr/>
          </p:nvSpPr>
          <p:spPr>
            <a:xfrm>
              <a:off x="3359696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61616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空心弧 42"/>
            <p:cNvSpPr/>
            <p:nvPr/>
          </p:nvSpPr>
          <p:spPr>
            <a:xfrm flipV="1">
              <a:off x="3359696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ED8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空心弧 43"/>
            <p:cNvSpPr/>
            <p:nvPr/>
          </p:nvSpPr>
          <p:spPr>
            <a:xfrm>
              <a:off x="785290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空心弧 44"/>
            <p:cNvSpPr/>
            <p:nvPr/>
          </p:nvSpPr>
          <p:spPr>
            <a:xfrm>
              <a:off x="5934102" y="2166403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空心弧 45"/>
            <p:cNvSpPr/>
            <p:nvPr/>
          </p:nvSpPr>
          <p:spPr>
            <a:xfrm flipV="1">
              <a:off x="8508508" y="2168860"/>
              <a:ext cx="2952328" cy="2952328"/>
            </a:xfrm>
            <a:prstGeom prst="blockArc">
              <a:avLst>
                <a:gd name="adj1" fmla="val 10800000"/>
                <a:gd name="adj2" fmla="val 111138"/>
                <a:gd name="adj3" fmla="val 12960"/>
              </a:avLst>
            </a:prstGeom>
            <a:solidFill>
              <a:srgbClr val="ED82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7" name="Freeform 241"/>
          <p:cNvSpPr>
            <a:spLocks/>
          </p:cNvSpPr>
          <p:nvPr/>
        </p:nvSpPr>
        <p:spPr bwMode="auto">
          <a:xfrm>
            <a:off x="1708361" y="3799470"/>
            <a:ext cx="544513" cy="193675"/>
          </a:xfrm>
          <a:custGeom>
            <a:avLst/>
            <a:gdLst>
              <a:gd name="T0" fmla="*/ 166 w 168"/>
              <a:gd name="T1" fmla="*/ 0 h 60"/>
              <a:gd name="T2" fmla="*/ 164 w 168"/>
              <a:gd name="T3" fmla="*/ 2 h 60"/>
              <a:gd name="T4" fmla="*/ 164 w 168"/>
              <a:gd name="T5" fmla="*/ 54 h 60"/>
              <a:gd name="T6" fmla="*/ 162 w 168"/>
              <a:gd name="T7" fmla="*/ 56 h 60"/>
              <a:gd name="T8" fmla="*/ 6 w 168"/>
              <a:gd name="T9" fmla="*/ 56 h 60"/>
              <a:gd name="T10" fmla="*/ 4 w 168"/>
              <a:gd name="T11" fmla="*/ 54 h 60"/>
              <a:gd name="T12" fmla="*/ 4 w 168"/>
              <a:gd name="T13" fmla="*/ 2 h 60"/>
              <a:gd name="T14" fmla="*/ 2 w 168"/>
              <a:gd name="T15" fmla="*/ 0 h 60"/>
              <a:gd name="T16" fmla="*/ 0 w 168"/>
              <a:gd name="T17" fmla="*/ 2 h 60"/>
              <a:gd name="T18" fmla="*/ 0 w 168"/>
              <a:gd name="T19" fmla="*/ 54 h 60"/>
              <a:gd name="T20" fmla="*/ 6 w 168"/>
              <a:gd name="T21" fmla="*/ 60 h 60"/>
              <a:gd name="T22" fmla="*/ 162 w 168"/>
              <a:gd name="T23" fmla="*/ 60 h 60"/>
              <a:gd name="T24" fmla="*/ 168 w 168"/>
              <a:gd name="T25" fmla="*/ 54 h 60"/>
              <a:gd name="T26" fmla="*/ 168 w 168"/>
              <a:gd name="T27" fmla="*/ 2 h 60"/>
              <a:gd name="T28" fmla="*/ 166 w 168"/>
              <a:gd name="T29" fmla="*/ 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68" h="60">
                <a:moveTo>
                  <a:pt x="166" y="0"/>
                </a:moveTo>
                <a:cubicBezTo>
                  <a:pt x="165" y="0"/>
                  <a:pt x="164" y="1"/>
                  <a:pt x="164" y="2"/>
                </a:cubicBezTo>
                <a:cubicBezTo>
                  <a:pt x="164" y="54"/>
                  <a:pt x="164" y="54"/>
                  <a:pt x="164" y="54"/>
                </a:cubicBezTo>
                <a:cubicBezTo>
                  <a:pt x="164" y="55"/>
                  <a:pt x="163" y="56"/>
                  <a:pt x="162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5" y="56"/>
                  <a:pt x="4" y="55"/>
                  <a:pt x="4" y="54"/>
                </a:cubicBezTo>
                <a:cubicBezTo>
                  <a:pt x="4" y="2"/>
                  <a:pt x="4" y="2"/>
                  <a:pt x="4" y="2"/>
                </a:cubicBezTo>
                <a:cubicBezTo>
                  <a:pt x="4" y="1"/>
                  <a:pt x="3" y="0"/>
                  <a:pt x="2" y="0"/>
                </a:cubicBezTo>
                <a:cubicBezTo>
                  <a:pt x="1" y="0"/>
                  <a:pt x="0" y="1"/>
                  <a:pt x="0" y="2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7"/>
                  <a:pt x="3" y="60"/>
                  <a:pt x="6" y="60"/>
                </a:cubicBezTo>
                <a:cubicBezTo>
                  <a:pt x="162" y="60"/>
                  <a:pt x="162" y="60"/>
                  <a:pt x="162" y="60"/>
                </a:cubicBezTo>
                <a:cubicBezTo>
                  <a:pt x="165" y="60"/>
                  <a:pt x="168" y="57"/>
                  <a:pt x="168" y="54"/>
                </a:cubicBezTo>
                <a:cubicBezTo>
                  <a:pt x="168" y="2"/>
                  <a:pt x="168" y="2"/>
                  <a:pt x="168" y="2"/>
                </a:cubicBezTo>
                <a:cubicBezTo>
                  <a:pt x="168" y="1"/>
                  <a:pt x="167" y="0"/>
                  <a:pt x="166" y="0"/>
                </a:cubicBezTo>
                <a:close/>
              </a:path>
            </a:pathLst>
          </a:custGeom>
          <a:solidFill>
            <a:srgbClr val="ED822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Freeform 242"/>
          <p:cNvSpPr>
            <a:spLocks noEditPoints="1"/>
          </p:cNvSpPr>
          <p:nvPr/>
        </p:nvSpPr>
        <p:spPr bwMode="auto">
          <a:xfrm>
            <a:off x="1708361" y="3669295"/>
            <a:ext cx="544513" cy="168275"/>
          </a:xfrm>
          <a:custGeom>
            <a:avLst/>
            <a:gdLst>
              <a:gd name="T0" fmla="*/ 162 w 168"/>
              <a:gd name="T1" fmla="*/ 0 h 52"/>
              <a:gd name="T2" fmla="*/ 6 w 168"/>
              <a:gd name="T3" fmla="*/ 0 h 52"/>
              <a:gd name="T4" fmla="*/ 0 w 168"/>
              <a:gd name="T5" fmla="*/ 6 h 52"/>
              <a:gd name="T6" fmla="*/ 0 w 168"/>
              <a:gd name="T7" fmla="*/ 30 h 52"/>
              <a:gd name="T8" fmla="*/ 2 w 168"/>
              <a:gd name="T9" fmla="*/ 32 h 52"/>
              <a:gd name="T10" fmla="*/ 56 w 168"/>
              <a:gd name="T11" fmla="*/ 32 h 52"/>
              <a:gd name="T12" fmla="*/ 56 w 168"/>
              <a:gd name="T13" fmla="*/ 46 h 52"/>
              <a:gd name="T14" fmla="*/ 62 w 168"/>
              <a:gd name="T15" fmla="*/ 52 h 52"/>
              <a:gd name="T16" fmla="*/ 106 w 168"/>
              <a:gd name="T17" fmla="*/ 52 h 52"/>
              <a:gd name="T18" fmla="*/ 112 w 168"/>
              <a:gd name="T19" fmla="*/ 46 h 52"/>
              <a:gd name="T20" fmla="*/ 112 w 168"/>
              <a:gd name="T21" fmla="*/ 32 h 52"/>
              <a:gd name="T22" fmla="*/ 166 w 168"/>
              <a:gd name="T23" fmla="*/ 32 h 52"/>
              <a:gd name="T24" fmla="*/ 168 w 168"/>
              <a:gd name="T25" fmla="*/ 30 h 52"/>
              <a:gd name="T26" fmla="*/ 168 w 168"/>
              <a:gd name="T27" fmla="*/ 6 h 52"/>
              <a:gd name="T28" fmla="*/ 162 w 168"/>
              <a:gd name="T29" fmla="*/ 0 h 52"/>
              <a:gd name="T30" fmla="*/ 108 w 168"/>
              <a:gd name="T31" fmla="*/ 46 h 52"/>
              <a:gd name="T32" fmla="*/ 106 w 168"/>
              <a:gd name="T33" fmla="*/ 48 h 52"/>
              <a:gd name="T34" fmla="*/ 62 w 168"/>
              <a:gd name="T35" fmla="*/ 48 h 52"/>
              <a:gd name="T36" fmla="*/ 60 w 168"/>
              <a:gd name="T37" fmla="*/ 46 h 52"/>
              <a:gd name="T38" fmla="*/ 60 w 168"/>
              <a:gd name="T39" fmla="*/ 32 h 52"/>
              <a:gd name="T40" fmla="*/ 108 w 168"/>
              <a:gd name="T41" fmla="*/ 32 h 52"/>
              <a:gd name="T42" fmla="*/ 108 w 168"/>
              <a:gd name="T43" fmla="*/ 46 h 52"/>
              <a:gd name="T44" fmla="*/ 164 w 168"/>
              <a:gd name="T45" fmla="*/ 28 h 52"/>
              <a:gd name="T46" fmla="*/ 4 w 168"/>
              <a:gd name="T47" fmla="*/ 28 h 52"/>
              <a:gd name="T48" fmla="*/ 4 w 168"/>
              <a:gd name="T49" fmla="*/ 6 h 52"/>
              <a:gd name="T50" fmla="*/ 6 w 168"/>
              <a:gd name="T51" fmla="*/ 4 h 52"/>
              <a:gd name="T52" fmla="*/ 162 w 168"/>
              <a:gd name="T53" fmla="*/ 4 h 52"/>
              <a:gd name="T54" fmla="*/ 164 w 168"/>
              <a:gd name="T55" fmla="*/ 6 h 52"/>
              <a:gd name="T56" fmla="*/ 164 w 168"/>
              <a:gd name="T57" fmla="*/ 28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68" h="52">
                <a:moveTo>
                  <a:pt x="162" y="0"/>
                </a:move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6"/>
                </a:cubicBezTo>
                <a:cubicBezTo>
                  <a:pt x="0" y="30"/>
                  <a:pt x="0" y="30"/>
                  <a:pt x="0" y="30"/>
                </a:cubicBezTo>
                <a:cubicBezTo>
                  <a:pt x="0" y="31"/>
                  <a:pt x="1" y="32"/>
                  <a:pt x="2" y="32"/>
                </a:cubicBezTo>
                <a:cubicBezTo>
                  <a:pt x="56" y="32"/>
                  <a:pt x="56" y="32"/>
                  <a:pt x="56" y="32"/>
                </a:cubicBezTo>
                <a:cubicBezTo>
                  <a:pt x="56" y="46"/>
                  <a:pt x="56" y="46"/>
                  <a:pt x="56" y="46"/>
                </a:cubicBezTo>
                <a:cubicBezTo>
                  <a:pt x="56" y="49"/>
                  <a:pt x="59" y="52"/>
                  <a:pt x="62" y="52"/>
                </a:cubicBezTo>
                <a:cubicBezTo>
                  <a:pt x="106" y="52"/>
                  <a:pt x="106" y="52"/>
                  <a:pt x="106" y="52"/>
                </a:cubicBezTo>
                <a:cubicBezTo>
                  <a:pt x="109" y="52"/>
                  <a:pt x="112" y="49"/>
                  <a:pt x="112" y="46"/>
                </a:cubicBezTo>
                <a:cubicBezTo>
                  <a:pt x="112" y="32"/>
                  <a:pt x="112" y="32"/>
                  <a:pt x="112" y="32"/>
                </a:cubicBezTo>
                <a:cubicBezTo>
                  <a:pt x="166" y="32"/>
                  <a:pt x="166" y="32"/>
                  <a:pt x="166" y="32"/>
                </a:cubicBezTo>
                <a:cubicBezTo>
                  <a:pt x="167" y="32"/>
                  <a:pt x="168" y="31"/>
                  <a:pt x="168" y="30"/>
                </a:cubicBezTo>
                <a:cubicBezTo>
                  <a:pt x="168" y="6"/>
                  <a:pt x="168" y="6"/>
                  <a:pt x="168" y="6"/>
                </a:cubicBezTo>
                <a:cubicBezTo>
                  <a:pt x="168" y="3"/>
                  <a:pt x="165" y="0"/>
                  <a:pt x="162" y="0"/>
                </a:cubicBezTo>
                <a:close/>
                <a:moveTo>
                  <a:pt x="108" y="46"/>
                </a:moveTo>
                <a:cubicBezTo>
                  <a:pt x="108" y="47"/>
                  <a:pt x="107" y="48"/>
                  <a:pt x="106" y="48"/>
                </a:cubicBezTo>
                <a:cubicBezTo>
                  <a:pt x="62" y="48"/>
                  <a:pt x="62" y="48"/>
                  <a:pt x="62" y="48"/>
                </a:cubicBezTo>
                <a:cubicBezTo>
                  <a:pt x="61" y="48"/>
                  <a:pt x="60" y="47"/>
                  <a:pt x="60" y="46"/>
                </a:cubicBezTo>
                <a:cubicBezTo>
                  <a:pt x="60" y="32"/>
                  <a:pt x="60" y="32"/>
                  <a:pt x="60" y="32"/>
                </a:cubicBezTo>
                <a:cubicBezTo>
                  <a:pt x="108" y="32"/>
                  <a:pt x="108" y="32"/>
                  <a:pt x="108" y="32"/>
                </a:cubicBezTo>
                <a:lnTo>
                  <a:pt x="108" y="46"/>
                </a:lnTo>
                <a:close/>
                <a:moveTo>
                  <a:pt x="164" y="28"/>
                </a:moveTo>
                <a:cubicBezTo>
                  <a:pt x="4" y="28"/>
                  <a:pt x="4" y="28"/>
                  <a:pt x="4" y="28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162" y="4"/>
                  <a:pt x="162" y="4"/>
                  <a:pt x="162" y="4"/>
                </a:cubicBezTo>
                <a:cubicBezTo>
                  <a:pt x="163" y="4"/>
                  <a:pt x="164" y="5"/>
                  <a:pt x="164" y="6"/>
                </a:cubicBezTo>
                <a:lnTo>
                  <a:pt x="164" y="28"/>
                </a:lnTo>
                <a:close/>
              </a:path>
            </a:pathLst>
          </a:custGeom>
          <a:solidFill>
            <a:srgbClr val="ED822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Freeform 243"/>
          <p:cNvSpPr>
            <a:spLocks/>
          </p:cNvSpPr>
          <p:nvPr/>
        </p:nvSpPr>
        <p:spPr bwMode="auto">
          <a:xfrm>
            <a:off x="1889336" y="3577220"/>
            <a:ext cx="182563" cy="79375"/>
          </a:xfrm>
          <a:custGeom>
            <a:avLst/>
            <a:gdLst>
              <a:gd name="T0" fmla="*/ 6 w 56"/>
              <a:gd name="T1" fmla="*/ 0 h 24"/>
              <a:gd name="T2" fmla="*/ 0 w 56"/>
              <a:gd name="T3" fmla="*/ 6 h 24"/>
              <a:gd name="T4" fmla="*/ 0 w 56"/>
              <a:gd name="T5" fmla="*/ 22 h 24"/>
              <a:gd name="T6" fmla="*/ 2 w 56"/>
              <a:gd name="T7" fmla="*/ 24 h 24"/>
              <a:gd name="T8" fmla="*/ 4 w 56"/>
              <a:gd name="T9" fmla="*/ 22 h 24"/>
              <a:gd name="T10" fmla="*/ 4 w 56"/>
              <a:gd name="T11" fmla="*/ 6 h 24"/>
              <a:gd name="T12" fmla="*/ 6 w 56"/>
              <a:gd name="T13" fmla="*/ 4 h 24"/>
              <a:gd name="T14" fmla="*/ 50 w 56"/>
              <a:gd name="T15" fmla="*/ 4 h 24"/>
              <a:gd name="T16" fmla="*/ 52 w 56"/>
              <a:gd name="T17" fmla="*/ 6 h 24"/>
              <a:gd name="T18" fmla="*/ 52 w 56"/>
              <a:gd name="T19" fmla="*/ 22 h 24"/>
              <a:gd name="T20" fmla="*/ 54 w 56"/>
              <a:gd name="T21" fmla="*/ 24 h 24"/>
              <a:gd name="T22" fmla="*/ 56 w 56"/>
              <a:gd name="T23" fmla="*/ 22 h 24"/>
              <a:gd name="T24" fmla="*/ 56 w 56"/>
              <a:gd name="T25" fmla="*/ 6 h 24"/>
              <a:gd name="T26" fmla="*/ 50 w 56"/>
              <a:gd name="T27" fmla="*/ 0 h 24"/>
              <a:gd name="T28" fmla="*/ 6 w 56"/>
              <a:gd name="T2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56" h="24">
                <a:moveTo>
                  <a:pt x="6" y="0"/>
                </a:moveTo>
                <a:cubicBezTo>
                  <a:pt x="3" y="0"/>
                  <a:pt x="0" y="3"/>
                  <a:pt x="0" y="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3"/>
                  <a:pt x="1" y="24"/>
                  <a:pt x="2" y="24"/>
                </a:cubicBezTo>
                <a:cubicBezTo>
                  <a:pt x="3" y="24"/>
                  <a:pt x="4" y="23"/>
                  <a:pt x="4" y="22"/>
                </a:cubicBezTo>
                <a:cubicBezTo>
                  <a:pt x="4" y="6"/>
                  <a:pt x="4" y="6"/>
                  <a:pt x="4" y="6"/>
                </a:cubicBezTo>
                <a:cubicBezTo>
                  <a:pt x="4" y="5"/>
                  <a:pt x="5" y="4"/>
                  <a:pt x="6" y="4"/>
                </a:cubicBezTo>
                <a:cubicBezTo>
                  <a:pt x="50" y="4"/>
                  <a:pt x="50" y="4"/>
                  <a:pt x="50" y="4"/>
                </a:cubicBezTo>
                <a:cubicBezTo>
                  <a:pt x="51" y="4"/>
                  <a:pt x="52" y="5"/>
                  <a:pt x="52" y="6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3"/>
                  <a:pt x="53" y="24"/>
                  <a:pt x="54" y="24"/>
                </a:cubicBezTo>
                <a:cubicBezTo>
                  <a:pt x="55" y="24"/>
                  <a:pt x="56" y="23"/>
                  <a:pt x="56" y="22"/>
                </a:cubicBezTo>
                <a:cubicBezTo>
                  <a:pt x="56" y="6"/>
                  <a:pt x="56" y="6"/>
                  <a:pt x="56" y="6"/>
                </a:cubicBezTo>
                <a:cubicBezTo>
                  <a:pt x="56" y="3"/>
                  <a:pt x="53" y="0"/>
                  <a:pt x="50" y="0"/>
                </a:cubicBezTo>
                <a:lnTo>
                  <a:pt x="6" y="0"/>
                </a:lnTo>
                <a:close/>
              </a:path>
            </a:pathLst>
          </a:custGeom>
          <a:solidFill>
            <a:srgbClr val="ED822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4363132" y="3588332"/>
            <a:ext cx="427038" cy="422275"/>
            <a:chOff x="4643969" y="2843981"/>
            <a:chExt cx="427038" cy="422275"/>
          </a:xfrm>
        </p:grpSpPr>
        <p:sp>
          <p:nvSpPr>
            <p:cNvPr id="51" name="Freeform 312"/>
            <p:cNvSpPr>
              <a:spLocks noEditPoints="1"/>
            </p:cNvSpPr>
            <p:nvPr/>
          </p:nvSpPr>
          <p:spPr bwMode="auto">
            <a:xfrm>
              <a:off x="4643969" y="2843981"/>
              <a:ext cx="427038" cy="422275"/>
            </a:xfrm>
            <a:custGeom>
              <a:avLst/>
              <a:gdLst>
                <a:gd name="T0" fmla="*/ 115 w 132"/>
                <a:gd name="T1" fmla="*/ 7 h 130"/>
                <a:gd name="T2" fmla="*/ 116 w 132"/>
                <a:gd name="T3" fmla="*/ 6 h 130"/>
                <a:gd name="T4" fmla="*/ 115 w 132"/>
                <a:gd name="T5" fmla="*/ 4 h 130"/>
                <a:gd name="T6" fmla="*/ 88 w 132"/>
                <a:gd name="T7" fmla="*/ 9 h 130"/>
                <a:gd name="T8" fmla="*/ 82 w 132"/>
                <a:gd name="T9" fmla="*/ 36 h 130"/>
                <a:gd name="T10" fmla="*/ 36 w 132"/>
                <a:gd name="T11" fmla="*/ 82 h 130"/>
                <a:gd name="T12" fmla="*/ 28 w 132"/>
                <a:gd name="T13" fmla="*/ 80 h 130"/>
                <a:gd name="T14" fmla="*/ 9 w 132"/>
                <a:gd name="T15" fmla="*/ 88 h 130"/>
                <a:gd name="T16" fmla="*/ 4 w 132"/>
                <a:gd name="T17" fmla="*/ 115 h 130"/>
                <a:gd name="T18" fmla="*/ 6 w 132"/>
                <a:gd name="T19" fmla="*/ 116 h 130"/>
                <a:gd name="T20" fmla="*/ 7 w 132"/>
                <a:gd name="T21" fmla="*/ 115 h 130"/>
                <a:gd name="T22" fmla="*/ 21 w 132"/>
                <a:gd name="T23" fmla="*/ 101 h 130"/>
                <a:gd name="T24" fmla="*/ 25 w 132"/>
                <a:gd name="T25" fmla="*/ 101 h 130"/>
                <a:gd name="T26" fmla="*/ 31 w 132"/>
                <a:gd name="T27" fmla="*/ 107 h 130"/>
                <a:gd name="T28" fmla="*/ 30 w 132"/>
                <a:gd name="T29" fmla="*/ 111 h 130"/>
                <a:gd name="T30" fmla="*/ 17 w 132"/>
                <a:gd name="T31" fmla="*/ 125 h 130"/>
                <a:gd name="T32" fmla="*/ 16 w 132"/>
                <a:gd name="T33" fmla="*/ 126 h 130"/>
                <a:gd name="T34" fmla="*/ 17 w 132"/>
                <a:gd name="T35" fmla="*/ 128 h 130"/>
                <a:gd name="T36" fmla="*/ 28 w 132"/>
                <a:gd name="T37" fmla="*/ 130 h 130"/>
                <a:gd name="T38" fmla="*/ 44 w 132"/>
                <a:gd name="T39" fmla="*/ 123 h 130"/>
                <a:gd name="T40" fmla="*/ 50 w 132"/>
                <a:gd name="T41" fmla="*/ 96 h 130"/>
                <a:gd name="T42" fmla="*/ 96 w 132"/>
                <a:gd name="T43" fmla="*/ 50 h 130"/>
                <a:gd name="T44" fmla="*/ 104 w 132"/>
                <a:gd name="T45" fmla="*/ 52 h 130"/>
                <a:gd name="T46" fmla="*/ 123 w 132"/>
                <a:gd name="T47" fmla="*/ 44 h 130"/>
                <a:gd name="T48" fmla="*/ 128 w 132"/>
                <a:gd name="T49" fmla="*/ 17 h 130"/>
                <a:gd name="T50" fmla="*/ 126 w 132"/>
                <a:gd name="T51" fmla="*/ 16 h 130"/>
                <a:gd name="T52" fmla="*/ 125 w 132"/>
                <a:gd name="T53" fmla="*/ 17 h 130"/>
                <a:gd name="T54" fmla="*/ 111 w 132"/>
                <a:gd name="T55" fmla="*/ 31 h 130"/>
                <a:gd name="T56" fmla="*/ 107 w 132"/>
                <a:gd name="T57" fmla="*/ 31 h 130"/>
                <a:gd name="T58" fmla="*/ 101 w 132"/>
                <a:gd name="T59" fmla="*/ 25 h 130"/>
                <a:gd name="T60" fmla="*/ 101 w 132"/>
                <a:gd name="T61" fmla="*/ 21 h 130"/>
                <a:gd name="T62" fmla="*/ 115 w 132"/>
                <a:gd name="T63" fmla="*/ 7 h 130"/>
                <a:gd name="T64" fmla="*/ 99 w 132"/>
                <a:gd name="T65" fmla="*/ 27 h 130"/>
                <a:gd name="T66" fmla="*/ 105 w 132"/>
                <a:gd name="T67" fmla="*/ 33 h 130"/>
                <a:gd name="T68" fmla="*/ 113 w 132"/>
                <a:gd name="T69" fmla="*/ 33 h 130"/>
                <a:gd name="T70" fmla="*/ 125 w 132"/>
                <a:gd name="T71" fmla="*/ 22 h 130"/>
                <a:gd name="T72" fmla="*/ 120 w 132"/>
                <a:gd name="T73" fmla="*/ 41 h 130"/>
                <a:gd name="T74" fmla="*/ 104 w 132"/>
                <a:gd name="T75" fmla="*/ 48 h 130"/>
                <a:gd name="T76" fmla="*/ 97 w 132"/>
                <a:gd name="T77" fmla="*/ 46 h 130"/>
                <a:gd name="T78" fmla="*/ 95 w 132"/>
                <a:gd name="T79" fmla="*/ 47 h 130"/>
                <a:gd name="T80" fmla="*/ 47 w 132"/>
                <a:gd name="T81" fmla="*/ 95 h 130"/>
                <a:gd name="T82" fmla="*/ 46 w 132"/>
                <a:gd name="T83" fmla="*/ 97 h 130"/>
                <a:gd name="T84" fmla="*/ 42 w 132"/>
                <a:gd name="T85" fmla="*/ 120 h 130"/>
                <a:gd name="T86" fmla="*/ 22 w 132"/>
                <a:gd name="T87" fmla="*/ 125 h 130"/>
                <a:gd name="T88" fmla="*/ 33 w 132"/>
                <a:gd name="T89" fmla="*/ 113 h 130"/>
                <a:gd name="T90" fmla="*/ 33 w 132"/>
                <a:gd name="T91" fmla="*/ 105 h 130"/>
                <a:gd name="T92" fmla="*/ 27 w 132"/>
                <a:gd name="T93" fmla="*/ 98 h 130"/>
                <a:gd name="T94" fmla="*/ 19 w 132"/>
                <a:gd name="T95" fmla="*/ 99 h 130"/>
                <a:gd name="T96" fmla="*/ 7 w 132"/>
                <a:gd name="T97" fmla="*/ 110 h 130"/>
                <a:gd name="T98" fmla="*/ 12 w 132"/>
                <a:gd name="T99" fmla="*/ 91 h 130"/>
                <a:gd name="T100" fmla="*/ 28 w 132"/>
                <a:gd name="T101" fmla="*/ 84 h 130"/>
                <a:gd name="T102" fmla="*/ 35 w 132"/>
                <a:gd name="T103" fmla="*/ 86 h 130"/>
                <a:gd name="T104" fmla="*/ 37 w 132"/>
                <a:gd name="T105" fmla="*/ 85 h 130"/>
                <a:gd name="T106" fmla="*/ 85 w 132"/>
                <a:gd name="T107" fmla="*/ 37 h 130"/>
                <a:gd name="T108" fmla="*/ 86 w 132"/>
                <a:gd name="T109" fmla="*/ 35 h 130"/>
                <a:gd name="T110" fmla="*/ 90 w 132"/>
                <a:gd name="T111" fmla="*/ 12 h 130"/>
                <a:gd name="T112" fmla="*/ 110 w 132"/>
                <a:gd name="T113" fmla="*/ 7 h 130"/>
                <a:gd name="T114" fmla="*/ 99 w 132"/>
                <a:gd name="T115" fmla="*/ 19 h 130"/>
                <a:gd name="T116" fmla="*/ 99 w 132"/>
                <a:gd name="T117" fmla="*/ 27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2" h="130">
                  <a:moveTo>
                    <a:pt x="115" y="7"/>
                  </a:moveTo>
                  <a:cubicBezTo>
                    <a:pt x="116" y="7"/>
                    <a:pt x="116" y="6"/>
                    <a:pt x="116" y="6"/>
                  </a:cubicBezTo>
                  <a:cubicBezTo>
                    <a:pt x="116" y="5"/>
                    <a:pt x="115" y="4"/>
                    <a:pt x="115" y="4"/>
                  </a:cubicBezTo>
                  <a:cubicBezTo>
                    <a:pt x="106" y="0"/>
                    <a:pt x="95" y="2"/>
                    <a:pt x="88" y="9"/>
                  </a:cubicBezTo>
                  <a:cubicBezTo>
                    <a:pt x="81" y="16"/>
                    <a:pt x="78" y="27"/>
                    <a:pt x="82" y="36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3" y="81"/>
                    <a:pt x="30" y="80"/>
                    <a:pt x="28" y="80"/>
                  </a:cubicBezTo>
                  <a:cubicBezTo>
                    <a:pt x="21" y="80"/>
                    <a:pt x="14" y="83"/>
                    <a:pt x="9" y="88"/>
                  </a:cubicBezTo>
                  <a:cubicBezTo>
                    <a:pt x="2" y="95"/>
                    <a:pt x="0" y="106"/>
                    <a:pt x="4" y="115"/>
                  </a:cubicBezTo>
                  <a:cubicBezTo>
                    <a:pt x="4" y="115"/>
                    <a:pt x="5" y="116"/>
                    <a:pt x="6" y="116"/>
                  </a:cubicBezTo>
                  <a:cubicBezTo>
                    <a:pt x="6" y="116"/>
                    <a:pt x="7" y="116"/>
                    <a:pt x="7" y="115"/>
                  </a:cubicBezTo>
                  <a:cubicBezTo>
                    <a:pt x="21" y="101"/>
                    <a:pt x="21" y="101"/>
                    <a:pt x="21" y="101"/>
                  </a:cubicBezTo>
                  <a:cubicBezTo>
                    <a:pt x="22" y="100"/>
                    <a:pt x="24" y="100"/>
                    <a:pt x="25" y="101"/>
                  </a:cubicBezTo>
                  <a:cubicBezTo>
                    <a:pt x="31" y="107"/>
                    <a:pt x="31" y="107"/>
                    <a:pt x="31" y="107"/>
                  </a:cubicBezTo>
                  <a:cubicBezTo>
                    <a:pt x="31" y="108"/>
                    <a:pt x="31" y="110"/>
                    <a:pt x="30" y="111"/>
                  </a:cubicBezTo>
                  <a:cubicBezTo>
                    <a:pt x="17" y="125"/>
                    <a:pt x="17" y="125"/>
                    <a:pt x="17" y="125"/>
                  </a:cubicBezTo>
                  <a:cubicBezTo>
                    <a:pt x="16" y="125"/>
                    <a:pt x="16" y="126"/>
                    <a:pt x="16" y="126"/>
                  </a:cubicBezTo>
                  <a:cubicBezTo>
                    <a:pt x="16" y="127"/>
                    <a:pt x="17" y="128"/>
                    <a:pt x="17" y="128"/>
                  </a:cubicBezTo>
                  <a:cubicBezTo>
                    <a:pt x="20" y="129"/>
                    <a:pt x="24" y="130"/>
                    <a:pt x="28" y="130"/>
                  </a:cubicBezTo>
                  <a:cubicBezTo>
                    <a:pt x="34" y="130"/>
                    <a:pt x="40" y="128"/>
                    <a:pt x="44" y="123"/>
                  </a:cubicBezTo>
                  <a:cubicBezTo>
                    <a:pt x="51" y="116"/>
                    <a:pt x="54" y="105"/>
                    <a:pt x="50" y="96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9" y="51"/>
                    <a:pt x="102" y="52"/>
                    <a:pt x="104" y="52"/>
                  </a:cubicBezTo>
                  <a:cubicBezTo>
                    <a:pt x="111" y="52"/>
                    <a:pt x="118" y="49"/>
                    <a:pt x="123" y="44"/>
                  </a:cubicBezTo>
                  <a:cubicBezTo>
                    <a:pt x="130" y="37"/>
                    <a:pt x="132" y="26"/>
                    <a:pt x="128" y="17"/>
                  </a:cubicBezTo>
                  <a:cubicBezTo>
                    <a:pt x="128" y="17"/>
                    <a:pt x="127" y="16"/>
                    <a:pt x="126" y="16"/>
                  </a:cubicBezTo>
                  <a:cubicBezTo>
                    <a:pt x="126" y="16"/>
                    <a:pt x="125" y="16"/>
                    <a:pt x="125" y="17"/>
                  </a:cubicBezTo>
                  <a:cubicBezTo>
                    <a:pt x="111" y="31"/>
                    <a:pt x="111" y="31"/>
                    <a:pt x="111" y="31"/>
                  </a:cubicBezTo>
                  <a:cubicBezTo>
                    <a:pt x="110" y="31"/>
                    <a:pt x="108" y="31"/>
                    <a:pt x="107" y="31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4"/>
                    <a:pt x="101" y="22"/>
                    <a:pt x="101" y="21"/>
                  </a:cubicBezTo>
                  <a:lnTo>
                    <a:pt x="115" y="7"/>
                  </a:lnTo>
                  <a:close/>
                  <a:moveTo>
                    <a:pt x="99" y="27"/>
                  </a:moveTo>
                  <a:cubicBezTo>
                    <a:pt x="105" y="33"/>
                    <a:pt x="105" y="33"/>
                    <a:pt x="105" y="33"/>
                  </a:cubicBezTo>
                  <a:cubicBezTo>
                    <a:pt x="107" y="36"/>
                    <a:pt x="111" y="36"/>
                    <a:pt x="113" y="33"/>
                  </a:cubicBezTo>
                  <a:cubicBezTo>
                    <a:pt x="125" y="22"/>
                    <a:pt x="125" y="22"/>
                    <a:pt x="125" y="22"/>
                  </a:cubicBezTo>
                  <a:cubicBezTo>
                    <a:pt x="127" y="29"/>
                    <a:pt x="125" y="36"/>
                    <a:pt x="120" y="41"/>
                  </a:cubicBezTo>
                  <a:cubicBezTo>
                    <a:pt x="116" y="45"/>
                    <a:pt x="110" y="48"/>
                    <a:pt x="104" y="48"/>
                  </a:cubicBezTo>
                  <a:cubicBezTo>
                    <a:pt x="102" y="48"/>
                    <a:pt x="99" y="47"/>
                    <a:pt x="97" y="46"/>
                  </a:cubicBezTo>
                  <a:cubicBezTo>
                    <a:pt x="96" y="46"/>
                    <a:pt x="95" y="46"/>
                    <a:pt x="95" y="47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6" y="95"/>
                    <a:pt x="46" y="96"/>
                    <a:pt x="46" y="97"/>
                  </a:cubicBezTo>
                  <a:cubicBezTo>
                    <a:pt x="49" y="104"/>
                    <a:pt x="47" y="114"/>
                    <a:pt x="42" y="120"/>
                  </a:cubicBezTo>
                  <a:cubicBezTo>
                    <a:pt x="36" y="126"/>
                    <a:pt x="29" y="127"/>
                    <a:pt x="22" y="125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6" y="111"/>
                    <a:pt x="36" y="107"/>
                    <a:pt x="33" y="105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5" y="96"/>
                    <a:pt x="21" y="96"/>
                    <a:pt x="19" y="99"/>
                  </a:cubicBezTo>
                  <a:cubicBezTo>
                    <a:pt x="7" y="110"/>
                    <a:pt x="7" y="110"/>
                    <a:pt x="7" y="110"/>
                  </a:cubicBezTo>
                  <a:cubicBezTo>
                    <a:pt x="5" y="103"/>
                    <a:pt x="7" y="96"/>
                    <a:pt x="12" y="91"/>
                  </a:cubicBezTo>
                  <a:cubicBezTo>
                    <a:pt x="16" y="87"/>
                    <a:pt x="22" y="84"/>
                    <a:pt x="28" y="84"/>
                  </a:cubicBezTo>
                  <a:cubicBezTo>
                    <a:pt x="30" y="84"/>
                    <a:pt x="33" y="85"/>
                    <a:pt x="35" y="86"/>
                  </a:cubicBezTo>
                  <a:cubicBezTo>
                    <a:pt x="36" y="86"/>
                    <a:pt x="37" y="86"/>
                    <a:pt x="37" y="85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6" y="37"/>
                    <a:pt x="86" y="36"/>
                    <a:pt x="86" y="35"/>
                  </a:cubicBezTo>
                  <a:cubicBezTo>
                    <a:pt x="83" y="28"/>
                    <a:pt x="85" y="18"/>
                    <a:pt x="90" y="12"/>
                  </a:cubicBezTo>
                  <a:cubicBezTo>
                    <a:pt x="96" y="6"/>
                    <a:pt x="103" y="5"/>
                    <a:pt x="110" y="7"/>
                  </a:cubicBezTo>
                  <a:cubicBezTo>
                    <a:pt x="99" y="19"/>
                    <a:pt x="99" y="19"/>
                    <a:pt x="99" y="19"/>
                  </a:cubicBezTo>
                  <a:cubicBezTo>
                    <a:pt x="96" y="21"/>
                    <a:pt x="96" y="25"/>
                    <a:pt x="99" y="27"/>
                  </a:cubicBezTo>
                  <a:close/>
                </a:path>
              </a:pathLst>
            </a:custGeom>
            <a:solidFill>
              <a:srgbClr val="ED822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Freeform 313"/>
            <p:cNvSpPr>
              <a:spLocks/>
            </p:cNvSpPr>
            <p:nvPr/>
          </p:nvSpPr>
          <p:spPr bwMode="auto">
            <a:xfrm>
              <a:off x="4877332" y="3077343"/>
              <a:ext cx="187325" cy="185737"/>
            </a:xfrm>
            <a:custGeom>
              <a:avLst/>
              <a:gdLst>
                <a:gd name="T0" fmla="*/ 47 w 58"/>
                <a:gd name="T1" fmla="*/ 53 h 57"/>
                <a:gd name="T2" fmla="*/ 44 w 58"/>
                <a:gd name="T3" fmla="*/ 53 h 57"/>
                <a:gd name="T4" fmla="*/ 3 w 58"/>
                <a:gd name="T5" fmla="*/ 13 h 57"/>
                <a:gd name="T6" fmla="*/ 1 w 58"/>
                <a:gd name="T7" fmla="*/ 13 h 57"/>
                <a:gd name="T8" fmla="*/ 1 w 58"/>
                <a:gd name="T9" fmla="*/ 15 h 57"/>
                <a:gd name="T10" fmla="*/ 41 w 58"/>
                <a:gd name="T11" fmla="*/ 55 h 57"/>
                <a:gd name="T12" fmla="*/ 45 w 58"/>
                <a:gd name="T13" fmla="*/ 57 h 57"/>
                <a:gd name="T14" fmla="*/ 45 w 58"/>
                <a:gd name="T15" fmla="*/ 57 h 57"/>
                <a:gd name="T16" fmla="*/ 50 w 58"/>
                <a:gd name="T17" fmla="*/ 55 h 57"/>
                <a:gd name="T18" fmla="*/ 55 w 58"/>
                <a:gd name="T19" fmla="*/ 49 h 57"/>
                <a:gd name="T20" fmla="*/ 55 w 58"/>
                <a:gd name="T21" fmla="*/ 41 h 57"/>
                <a:gd name="T22" fmla="*/ 15 w 58"/>
                <a:gd name="T23" fmla="*/ 1 h 57"/>
                <a:gd name="T24" fmla="*/ 13 w 58"/>
                <a:gd name="T25" fmla="*/ 1 h 57"/>
                <a:gd name="T26" fmla="*/ 13 w 58"/>
                <a:gd name="T27" fmla="*/ 3 h 57"/>
                <a:gd name="T28" fmla="*/ 53 w 58"/>
                <a:gd name="T29" fmla="*/ 43 h 57"/>
                <a:gd name="T30" fmla="*/ 53 w 58"/>
                <a:gd name="T31" fmla="*/ 47 h 57"/>
                <a:gd name="T32" fmla="*/ 47 w 58"/>
                <a:gd name="T33" fmla="*/ 53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7">
                  <a:moveTo>
                    <a:pt x="47" y="53"/>
                  </a:moveTo>
                  <a:cubicBezTo>
                    <a:pt x="46" y="53"/>
                    <a:pt x="44" y="53"/>
                    <a:pt x="44" y="5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2"/>
                    <a:pt x="1" y="12"/>
                    <a:pt x="1" y="13"/>
                  </a:cubicBezTo>
                  <a:cubicBezTo>
                    <a:pt x="0" y="13"/>
                    <a:pt x="0" y="15"/>
                    <a:pt x="1" y="15"/>
                  </a:cubicBezTo>
                  <a:cubicBezTo>
                    <a:pt x="41" y="55"/>
                    <a:pt x="41" y="55"/>
                    <a:pt x="41" y="55"/>
                  </a:cubicBezTo>
                  <a:cubicBezTo>
                    <a:pt x="42" y="57"/>
                    <a:pt x="43" y="57"/>
                    <a:pt x="45" y="57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7" y="57"/>
                    <a:pt x="48" y="57"/>
                    <a:pt x="50" y="55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8" y="47"/>
                    <a:pt x="58" y="43"/>
                    <a:pt x="55" y="41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0"/>
                    <a:pt x="13" y="0"/>
                    <a:pt x="13" y="1"/>
                  </a:cubicBezTo>
                  <a:cubicBezTo>
                    <a:pt x="12" y="1"/>
                    <a:pt x="12" y="3"/>
                    <a:pt x="13" y="3"/>
                  </a:cubicBezTo>
                  <a:cubicBezTo>
                    <a:pt x="53" y="43"/>
                    <a:pt x="53" y="43"/>
                    <a:pt x="53" y="43"/>
                  </a:cubicBezTo>
                  <a:cubicBezTo>
                    <a:pt x="54" y="44"/>
                    <a:pt x="54" y="46"/>
                    <a:pt x="53" y="47"/>
                  </a:cubicBezTo>
                  <a:lnTo>
                    <a:pt x="47" y="53"/>
                  </a:lnTo>
                  <a:close/>
                </a:path>
              </a:pathLst>
            </a:custGeom>
            <a:solidFill>
              <a:srgbClr val="ED822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Freeform 314"/>
            <p:cNvSpPr>
              <a:spLocks noEditPoints="1"/>
            </p:cNvSpPr>
            <p:nvPr/>
          </p:nvSpPr>
          <p:spPr bwMode="auto">
            <a:xfrm>
              <a:off x="4650319" y="2850331"/>
              <a:ext cx="168275" cy="169862"/>
            </a:xfrm>
            <a:custGeom>
              <a:avLst/>
              <a:gdLst>
                <a:gd name="T0" fmla="*/ 23 w 52"/>
                <a:gd name="T1" fmla="*/ 13 h 52"/>
                <a:gd name="T2" fmla="*/ 11 w 52"/>
                <a:gd name="T3" fmla="*/ 1 h 52"/>
                <a:gd name="T4" fmla="*/ 9 w 52"/>
                <a:gd name="T5" fmla="*/ 1 h 52"/>
                <a:gd name="T6" fmla="*/ 1 w 52"/>
                <a:gd name="T7" fmla="*/ 9 h 52"/>
                <a:gd name="T8" fmla="*/ 1 w 52"/>
                <a:gd name="T9" fmla="*/ 11 h 52"/>
                <a:gd name="T10" fmla="*/ 13 w 52"/>
                <a:gd name="T11" fmla="*/ 23 h 52"/>
                <a:gd name="T12" fmla="*/ 14 w 52"/>
                <a:gd name="T13" fmla="*/ 24 h 52"/>
                <a:gd name="T14" fmla="*/ 15 w 52"/>
                <a:gd name="T15" fmla="*/ 23 h 52"/>
                <a:gd name="T16" fmla="*/ 18 w 52"/>
                <a:gd name="T17" fmla="*/ 21 h 52"/>
                <a:gd name="T18" fmla="*/ 49 w 52"/>
                <a:gd name="T19" fmla="*/ 51 h 52"/>
                <a:gd name="T20" fmla="*/ 50 w 52"/>
                <a:gd name="T21" fmla="*/ 52 h 52"/>
                <a:gd name="T22" fmla="*/ 51 w 52"/>
                <a:gd name="T23" fmla="*/ 51 h 52"/>
                <a:gd name="T24" fmla="*/ 51 w 52"/>
                <a:gd name="T25" fmla="*/ 49 h 52"/>
                <a:gd name="T26" fmla="*/ 21 w 52"/>
                <a:gd name="T27" fmla="*/ 18 h 52"/>
                <a:gd name="T28" fmla="*/ 23 w 52"/>
                <a:gd name="T29" fmla="*/ 15 h 52"/>
                <a:gd name="T30" fmla="*/ 23 w 52"/>
                <a:gd name="T31" fmla="*/ 13 h 52"/>
                <a:gd name="T32" fmla="*/ 14 w 52"/>
                <a:gd name="T33" fmla="*/ 19 h 52"/>
                <a:gd name="T34" fmla="*/ 5 w 52"/>
                <a:gd name="T35" fmla="*/ 10 h 52"/>
                <a:gd name="T36" fmla="*/ 10 w 52"/>
                <a:gd name="T37" fmla="*/ 5 h 52"/>
                <a:gd name="T38" fmla="*/ 19 w 52"/>
                <a:gd name="T39" fmla="*/ 14 h 52"/>
                <a:gd name="T40" fmla="*/ 14 w 52"/>
                <a:gd name="T41" fmla="*/ 1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52" h="52">
                  <a:moveTo>
                    <a:pt x="23" y="13"/>
                  </a:moveTo>
                  <a:cubicBezTo>
                    <a:pt x="11" y="1"/>
                    <a:pt x="11" y="1"/>
                    <a:pt x="11" y="1"/>
                  </a:cubicBezTo>
                  <a:cubicBezTo>
                    <a:pt x="11" y="0"/>
                    <a:pt x="9" y="0"/>
                    <a:pt x="9" y="1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9"/>
                    <a:pt x="0" y="11"/>
                    <a:pt x="1" y="11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3" y="24"/>
                    <a:pt x="13" y="24"/>
                    <a:pt x="14" y="24"/>
                  </a:cubicBezTo>
                  <a:cubicBezTo>
                    <a:pt x="15" y="24"/>
                    <a:pt x="15" y="24"/>
                    <a:pt x="15" y="2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2"/>
                    <a:pt x="49" y="52"/>
                    <a:pt x="50" y="52"/>
                  </a:cubicBezTo>
                  <a:cubicBezTo>
                    <a:pt x="51" y="52"/>
                    <a:pt x="51" y="52"/>
                    <a:pt x="51" y="51"/>
                  </a:cubicBezTo>
                  <a:cubicBezTo>
                    <a:pt x="52" y="51"/>
                    <a:pt x="52" y="49"/>
                    <a:pt x="51" y="49"/>
                  </a:cubicBezTo>
                  <a:cubicBezTo>
                    <a:pt x="21" y="18"/>
                    <a:pt x="21" y="18"/>
                    <a:pt x="21" y="18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24" y="15"/>
                    <a:pt x="24" y="13"/>
                    <a:pt x="23" y="13"/>
                  </a:cubicBezTo>
                  <a:close/>
                  <a:moveTo>
                    <a:pt x="14" y="19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9" y="14"/>
                    <a:pt x="19" y="14"/>
                    <a:pt x="19" y="14"/>
                  </a:cubicBezTo>
                  <a:lnTo>
                    <a:pt x="14" y="19"/>
                  </a:lnTo>
                  <a:close/>
                </a:path>
              </a:pathLst>
            </a:custGeom>
            <a:solidFill>
              <a:srgbClr val="ED8223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937538" y="3574377"/>
            <a:ext cx="363538" cy="415925"/>
            <a:chOff x="8572501" y="115888"/>
            <a:chExt cx="363538" cy="415925"/>
          </a:xfrm>
          <a:solidFill>
            <a:srgbClr val="ED8223"/>
          </a:solidFill>
        </p:grpSpPr>
        <p:sp>
          <p:nvSpPr>
            <p:cNvPr id="55" name="Freeform 147"/>
            <p:cNvSpPr>
              <a:spLocks/>
            </p:cNvSpPr>
            <p:nvPr/>
          </p:nvSpPr>
          <p:spPr bwMode="auto">
            <a:xfrm>
              <a:off x="8572501" y="128588"/>
              <a:ext cx="363538" cy="403225"/>
            </a:xfrm>
            <a:custGeom>
              <a:avLst/>
              <a:gdLst>
                <a:gd name="T0" fmla="*/ 6 w 112"/>
                <a:gd name="T1" fmla="*/ 124 h 124"/>
                <a:gd name="T2" fmla="*/ 106 w 112"/>
                <a:gd name="T3" fmla="*/ 124 h 124"/>
                <a:gd name="T4" fmla="*/ 112 w 112"/>
                <a:gd name="T5" fmla="*/ 118 h 124"/>
                <a:gd name="T6" fmla="*/ 112 w 112"/>
                <a:gd name="T7" fmla="*/ 6 h 124"/>
                <a:gd name="T8" fmla="*/ 106 w 112"/>
                <a:gd name="T9" fmla="*/ 0 h 124"/>
                <a:gd name="T10" fmla="*/ 90 w 112"/>
                <a:gd name="T11" fmla="*/ 0 h 124"/>
                <a:gd name="T12" fmla="*/ 88 w 112"/>
                <a:gd name="T13" fmla="*/ 2 h 124"/>
                <a:gd name="T14" fmla="*/ 90 w 112"/>
                <a:gd name="T15" fmla="*/ 4 h 124"/>
                <a:gd name="T16" fmla="*/ 106 w 112"/>
                <a:gd name="T17" fmla="*/ 4 h 124"/>
                <a:gd name="T18" fmla="*/ 108 w 112"/>
                <a:gd name="T19" fmla="*/ 6 h 124"/>
                <a:gd name="T20" fmla="*/ 108 w 112"/>
                <a:gd name="T21" fmla="*/ 118 h 124"/>
                <a:gd name="T22" fmla="*/ 106 w 112"/>
                <a:gd name="T23" fmla="*/ 120 h 124"/>
                <a:gd name="T24" fmla="*/ 6 w 112"/>
                <a:gd name="T25" fmla="*/ 120 h 124"/>
                <a:gd name="T26" fmla="*/ 4 w 112"/>
                <a:gd name="T27" fmla="*/ 118 h 124"/>
                <a:gd name="T28" fmla="*/ 4 w 112"/>
                <a:gd name="T29" fmla="*/ 6 h 124"/>
                <a:gd name="T30" fmla="*/ 6 w 112"/>
                <a:gd name="T31" fmla="*/ 4 h 124"/>
                <a:gd name="T32" fmla="*/ 22 w 112"/>
                <a:gd name="T33" fmla="*/ 4 h 124"/>
                <a:gd name="T34" fmla="*/ 24 w 112"/>
                <a:gd name="T35" fmla="*/ 2 h 124"/>
                <a:gd name="T36" fmla="*/ 22 w 112"/>
                <a:gd name="T37" fmla="*/ 0 h 124"/>
                <a:gd name="T38" fmla="*/ 6 w 112"/>
                <a:gd name="T39" fmla="*/ 0 h 124"/>
                <a:gd name="T40" fmla="*/ 0 w 112"/>
                <a:gd name="T41" fmla="*/ 6 h 124"/>
                <a:gd name="T42" fmla="*/ 0 w 112"/>
                <a:gd name="T43" fmla="*/ 118 h 124"/>
                <a:gd name="T44" fmla="*/ 6 w 112"/>
                <a:gd name="T4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2" h="124">
                  <a:moveTo>
                    <a:pt x="6" y="124"/>
                  </a:moveTo>
                  <a:cubicBezTo>
                    <a:pt x="106" y="124"/>
                    <a:pt x="106" y="124"/>
                    <a:pt x="106" y="124"/>
                  </a:cubicBezTo>
                  <a:cubicBezTo>
                    <a:pt x="109" y="124"/>
                    <a:pt x="112" y="121"/>
                    <a:pt x="112" y="118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2" y="3"/>
                    <a:pt x="109" y="0"/>
                    <a:pt x="106" y="0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89" y="0"/>
                    <a:pt x="88" y="1"/>
                    <a:pt x="88" y="2"/>
                  </a:cubicBezTo>
                  <a:cubicBezTo>
                    <a:pt x="88" y="3"/>
                    <a:pt x="89" y="4"/>
                    <a:pt x="90" y="4"/>
                  </a:cubicBezTo>
                  <a:cubicBezTo>
                    <a:pt x="106" y="4"/>
                    <a:pt x="106" y="4"/>
                    <a:pt x="106" y="4"/>
                  </a:cubicBezTo>
                  <a:cubicBezTo>
                    <a:pt x="107" y="4"/>
                    <a:pt x="108" y="5"/>
                    <a:pt x="108" y="6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08" y="119"/>
                    <a:pt x="107" y="120"/>
                    <a:pt x="106" y="120"/>
                  </a:cubicBezTo>
                  <a:cubicBezTo>
                    <a:pt x="6" y="120"/>
                    <a:pt x="6" y="120"/>
                    <a:pt x="6" y="120"/>
                  </a:cubicBezTo>
                  <a:cubicBezTo>
                    <a:pt x="5" y="120"/>
                    <a:pt x="4" y="119"/>
                    <a:pt x="4" y="118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3" y="4"/>
                    <a:pt x="24" y="3"/>
                    <a:pt x="24" y="2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21"/>
                    <a:pt x="3" y="124"/>
                    <a:pt x="6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6" name="Freeform 148"/>
            <p:cNvSpPr>
              <a:spLocks/>
            </p:cNvSpPr>
            <p:nvPr/>
          </p:nvSpPr>
          <p:spPr bwMode="auto">
            <a:xfrm>
              <a:off x="8610601" y="168275"/>
              <a:ext cx="285750" cy="323850"/>
            </a:xfrm>
            <a:custGeom>
              <a:avLst/>
              <a:gdLst>
                <a:gd name="T0" fmla="*/ 10 w 88"/>
                <a:gd name="T1" fmla="*/ 4 h 100"/>
                <a:gd name="T2" fmla="*/ 12 w 88"/>
                <a:gd name="T3" fmla="*/ 2 h 100"/>
                <a:gd name="T4" fmla="*/ 10 w 88"/>
                <a:gd name="T5" fmla="*/ 0 h 100"/>
                <a:gd name="T6" fmla="*/ 2 w 88"/>
                <a:gd name="T7" fmla="*/ 0 h 100"/>
                <a:gd name="T8" fmla="*/ 0 w 88"/>
                <a:gd name="T9" fmla="*/ 2 h 100"/>
                <a:gd name="T10" fmla="*/ 0 w 88"/>
                <a:gd name="T11" fmla="*/ 98 h 100"/>
                <a:gd name="T12" fmla="*/ 2 w 88"/>
                <a:gd name="T13" fmla="*/ 100 h 100"/>
                <a:gd name="T14" fmla="*/ 86 w 88"/>
                <a:gd name="T15" fmla="*/ 100 h 100"/>
                <a:gd name="T16" fmla="*/ 88 w 88"/>
                <a:gd name="T17" fmla="*/ 98 h 100"/>
                <a:gd name="T18" fmla="*/ 88 w 88"/>
                <a:gd name="T19" fmla="*/ 2 h 100"/>
                <a:gd name="T20" fmla="*/ 86 w 88"/>
                <a:gd name="T21" fmla="*/ 0 h 100"/>
                <a:gd name="T22" fmla="*/ 78 w 88"/>
                <a:gd name="T23" fmla="*/ 0 h 100"/>
                <a:gd name="T24" fmla="*/ 76 w 88"/>
                <a:gd name="T25" fmla="*/ 2 h 100"/>
                <a:gd name="T26" fmla="*/ 78 w 88"/>
                <a:gd name="T27" fmla="*/ 4 h 100"/>
                <a:gd name="T28" fmla="*/ 84 w 88"/>
                <a:gd name="T29" fmla="*/ 4 h 100"/>
                <a:gd name="T30" fmla="*/ 84 w 88"/>
                <a:gd name="T31" fmla="*/ 96 h 100"/>
                <a:gd name="T32" fmla="*/ 4 w 88"/>
                <a:gd name="T33" fmla="*/ 96 h 100"/>
                <a:gd name="T34" fmla="*/ 4 w 88"/>
                <a:gd name="T35" fmla="*/ 4 h 100"/>
                <a:gd name="T36" fmla="*/ 10 w 88"/>
                <a:gd name="T37" fmla="*/ 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8" h="100">
                  <a:moveTo>
                    <a:pt x="10" y="4"/>
                  </a:moveTo>
                  <a:cubicBezTo>
                    <a:pt x="11" y="4"/>
                    <a:pt x="12" y="3"/>
                    <a:pt x="12" y="2"/>
                  </a:cubicBezTo>
                  <a:cubicBezTo>
                    <a:pt x="12" y="1"/>
                    <a:pt x="11" y="0"/>
                    <a:pt x="1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99"/>
                    <a:pt x="1" y="100"/>
                    <a:pt x="2" y="100"/>
                  </a:cubicBezTo>
                  <a:cubicBezTo>
                    <a:pt x="86" y="100"/>
                    <a:pt x="86" y="100"/>
                    <a:pt x="86" y="100"/>
                  </a:cubicBezTo>
                  <a:cubicBezTo>
                    <a:pt x="87" y="100"/>
                    <a:pt x="88" y="99"/>
                    <a:pt x="88" y="98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1"/>
                    <a:pt x="87" y="0"/>
                    <a:pt x="86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7" y="0"/>
                    <a:pt x="76" y="1"/>
                    <a:pt x="76" y="2"/>
                  </a:cubicBezTo>
                  <a:cubicBezTo>
                    <a:pt x="76" y="3"/>
                    <a:pt x="77" y="4"/>
                    <a:pt x="78" y="4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4" y="96"/>
                    <a:pt x="4" y="96"/>
                    <a:pt x="4" y="96"/>
                  </a:cubicBezTo>
                  <a:cubicBezTo>
                    <a:pt x="4" y="4"/>
                    <a:pt x="4" y="4"/>
                    <a:pt x="4" y="4"/>
                  </a:cubicBezTo>
                  <a:lnTo>
                    <a:pt x="1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7" name="Freeform 149"/>
            <p:cNvSpPr>
              <a:spLocks noEditPoints="1"/>
            </p:cNvSpPr>
            <p:nvPr/>
          </p:nvSpPr>
          <p:spPr bwMode="auto">
            <a:xfrm>
              <a:off x="8662988" y="115888"/>
              <a:ext cx="180975" cy="90487"/>
            </a:xfrm>
            <a:custGeom>
              <a:avLst/>
              <a:gdLst>
                <a:gd name="T0" fmla="*/ 8 w 56"/>
                <a:gd name="T1" fmla="*/ 28 h 28"/>
                <a:gd name="T2" fmla="*/ 48 w 56"/>
                <a:gd name="T3" fmla="*/ 28 h 28"/>
                <a:gd name="T4" fmla="*/ 56 w 56"/>
                <a:gd name="T5" fmla="*/ 20 h 28"/>
                <a:gd name="T6" fmla="*/ 56 w 56"/>
                <a:gd name="T7" fmla="*/ 2 h 28"/>
                <a:gd name="T8" fmla="*/ 54 w 56"/>
                <a:gd name="T9" fmla="*/ 0 h 28"/>
                <a:gd name="T10" fmla="*/ 2 w 56"/>
                <a:gd name="T11" fmla="*/ 0 h 28"/>
                <a:gd name="T12" fmla="*/ 0 w 56"/>
                <a:gd name="T13" fmla="*/ 2 h 28"/>
                <a:gd name="T14" fmla="*/ 0 w 56"/>
                <a:gd name="T15" fmla="*/ 20 h 28"/>
                <a:gd name="T16" fmla="*/ 8 w 56"/>
                <a:gd name="T17" fmla="*/ 28 h 28"/>
                <a:gd name="T18" fmla="*/ 4 w 56"/>
                <a:gd name="T19" fmla="*/ 4 h 28"/>
                <a:gd name="T20" fmla="*/ 52 w 56"/>
                <a:gd name="T21" fmla="*/ 4 h 28"/>
                <a:gd name="T22" fmla="*/ 52 w 56"/>
                <a:gd name="T23" fmla="*/ 20 h 28"/>
                <a:gd name="T24" fmla="*/ 48 w 56"/>
                <a:gd name="T25" fmla="*/ 24 h 28"/>
                <a:gd name="T26" fmla="*/ 8 w 56"/>
                <a:gd name="T27" fmla="*/ 24 h 28"/>
                <a:gd name="T28" fmla="*/ 4 w 56"/>
                <a:gd name="T29" fmla="*/ 20 h 28"/>
                <a:gd name="T30" fmla="*/ 4 w 56"/>
                <a:gd name="T31" fmla="*/ 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28">
                  <a:moveTo>
                    <a:pt x="8" y="28"/>
                  </a:moveTo>
                  <a:cubicBezTo>
                    <a:pt x="48" y="28"/>
                    <a:pt x="48" y="28"/>
                    <a:pt x="48" y="28"/>
                  </a:cubicBezTo>
                  <a:cubicBezTo>
                    <a:pt x="53" y="28"/>
                    <a:pt x="56" y="25"/>
                    <a:pt x="56" y="20"/>
                  </a:cubicBezTo>
                  <a:cubicBezTo>
                    <a:pt x="56" y="2"/>
                    <a:pt x="56" y="2"/>
                    <a:pt x="56" y="2"/>
                  </a:cubicBezTo>
                  <a:cubicBezTo>
                    <a:pt x="56" y="1"/>
                    <a:pt x="55" y="0"/>
                    <a:pt x="5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3" y="28"/>
                    <a:pt x="8" y="28"/>
                  </a:cubicBezTo>
                  <a:close/>
                  <a:moveTo>
                    <a:pt x="4" y="4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23"/>
                    <a:pt x="51" y="24"/>
                    <a:pt x="4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5" y="24"/>
                    <a:pt x="4" y="23"/>
                    <a:pt x="4" y="20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Freeform 150"/>
            <p:cNvSpPr>
              <a:spLocks/>
            </p:cNvSpPr>
            <p:nvPr/>
          </p:nvSpPr>
          <p:spPr bwMode="auto">
            <a:xfrm>
              <a:off x="8675688" y="311150"/>
              <a:ext cx="155575" cy="12700"/>
            </a:xfrm>
            <a:custGeom>
              <a:avLst/>
              <a:gdLst>
                <a:gd name="T0" fmla="*/ 2 w 48"/>
                <a:gd name="T1" fmla="*/ 4 h 4"/>
                <a:gd name="T2" fmla="*/ 46 w 48"/>
                <a:gd name="T3" fmla="*/ 4 h 4"/>
                <a:gd name="T4" fmla="*/ 48 w 48"/>
                <a:gd name="T5" fmla="*/ 2 h 4"/>
                <a:gd name="T6" fmla="*/ 46 w 48"/>
                <a:gd name="T7" fmla="*/ 0 h 4"/>
                <a:gd name="T8" fmla="*/ 2 w 48"/>
                <a:gd name="T9" fmla="*/ 0 h 4"/>
                <a:gd name="T10" fmla="*/ 0 w 48"/>
                <a:gd name="T11" fmla="*/ 2 h 4"/>
                <a:gd name="T12" fmla="*/ 2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2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7" y="4"/>
                    <a:pt x="48" y="3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Freeform 151"/>
            <p:cNvSpPr>
              <a:spLocks/>
            </p:cNvSpPr>
            <p:nvPr/>
          </p:nvSpPr>
          <p:spPr bwMode="auto">
            <a:xfrm>
              <a:off x="8675688" y="258763"/>
              <a:ext cx="155575" cy="12700"/>
            </a:xfrm>
            <a:custGeom>
              <a:avLst/>
              <a:gdLst>
                <a:gd name="T0" fmla="*/ 2 w 48"/>
                <a:gd name="T1" fmla="*/ 4 h 4"/>
                <a:gd name="T2" fmla="*/ 46 w 48"/>
                <a:gd name="T3" fmla="*/ 4 h 4"/>
                <a:gd name="T4" fmla="*/ 48 w 48"/>
                <a:gd name="T5" fmla="*/ 2 h 4"/>
                <a:gd name="T6" fmla="*/ 46 w 48"/>
                <a:gd name="T7" fmla="*/ 0 h 4"/>
                <a:gd name="T8" fmla="*/ 2 w 48"/>
                <a:gd name="T9" fmla="*/ 0 h 4"/>
                <a:gd name="T10" fmla="*/ 0 w 48"/>
                <a:gd name="T11" fmla="*/ 2 h 4"/>
                <a:gd name="T12" fmla="*/ 2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2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7" y="4"/>
                    <a:pt x="48" y="3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Freeform 152"/>
            <p:cNvSpPr>
              <a:spLocks/>
            </p:cNvSpPr>
            <p:nvPr/>
          </p:nvSpPr>
          <p:spPr bwMode="auto">
            <a:xfrm>
              <a:off x="8675688" y="361950"/>
              <a:ext cx="155575" cy="14287"/>
            </a:xfrm>
            <a:custGeom>
              <a:avLst/>
              <a:gdLst>
                <a:gd name="T0" fmla="*/ 2 w 48"/>
                <a:gd name="T1" fmla="*/ 4 h 4"/>
                <a:gd name="T2" fmla="*/ 46 w 48"/>
                <a:gd name="T3" fmla="*/ 4 h 4"/>
                <a:gd name="T4" fmla="*/ 48 w 48"/>
                <a:gd name="T5" fmla="*/ 2 h 4"/>
                <a:gd name="T6" fmla="*/ 46 w 48"/>
                <a:gd name="T7" fmla="*/ 0 h 4"/>
                <a:gd name="T8" fmla="*/ 2 w 48"/>
                <a:gd name="T9" fmla="*/ 0 h 4"/>
                <a:gd name="T10" fmla="*/ 0 w 48"/>
                <a:gd name="T11" fmla="*/ 2 h 4"/>
                <a:gd name="T12" fmla="*/ 2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2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7" y="4"/>
                    <a:pt x="48" y="3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Freeform 153"/>
            <p:cNvSpPr>
              <a:spLocks/>
            </p:cNvSpPr>
            <p:nvPr/>
          </p:nvSpPr>
          <p:spPr bwMode="auto">
            <a:xfrm>
              <a:off x="8675688" y="414338"/>
              <a:ext cx="155575" cy="12700"/>
            </a:xfrm>
            <a:custGeom>
              <a:avLst/>
              <a:gdLst>
                <a:gd name="T0" fmla="*/ 2 w 48"/>
                <a:gd name="T1" fmla="*/ 4 h 4"/>
                <a:gd name="T2" fmla="*/ 46 w 48"/>
                <a:gd name="T3" fmla="*/ 4 h 4"/>
                <a:gd name="T4" fmla="*/ 48 w 48"/>
                <a:gd name="T5" fmla="*/ 2 h 4"/>
                <a:gd name="T6" fmla="*/ 46 w 48"/>
                <a:gd name="T7" fmla="*/ 0 h 4"/>
                <a:gd name="T8" fmla="*/ 2 w 48"/>
                <a:gd name="T9" fmla="*/ 0 h 4"/>
                <a:gd name="T10" fmla="*/ 0 w 48"/>
                <a:gd name="T11" fmla="*/ 2 h 4"/>
                <a:gd name="T12" fmla="*/ 2 w 48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4">
                  <a:moveTo>
                    <a:pt x="2" y="4"/>
                  </a:moveTo>
                  <a:cubicBezTo>
                    <a:pt x="46" y="4"/>
                    <a:pt x="46" y="4"/>
                    <a:pt x="46" y="4"/>
                  </a:cubicBezTo>
                  <a:cubicBezTo>
                    <a:pt x="47" y="4"/>
                    <a:pt x="48" y="3"/>
                    <a:pt x="48" y="2"/>
                  </a:cubicBezTo>
                  <a:cubicBezTo>
                    <a:pt x="48" y="1"/>
                    <a:pt x="47" y="0"/>
                    <a:pt x="4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9464170" y="3615066"/>
            <a:ext cx="415926" cy="415924"/>
            <a:chOff x="9745007" y="2870715"/>
            <a:chExt cx="415926" cy="415924"/>
          </a:xfrm>
          <a:solidFill>
            <a:srgbClr val="ED8223"/>
          </a:solidFill>
        </p:grpSpPr>
        <p:sp>
          <p:nvSpPr>
            <p:cNvPr id="63" name="Freeform 94"/>
            <p:cNvSpPr>
              <a:spLocks noEditPoints="1"/>
            </p:cNvSpPr>
            <p:nvPr/>
          </p:nvSpPr>
          <p:spPr bwMode="auto">
            <a:xfrm>
              <a:off x="9745007" y="2910402"/>
              <a:ext cx="376238" cy="376237"/>
            </a:xfrm>
            <a:custGeom>
              <a:avLst/>
              <a:gdLst>
                <a:gd name="T0" fmla="*/ 116 w 116"/>
                <a:gd name="T1" fmla="*/ 58 h 116"/>
                <a:gd name="T2" fmla="*/ 114 w 116"/>
                <a:gd name="T3" fmla="*/ 56 h 116"/>
                <a:gd name="T4" fmla="*/ 60 w 116"/>
                <a:gd name="T5" fmla="*/ 56 h 116"/>
                <a:gd name="T6" fmla="*/ 60 w 116"/>
                <a:gd name="T7" fmla="*/ 2 h 116"/>
                <a:gd name="T8" fmla="*/ 58 w 116"/>
                <a:gd name="T9" fmla="*/ 0 h 116"/>
                <a:gd name="T10" fmla="*/ 0 w 116"/>
                <a:gd name="T11" fmla="*/ 58 h 116"/>
                <a:gd name="T12" fmla="*/ 58 w 116"/>
                <a:gd name="T13" fmla="*/ 116 h 116"/>
                <a:gd name="T14" fmla="*/ 116 w 116"/>
                <a:gd name="T15" fmla="*/ 58 h 116"/>
                <a:gd name="T16" fmla="*/ 4 w 116"/>
                <a:gd name="T17" fmla="*/ 58 h 116"/>
                <a:gd name="T18" fmla="*/ 56 w 116"/>
                <a:gd name="T19" fmla="*/ 4 h 116"/>
                <a:gd name="T20" fmla="*/ 56 w 116"/>
                <a:gd name="T21" fmla="*/ 58 h 116"/>
                <a:gd name="T22" fmla="*/ 58 w 116"/>
                <a:gd name="T23" fmla="*/ 60 h 116"/>
                <a:gd name="T24" fmla="*/ 112 w 116"/>
                <a:gd name="T25" fmla="*/ 60 h 116"/>
                <a:gd name="T26" fmla="*/ 58 w 116"/>
                <a:gd name="T27" fmla="*/ 112 h 116"/>
                <a:gd name="T28" fmla="*/ 4 w 116"/>
                <a:gd name="T29" fmla="*/ 58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6" h="116">
                  <a:moveTo>
                    <a:pt x="116" y="58"/>
                  </a:moveTo>
                  <a:cubicBezTo>
                    <a:pt x="116" y="57"/>
                    <a:pt x="115" y="56"/>
                    <a:pt x="114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26" y="0"/>
                    <a:pt x="0" y="26"/>
                    <a:pt x="0" y="58"/>
                  </a:cubicBezTo>
                  <a:cubicBezTo>
                    <a:pt x="0" y="91"/>
                    <a:pt x="25" y="116"/>
                    <a:pt x="58" y="116"/>
                  </a:cubicBezTo>
                  <a:cubicBezTo>
                    <a:pt x="89" y="116"/>
                    <a:pt x="116" y="89"/>
                    <a:pt x="116" y="58"/>
                  </a:cubicBezTo>
                  <a:close/>
                  <a:moveTo>
                    <a:pt x="4" y="58"/>
                  </a:moveTo>
                  <a:cubicBezTo>
                    <a:pt x="4" y="29"/>
                    <a:pt x="27" y="5"/>
                    <a:pt x="56" y="4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59"/>
                    <a:pt x="57" y="60"/>
                    <a:pt x="58" y="60"/>
                  </a:cubicBezTo>
                  <a:cubicBezTo>
                    <a:pt x="112" y="60"/>
                    <a:pt x="112" y="60"/>
                    <a:pt x="112" y="60"/>
                  </a:cubicBezTo>
                  <a:cubicBezTo>
                    <a:pt x="111" y="88"/>
                    <a:pt x="86" y="112"/>
                    <a:pt x="58" y="112"/>
                  </a:cubicBezTo>
                  <a:cubicBezTo>
                    <a:pt x="27" y="112"/>
                    <a:pt x="4" y="89"/>
                    <a:pt x="4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Freeform 95"/>
            <p:cNvSpPr>
              <a:spLocks noEditPoints="1"/>
            </p:cNvSpPr>
            <p:nvPr/>
          </p:nvSpPr>
          <p:spPr bwMode="auto">
            <a:xfrm>
              <a:off x="9965670" y="2870715"/>
              <a:ext cx="195263" cy="195262"/>
            </a:xfrm>
            <a:custGeom>
              <a:avLst/>
              <a:gdLst>
                <a:gd name="T0" fmla="*/ 2 w 60"/>
                <a:gd name="T1" fmla="*/ 60 h 60"/>
                <a:gd name="T2" fmla="*/ 58 w 60"/>
                <a:gd name="T3" fmla="*/ 60 h 60"/>
                <a:gd name="T4" fmla="*/ 60 w 60"/>
                <a:gd name="T5" fmla="*/ 58 h 60"/>
                <a:gd name="T6" fmla="*/ 2 w 60"/>
                <a:gd name="T7" fmla="*/ 0 h 60"/>
                <a:gd name="T8" fmla="*/ 0 w 60"/>
                <a:gd name="T9" fmla="*/ 2 h 60"/>
                <a:gd name="T10" fmla="*/ 0 w 60"/>
                <a:gd name="T11" fmla="*/ 58 h 60"/>
                <a:gd name="T12" fmla="*/ 2 w 60"/>
                <a:gd name="T13" fmla="*/ 60 h 60"/>
                <a:gd name="T14" fmla="*/ 4 w 60"/>
                <a:gd name="T15" fmla="*/ 4 h 60"/>
                <a:gd name="T16" fmla="*/ 56 w 60"/>
                <a:gd name="T17" fmla="*/ 56 h 60"/>
                <a:gd name="T18" fmla="*/ 4 w 60"/>
                <a:gd name="T19" fmla="*/ 56 h 60"/>
                <a:gd name="T20" fmla="*/ 4 w 60"/>
                <a:gd name="T21" fmla="*/ 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2" y="60"/>
                  </a:moveTo>
                  <a:cubicBezTo>
                    <a:pt x="58" y="60"/>
                    <a:pt x="58" y="60"/>
                    <a:pt x="58" y="60"/>
                  </a:cubicBezTo>
                  <a:cubicBezTo>
                    <a:pt x="59" y="60"/>
                    <a:pt x="60" y="59"/>
                    <a:pt x="60" y="58"/>
                  </a:cubicBezTo>
                  <a:cubicBezTo>
                    <a:pt x="60" y="26"/>
                    <a:pt x="34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59"/>
                    <a:pt x="1" y="60"/>
                    <a:pt x="2" y="60"/>
                  </a:cubicBezTo>
                  <a:close/>
                  <a:moveTo>
                    <a:pt x="4" y="4"/>
                  </a:moveTo>
                  <a:cubicBezTo>
                    <a:pt x="32" y="5"/>
                    <a:pt x="55" y="28"/>
                    <a:pt x="56" y="56"/>
                  </a:cubicBezTo>
                  <a:cubicBezTo>
                    <a:pt x="4" y="56"/>
                    <a:pt x="4" y="56"/>
                    <a:pt x="4" y="56"/>
                  </a:cubicBezTo>
                  <a:lnTo>
                    <a:pt x="4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5" name="文本框 67"/>
          <p:cNvSpPr txBox="1"/>
          <p:nvPr/>
        </p:nvSpPr>
        <p:spPr>
          <a:xfrm>
            <a:off x="3780937" y="1365039"/>
            <a:ext cx="40684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「在这里</a:t>
            </a:r>
            <a:r>
              <a:rPr lang="zh-CN" altLang="en-US" sz="2800" dirty="0" smtClean="0">
                <a:solidFill>
                  <a:srgbClr val="ED822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添加主标题</a:t>
            </a:r>
            <a:r>
              <a:rPr lang="zh-CN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」</a:t>
            </a:r>
            <a:endParaRPr lang="zh-CN" altLang="en-US" sz="28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文本框 68"/>
          <p:cNvSpPr txBox="1"/>
          <p:nvPr/>
        </p:nvSpPr>
        <p:spPr>
          <a:xfrm>
            <a:off x="4086971" y="2003611"/>
            <a:ext cx="34563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充说明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</a:t>
            </a:r>
            <a:r>
              <a:rPr lang="zh-CN" altLang="en-US" sz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明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补充说明</a:t>
            </a:r>
          </a:p>
        </p:txBody>
      </p:sp>
      <p:cxnSp>
        <p:nvCxnSpPr>
          <p:cNvPr id="67" name="直接连接符 66"/>
          <p:cNvCxnSpPr/>
          <p:nvPr/>
        </p:nvCxnSpPr>
        <p:spPr>
          <a:xfrm>
            <a:off x="558579" y="2445159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522575" y="6333591"/>
            <a:ext cx="10585176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文本框 73"/>
          <p:cNvSpPr txBox="1"/>
          <p:nvPr/>
        </p:nvSpPr>
        <p:spPr>
          <a:xfrm>
            <a:off x="882615" y="6410354"/>
            <a:ext cx="9901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补充详细内容补充详细内容补充详细内容补充详细内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0" name="文本框 74"/>
          <p:cNvSpPr txBox="1"/>
          <p:nvPr/>
        </p:nvSpPr>
        <p:spPr>
          <a:xfrm>
            <a:off x="1119736" y="4482351"/>
            <a:ext cx="180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5"/>
          <p:cNvSpPr txBox="1"/>
          <p:nvPr/>
        </p:nvSpPr>
        <p:spPr>
          <a:xfrm>
            <a:off x="1284958" y="4197232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6"/>
          <p:cNvSpPr txBox="1"/>
          <p:nvPr/>
        </p:nvSpPr>
        <p:spPr>
          <a:xfrm>
            <a:off x="3723630" y="4461204"/>
            <a:ext cx="180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文本框 77"/>
          <p:cNvSpPr txBox="1"/>
          <p:nvPr/>
        </p:nvSpPr>
        <p:spPr>
          <a:xfrm>
            <a:off x="3888852" y="4176085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文本框 78"/>
          <p:cNvSpPr txBox="1"/>
          <p:nvPr/>
        </p:nvSpPr>
        <p:spPr>
          <a:xfrm>
            <a:off x="6210964" y="4482351"/>
            <a:ext cx="180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文本框 79"/>
          <p:cNvSpPr txBox="1"/>
          <p:nvPr/>
        </p:nvSpPr>
        <p:spPr>
          <a:xfrm>
            <a:off x="6376186" y="4197232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6" name="文本框 80"/>
          <p:cNvSpPr txBox="1"/>
          <p:nvPr/>
        </p:nvSpPr>
        <p:spPr>
          <a:xfrm>
            <a:off x="8800731" y="4467450"/>
            <a:ext cx="180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容补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充详细内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容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补充</a:t>
            </a: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</a:t>
            </a:r>
            <a:endParaRPr lang="zh-CN" altLang="en-US" sz="12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7" name="文本框 100"/>
          <p:cNvSpPr txBox="1"/>
          <p:nvPr/>
        </p:nvSpPr>
        <p:spPr>
          <a:xfrm>
            <a:off x="8965953" y="4182331"/>
            <a:ext cx="1571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61616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zh-CN" altLang="en-US" sz="1400" dirty="0">
              <a:solidFill>
                <a:srgbClr val="61616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30451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" name="组合 61"/>
          <p:cNvGrpSpPr/>
          <p:nvPr/>
        </p:nvGrpSpPr>
        <p:grpSpPr>
          <a:xfrm>
            <a:off x="694755" y="1436516"/>
            <a:ext cx="6834966" cy="1084631"/>
            <a:chOff x="694755" y="240022"/>
            <a:chExt cx="6834966" cy="1084631"/>
          </a:xfrm>
        </p:grpSpPr>
        <p:sp>
          <p:nvSpPr>
            <p:cNvPr id="63" name="文本框 2"/>
            <p:cNvSpPr txBox="1"/>
            <p:nvPr/>
          </p:nvSpPr>
          <p:spPr>
            <a:xfrm>
              <a:off x="785190" y="240022"/>
              <a:ext cx="383081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48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Agency FB" panose="020B0503020202020204" pitchFamily="34" charset="0"/>
                </a:rPr>
                <a:t>Tittle Here</a:t>
              </a:r>
              <a:endParaRPr kumimoji="0" lang="zh-CN" altLang="en-US" sz="4800" b="1" i="0" u="none" strike="noStrike" kern="0" cap="none" spc="0" normalizeH="0" baseline="0" noProof="0" dirty="0">
                <a:ln>
                  <a:noFill/>
                </a:ln>
                <a:solidFill>
                  <a:srgbClr val="777777"/>
                </a:solidFill>
                <a:effectLst/>
                <a:uLnTx/>
                <a:uFillTx/>
                <a:latin typeface="Agency FB" panose="020B0503020202020204" pitchFamily="34" charset="0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694755" y="397656"/>
              <a:ext cx="90436" cy="515730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65" name="文本框 4"/>
            <p:cNvSpPr txBox="1"/>
            <p:nvPr/>
          </p:nvSpPr>
          <p:spPr>
            <a:xfrm>
              <a:off x="785190" y="924543"/>
              <a:ext cx="674453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Nunc viverra imperdiet enim. Fusce est. Vivamus a </a:t>
              </a:r>
              <a:r>
                <a:rPr kumimoji="0" lang="en-US" altLang="zh-CN" sz="20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tellus</a:t>
              </a:r>
              <a:r>
                <a:rPr kumimoji="0" lang="en-US" altLang="zh-CN" sz="2000" b="0" i="0" u="none" strike="noStrike" kern="0" cap="none" spc="0" normalizeH="0" baseline="0" noProof="0" dirty="0">
                  <a:ln>
                    <a:noFill/>
                  </a:ln>
                  <a:solidFill>
                    <a:srgbClr val="777777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.</a:t>
              </a:r>
            </a:p>
          </p:txBody>
        </p:sp>
      </p:grpSp>
      <p:sp>
        <p:nvSpPr>
          <p:cNvPr id="66" name="矩形 65"/>
          <p:cNvSpPr/>
          <p:nvPr/>
        </p:nvSpPr>
        <p:spPr>
          <a:xfrm>
            <a:off x="0" y="4553152"/>
            <a:ext cx="12192000" cy="127322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等线" panose="020F0502020204030204"/>
              <a:cs typeface="+mn-cs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1400536" y="3123093"/>
            <a:ext cx="1875098" cy="1476961"/>
            <a:chOff x="1400536" y="1926599"/>
            <a:chExt cx="1875098" cy="1476961"/>
          </a:xfrm>
        </p:grpSpPr>
        <p:sp>
          <p:nvSpPr>
            <p:cNvPr id="68" name="任意多边形 67"/>
            <p:cNvSpPr/>
            <p:nvPr/>
          </p:nvSpPr>
          <p:spPr>
            <a:xfrm>
              <a:off x="1400536" y="1926599"/>
              <a:ext cx="1875098" cy="1476961"/>
            </a:xfrm>
            <a:custGeom>
              <a:avLst/>
              <a:gdLst>
                <a:gd name="connsiteX0" fmla="*/ 937549 w 1875098"/>
                <a:gd name="connsiteY0" fmla="*/ 0 h 1476961"/>
                <a:gd name="connsiteX1" fmla="*/ 1474579 w 1875098"/>
                <a:gd name="connsiteY1" fmla="*/ 537030 h 1476961"/>
                <a:gd name="connsiteX2" fmla="*/ 1382863 w 1875098"/>
                <a:gd name="connsiteY2" fmla="*/ 837289 h 1476961"/>
                <a:gd name="connsiteX3" fmla="*/ 1325099 w 1875098"/>
                <a:gd name="connsiteY3" fmla="*/ 907299 h 1476961"/>
                <a:gd name="connsiteX4" fmla="*/ 1875098 w 1875098"/>
                <a:gd name="connsiteY4" fmla="*/ 1476961 h 1476961"/>
                <a:gd name="connsiteX5" fmla="*/ 0 w 1875098"/>
                <a:gd name="connsiteY5" fmla="*/ 1476961 h 1476961"/>
                <a:gd name="connsiteX6" fmla="*/ 549999 w 1875098"/>
                <a:gd name="connsiteY6" fmla="*/ 907299 h 1476961"/>
                <a:gd name="connsiteX7" fmla="*/ 492236 w 1875098"/>
                <a:gd name="connsiteY7" fmla="*/ 837289 h 1476961"/>
                <a:gd name="connsiteX8" fmla="*/ 400519 w 1875098"/>
                <a:gd name="connsiteY8" fmla="*/ 537030 h 1476961"/>
                <a:gd name="connsiteX9" fmla="*/ 937549 w 1875098"/>
                <a:gd name="connsiteY9" fmla="*/ 0 h 147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098" h="1476961">
                  <a:moveTo>
                    <a:pt x="937549" y="0"/>
                  </a:moveTo>
                  <a:cubicBezTo>
                    <a:pt x="1234142" y="0"/>
                    <a:pt x="1474579" y="240437"/>
                    <a:pt x="1474579" y="537030"/>
                  </a:cubicBezTo>
                  <a:cubicBezTo>
                    <a:pt x="1474579" y="648253"/>
                    <a:pt x="1440768" y="751578"/>
                    <a:pt x="1382863" y="837289"/>
                  </a:cubicBezTo>
                  <a:lnTo>
                    <a:pt x="1325099" y="907299"/>
                  </a:lnTo>
                  <a:lnTo>
                    <a:pt x="1875098" y="1476961"/>
                  </a:lnTo>
                  <a:lnTo>
                    <a:pt x="0" y="1476961"/>
                  </a:lnTo>
                  <a:lnTo>
                    <a:pt x="549999" y="907299"/>
                  </a:lnTo>
                  <a:lnTo>
                    <a:pt x="492236" y="837289"/>
                  </a:lnTo>
                  <a:cubicBezTo>
                    <a:pt x="434331" y="751578"/>
                    <a:pt x="400519" y="648253"/>
                    <a:pt x="400519" y="537030"/>
                  </a:cubicBezTo>
                  <a:cubicBezTo>
                    <a:pt x="400519" y="240437"/>
                    <a:pt x="640956" y="0"/>
                    <a:pt x="937549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69" name="椭圆 68"/>
            <p:cNvSpPr/>
            <p:nvPr/>
          </p:nvSpPr>
          <p:spPr>
            <a:xfrm>
              <a:off x="1846273" y="1968334"/>
              <a:ext cx="983624" cy="98362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 flipV="1">
            <a:off x="3275634" y="4680474"/>
            <a:ext cx="1875098" cy="1476961"/>
            <a:chOff x="1400536" y="1926599"/>
            <a:chExt cx="1875098" cy="1476961"/>
          </a:xfrm>
        </p:grpSpPr>
        <p:sp>
          <p:nvSpPr>
            <p:cNvPr id="71" name="任意多边形 70"/>
            <p:cNvSpPr/>
            <p:nvPr/>
          </p:nvSpPr>
          <p:spPr>
            <a:xfrm>
              <a:off x="1400536" y="1926599"/>
              <a:ext cx="1875098" cy="1476961"/>
            </a:xfrm>
            <a:custGeom>
              <a:avLst/>
              <a:gdLst>
                <a:gd name="connsiteX0" fmla="*/ 937549 w 1875098"/>
                <a:gd name="connsiteY0" fmla="*/ 0 h 1476961"/>
                <a:gd name="connsiteX1" fmla="*/ 1474579 w 1875098"/>
                <a:gd name="connsiteY1" fmla="*/ 537030 h 1476961"/>
                <a:gd name="connsiteX2" fmla="*/ 1382863 w 1875098"/>
                <a:gd name="connsiteY2" fmla="*/ 837289 h 1476961"/>
                <a:gd name="connsiteX3" fmla="*/ 1325099 w 1875098"/>
                <a:gd name="connsiteY3" fmla="*/ 907299 h 1476961"/>
                <a:gd name="connsiteX4" fmla="*/ 1875098 w 1875098"/>
                <a:gd name="connsiteY4" fmla="*/ 1476961 h 1476961"/>
                <a:gd name="connsiteX5" fmla="*/ 0 w 1875098"/>
                <a:gd name="connsiteY5" fmla="*/ 1476961 h 1476961"/>
                <a:gd name="connsiteX6" fmla="*/ 549999 w 1875098"/>
                <a:gd name="connsiteY6" fmla="*/ 907299 h 1476961"/>
                <a:gd name="connsiteX7" fmla="*/ 492236 w 1875098"/>
                <a:gd name="connsiteY7" fmla="*/ 837289 h 1476961"/>
                <a:gd name="connsiteX8" fmla="*/ 400519 w 1875098"/>
                <a:gd name="connsiteY8" fmla="*/ 537030 h 1476961"/>
                <a:gd name="connsiteX9" fmla="*/ 937549 w 1875098"/>
                <a:gd name="connsiteY9" fmla="*/ 0 h 147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098" h="1476961">
                  <a:moveTo>
                    <a:pt x="937549" y="0"/>
                  </a:moveTo>
                  <a:cubicBezTo>
                    <a:pt x="1234142" y="0"/>
                    <a:pt x="1474579" y="240437"/>
                    <a:pt x="1474579" y="537030"/>
                  </a:cubicBezTo>
                  <a:cubicBezTo>
                    <a:pt x="1474579" y="648253"/>
                    <a:pt x="1440768" y="751578"/>
                    <a:pt x="1382863" y="837289"/>
                  </a:cubicBezTo>
                  <a:lnTo>
                    <a:pt x="1325099" y="907299"/>
                  </a:lnTo>
                  <a:lnTo>
                    <a:pt x="1875098" y="1476961"/>
                  </a:lnTo>
                  <a:lnTo>
                    <a:pt x="0" y="1476961"/>
                  </a:lnTo>
                  <a:lnTo>
                    <a:pt x="549999" y="907299"/>
                  </a:lnTo>
                  <a:lnTo>
                    <a:pt x="492236" y="837289"/>
                  </a:lnTo>
                  <a:cubicBezTo>
                    <a:pt x="434331" y="751578"/>
                    <a:pt x="400519" y="648253"/>
                    <a:pt x="400519" y="537030"/>
                  </a:cubicBezTo>
                  <a:cubicBezTo>
                    <a:pt x="400519" y="240437"/>
                    <a:pt x="640956" y="0"/>
                    <a:pt x="937549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72" name="椭圆 71"/>
            <p:cNvSpPr/>
            <p:nvPr/>
          </p:nvSpPr>
          <p:spPr>
            <a:xfrm>
              <a:off x="1846273" y="1968334"/>
              <a:ext cx="983624" cy="98362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5150732" y="3076191"/>
            <a:ext cx="1875098" cy="1476961"/>
            <a:chOff x="1400536" y="1926599"/>
            <a:chExt cx="1875098" cy="1476961"/>
          </a:xfrm>
        </p:grpSpPr>
        <p:sp>
          <p:nvSpPr>
            <p:cNvPr id="74" name="任意多边形 73"/>
            <p:cNvSpPr/>
            <p:nvPr/>
          </p:nvSpPr>
          <p:spPr>
            <a:xfrm>
              <a:off x="1400536" y="1926599"/>
              <a:ext cx="1875098" cy="1476961"/>
            </a:xfrm>
            <a:custGeom>
              <a:avLst/>
              <a:gdLst>
                <a:gd name="connsiteX0" fmla="*/ 937549 w 1875098"/>
                <a:gd name="connsiteY0" fmla="*/ 0 h 1476961"/>
                <a:gd name="connsiteX1" fmla="*/ 1474579 w 1875098"/>
                <a:gd name="connsiteY1" fmla="*/ 537030 h 1476961"/>
                <a:gd name="connsiteX2" fmla="*/ 1382863 w 1875098"/>
                <a:gd name="connsiteY2" fmla="*/ 837289 h 1476961"/>
                <a:gd name="connsiteX3" fmla="*/ 1325099 w 1875098"/>
                <a:gd name="connsiteY3" fmla="*/ 907299 h 1476961"/>
                <a:gd name="connsiteX4" fmla="*/ 1875098 w 1875098"/>
                <a:gd name="connsiteY4" fmla="*/ 1476961 h 1476961"/>
                <a:gd name="connsiteX5" fmla="*/ 0 w 1875098"/>
                <a:gd name="connsiteY5" fmla="*/ 1476961 h 1476961"/>
                <a:gd name="connsiteX6" fmla="*/ 549999 w 1875098"/>
                <a:gd name="connsiteY6" fmla="*/ 907299 h 1476961"/>
                <a:gd name="connsiteX7" fmla="*/ 492236 w 1875098"/>
                <a:gd name="connsiteY7" fmla="*/ 837289 h 1476961"/>
                <a:gd name="connsiteX8" fmla="*/ 400519 w 1875098"/>
                <a:gd name="connsiteY8" fmla="*/ 537030 h 1476961"/>
                <a:gd name="connsiteX9" fmla="*/ 937549 w 1875098"/>
                <a:gd name="connsiteY9" fmla="*/ 0 h 147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098" h="1476961">
                  <a:moveTo>
                    <a:pt x="937549" y="0"/>
                  </a:moveTo>
                  <a:cubicBezTo>
                    <a:pt x="1234142" y="0"/>
                    <a:pt x="1474579" y="240437"/>
                    <a:pt x="1474579" y="537030"/>
                  </a:cubicBezTo>
                  <a:cubicBezTo>
                    <a:pt x="1474579" y="648253"/>
                    <a:pt x="1440768" y="751578"/>
                    <a:pt x="1382863" y="837289"/>
                  </a:cubicBezTo>
                  <a:lnTo>
                    <a:pt x="1325099" y="907299"/>
                  </a:lnTo>
                  <a:lnTo>
                    <a:pt x="1875098" y="1476961"/>
                  </a:lnTo>
                  <a:lnTo>
                    <a:pt x="0" y="1476961"/>
                  </a:lnTo>
                  <a:lnTo>
                    <a:pt x="549999" y="907299"/>
                  </a:lnTo>
                  <a:lnTo>
                    <a:pt x="492236" y="837289"/>
                  </a:lnTo>
                  <a:cubicBezTo>
                    <a:pt x="434331" y="751578"/>
                    <a:pt x="400519" y="648253"/>
                    <a:pt x="400519" y="537030"/>
                  </a:cubicBezTo>
                  <a:cubicBezTo>
                    <a:pt x="400519" y="240437"/>
                    <a:pt x="640956" y="0"/>
                    <a:pt x="937549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1846273" y="1968334"/>
              <a:ext cx="983624" cy="98362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 flipV="1">
            <a:off x="7025830" y="4680474"/>
            <a:ext cx="1875098" cy="1476961"/>
            <a:chOff x="1400536" y="1926599"/>
            <a:chExt cx="1875098" cy="1476961"/>
          </a:xfrm>
        </p:grpSpPr>
        <p:sp>
          <p:nvSpPr>
            <p:cNvPr id="77" name="任意多边形 76"/>
            <p:cNvSpPr/>
            <p:nvPr/>
          </p:nvSpPr>
          <p:spPr>
            <a:xfrm>
              <a:off x="1400536" y="1926599"/>
              <a:ext cx="1875098" cy="1476961"/>
            </a:xfrm>
            <a:custGeom>
              <a:avLst/>
              <a:gdLst>
                <a:gd name="connsiteX0" fmla="*/ 937549 w 1875098"/>
                <a:gd name="connsiteY0" fmla="*/ 0 h 1476961"/>
                <a:gd name="connsiteX1" fmla="*/ 1474579 w 1875098"/>
                <a:gd name="connsiteY1" fmla="*/ 537030 h 1476961"/>
                <a:gd name="connsiteX2" fmla="*/ 1382863 w 1875098"/>
                <a:gd name="connsiteY2" fmla="*/ 837289 h 1476961"/>
                <a:gd name="connsiteX3" fmla="*/ 1325099 w 1875098"/>
                <a:gd name="connsiteY3" fmla="*/ 907299 h 1476961"/>
                <a:gd name="connsiteX4" fmla="*/ 1875098 w 1875098"/>
                <a:gd name="connsiteY4" fmla="*/ 1476961 h 1476961"/>
                <a:gd name="connsiteX5" fmla="*/ 0 w 1875098"/>
                <a:gd name="connsiteY5" fmla="*/ 1476961 h 1476961"/>
                <a:gd name="connsiteX6" fmla="*/ 549999 w 1875098"/>
                <a:gd name="connsiteY6" fmla="*/ 907299 h 1476961"/>
                <a:gd name="connsiteX7" fmla="*/ 492236 w 1875098"/>
                <a:gd name="connsiteY7" fmla="*/ 837289 h 1476961"/>
                <a:gd name="connsiteX8" fmla="*/ 400519 w 1875098"/>
                <a:gd name="connsiteY8" fmla="*/ 537030 h 1476961"/>
                <a:gd name="connsiteX9" fmla="*/ 937549 w 1875098"/>
                <a:gd name="connsiteY9" fmla="*/ 0 h 147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098" h="1476961">
                  <a:moveTo>
                    <a:pt x="937549" y="0"/>
                  </a:moveTo>
                  <a:cubicBezTo>
                    <a:pt x="1234142" y="0"/>
                    <a:pt x="1474579" y="240437"/>
                    <a:pt x="1474579" y="537030"/>
                  </a:cubicBezTo>
                  <a:cubicBezTo>
                    <a:pt x="1474579" y="648253"/>
                    <a:pt x="1440768" y="751578"/>
                    <a:pt x="1382863" y="837289"/>
                  </a:cubicBezTo>
                  <a:lnTo>
                    <a:pt x="1325099" y="907299"/>
                  </a:lnTo>
                  <a:lnTo>
                    <a:pt x="1875098" y="1476961"/>
                  </a:lnTo>
                  <a:lnTo>
                    <a:pt x="0" y="1476961"/>
                  </a:lnTo>
                  <a:lnTo>
                    <a:pt x="549999" y="907299"/>
                  </a:lnTo>
                  <a:lnTo>
                    <a:pt x="492236" y="837289"/>
                  </a:lnTo>
                  <a:cubicBezTo>
                    <a:pt x="434331" y="751578"/>
                    <a:pt x="400519" y="648253"/>
                    <a:pt x="400519" y="537030"/>
                  </a:cubicBezTo>
                  <a:cubicBezTo>
                    <a:pt x="400519" y="240437"/>
                    <a:pt x="640956" y="0"/>
                    <a:pt x="937549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78" name="椭圆 77"/>
            <p:cNvSpPr/>
            <p:nvPr/>
          </p:nvSpPr>
          <p:spPr>
            <a:xfrm>
              <a:off x="1846273" y="1968334"/>
              <a:ext cx="983624" cy="98362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8900928" y="3099642"/>
            <a:ext cx="1875098" cy="1476961"/>
            <a:chOff x="1400536" y="1926599"/>
            <a:chExt cx="1875098" cy="1476961"/>
          </a:xfrm>
        </p:grpSpPr>
        <p:sp>
          <p:nvSpPr>
            <p:cNvPr id="80" name="任意多边形 79"/>
            <p:cNvSpPr/>
            <p:nvPr/>
          </p:nvSpPr>
          <p:spPr>
            <a:xfrm>
              <a:off x="1400536" y="1926599"/>
              <a:ext cx="1875098" cy="1476961"/>
            </a:xfrm>
            <a:custGeom>
              <a:avLst/>
              <a:gdLst>
                <a:gd name="connsiteX0" fmla="*/ 937549 w 1875098"/>
                <a:gd name="connsiteY0" fmla="*/ 0 h 1476961"/>
                <a:gd name="connsiteX1" fmla="*/ 1474579 w 1875098"/>
                <a:gd name="connsiteY1" fmla="*/ 537030 h 1476961"/>
                <a:gd name="connsiteX2" fmla="*/ 1382863 w 1875098"/>
                <a:gd name="connsiteY2" fmla="*/ 837289 h 1476961"/>
                <a:gd name="connsiteX3" fmla="*/ 1325099 w 1875098"/>
                <a:gd name="connsiteY3" fmla="*/ 907299 h 1476961"/>
                <a:gd name="connsiteX4" fmla="*/ 1875098 w 1875098"/>
                <a:gd name="connsiteY4" fmla="*/ 1476961 h 1476961"/>
                <a:gd name="connsiteX5" fmla="*/ 0 w 1875098"/>
                <a:gd name="connsiteY5" fmla="*/ 1476961 h 1476961"/>
                <a:gd name="connsiteX6" fmla="*/ 549999 w 1875098"/>
                <a:gd name="connsiteY6" fmla="*/ 907299 h 1476961"/>
                <a:gd name="connsiteX7" fmla="*/ 492236 w 1875098"/>
                <a:gd name="connsiteY7" fmla="*/ 837289 h 1476961"/>
                <a:gd name="connsiteX8" fmla="*/ 400519 w 1875098"/>
                <a:gd name="connsiteY8" fmla="*/ 537030 h 1476961"/>
                <a:gd name="connsiteX9" fmla="*/ 937549 w 1875098"/>
                <a:gd name="connsiteY9" fmla="*/ 0 h 147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5098" h="1476961">
                  <a:moveTo>
                    <a:pt x="937549" y="0"/>
                  </a:moveTo>
                  <a:cubicBezTo>
                    <a:pt x="1234142" y="0"/>
                    <a:pt x="1474579" y="240437"/>
                    <a:pt x="1474579" y="537030"/>
                  </a:cubicBezTo>
                  <a:cubicBezTo>
                    <a:pt x="1474579" y="648253"/>
                    <a:pt x="1440768" y="751578"/>
                    <a:pt x="1382863" y="837289"/>
                  </a:cubicBezTo>
                  <a:lnTo>
                    <a:pt x="1325099" y="907299"/>
                  </a:lnTo>
                  <a:lnTo>
                    <a:pt x="1875098" y="1476961"/>
                  </a:lnTo>
                  <a:lnTo>
                    <a:pt x="0" y="1476961"/>
                  </a:lnTo>
                  <a:lnTo>
                    <a:pt x="549999" y="907299"/>
                  </a:lnTo>
                  <a:lnTo>
                    <a:pt x="492236" y="837289"/>
                  </a:lnTo>
                  <a:cubicBezTo>
                    <a:pt x="434331" y="751578"/>
                    <a:pt x="400519" y="648253"/>
                    <a:pt x="400519" y="537030"/>
                  </a:cubicBezTo>
                  <a:cubicBezTo>
                    <a:pt x="400519" y="240437"/>
                    <a:pt x="640956" y="0"/>
                    <a:pt x="937549" y="0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81" name="椭圆 80"/>
            <p:cNvSpPr/>
            <p:nvPr/>
          </p:nvSpPr>
          <p:spPr>
            <a:xfrm>
              <a:off x="1846273" y="1968334"/>
              <a:ext cx="983624" cy="983624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82" name="文本框 39"/>
          <p:cNvSpPr txBox="1"/>
          <p:nvPr/>
        </p:nvSpPr>
        <p:spPr>
          <a:xfrm>
            <a:off x="1867310" y="5085174"/>
            <a:ext cx="9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spc="300" dirty="0">
                <a:solidFill>
                  <a:sysClr val="windowText" lastClr="000000"/>
                </a:solidFill>
                <a:latin typeface="Agency FB" panose="020B0503020202020204" pitchFamily="34" charset="0"/>
              </a:rPr>
              <a:t>Text</a:t>
            </a:r>
            <a:endParaRPr lang="zh-CN" altLang="en-US" sz="3200" b="1" kern="0" spc="300" dirty="0">
              <a:solidFill>
                <a:sysClr val="windowText" lastClr="000000"/>
              </a:solidFill>
              <a:latin typeface="Agency FB" panose="020B0503020202020204" pitchFamily="34" charset="0"/>
            </a:endParaRPr>
          </a:p>
        </p:txBody>
      </p:sp>
      <p:sp>
        <p:nvSpPr>
          <p:cNvPr id="83" name="文本框 41"/>
          <p:cNvSpPr txBox="1"/>
          <p:nvPr/>
        </p:nvSpPr>
        <p:spPr>
          <a:xfrm>
            <a:off x="1315732" y="5669949"/>
            <a:ext cx="20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Nunc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viverra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imperdiet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enim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Fusce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est.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Vivamus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a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tellus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84" name="文本框 42"/>
          <p:cNvSpPr txBox="1"/>
          <p:nvPr/>
        </p:nvSpPr>
        <p:spPr>
          <a:xfrm>
            <a:off x="5624237" y="5085174"/>
            <a:ext cx="9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spc="300" dirty="0">
                <a:solidFill>
                  <a:sysClr val="windowText" lastClr="000000"/>
                </a:solidFill>
                <a:latin typeface="Agency FB" panose="020B0503020202020204" pitchFamily="34" charset="0"/>
              </a:rPr>
              <a:t>Text</a:t>
            </a:r>
            <a:endParaRPr lang="zh-CN" altLang="en-US" sz="3200" b="1" kern="0" spc="300" dirty="0">
              <a:solidFill>
                <a:sysClr val="windowText" lastClr="000000"/>
              </a:solidFill>
              <a:latin typeface="Agency FB" panose="020B0503020202020204" pitchFamily="34" charset="0"/>
            </a:endParaRPr>
          </a:p>
        </p:txBody>
      </p:sp>
      <p:sp>
        <p:nvSpPr>
          <p:cNvPr id="85" name="文本框 43"/>
          <p:cNvSpPr txBox="1"/>
          <p:nvPr/>
        </p:nvSpPr>
        <p:spPr>
          <a:xfrm>
            <a:off x="5072659" y="5669949"/>
            <a:ext cx="20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Nunc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viverra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imperdiet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enim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Fusce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est.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Vivamus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a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tellus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86" name="文本框 44"/>
          <p:cNvSpPr txBox="1"/>
          <p:nvPr/>
        </p:nvSpPr>
        <p:spPr>
          <a:xfrm>
            <a:off x="9367735" y="5084760"/>
            <a:ext cx="9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spc="300" dirty="0">
                <a:solidFill>
                  <a:sysClr val="windowText" lastClr="000000"/>
                </a:solidFill>
                <a:latin typeface="Agency FB" panose="020B0503020202020204" pitchFamily="34" charset="0"/>
              </a:rPr>
              <a:t>Text</a:t>
            </a:r>
            <a:endParaRPr lang="zh-CN" altLang="en-US" sz="3200" b="1" kern="0" spc="300" dirty="0">
              <a:solidFill>
                <a:sysClr val="windowText" lastClr="000000"/>
              </a:solidFill>
              <a:latin typeface="Agency FB" panose="020B0503020202020204" pitchFamily="34" charset="0"/>
            </a:endParaRPr>
          </a:p>
        </p:txBody>
      </p:sp>
      <p:sp>
        <p:nvSpPr>
          <p:cNvPr id="87" name="文本框 45"/>
          <p:cNvSpPr txBox="1"/>
          <p:nvPr/>
        </p:nvSpPr>
        <p:spPr>
          <a:xfrm>
            <a:off x="8816157" y="5669535"/>
            <a:ext cx="20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Nunc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viverra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imperdiet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enim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Fusce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est.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Vivamus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a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tellus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88" name="文本框 46"/>
          <p:cNvSpPr txBox="1"/>
          <p:nvPr/>
        </p:nvSpPr>
        <p:spPr>
          <a:xfrm>
            <a:off x="7421301" y="2679932"/>
            <a:ext cx="9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spc="300" dirty="0">
                <a:solidFill>
                  <a:sysClr val="windowText" lastClr="000000"/>
                </a:solidFill>
                <a:latin typeface="Agency FB" panose="020B0503020202020204" pitchFamily="34" charset="0"/>
              </a:rPr>
              <a:t>Text</a:t>
            </a:r>
            <a:endParaRPr lang="zh-CN" altLang="en-US" sz="3200" b="1" kern="0" spc="300" dirty="0">
              <a:solidFill>
                <a:sysClr val="windowText" lastClr="000000"/>
              </a:solidFill>
              <a:latin typeface="Agency FB" panose="020B0503020202020204" pitchFamily="34" charset="0"/>
            </a:endParaRPr>
          </a:p>
        </p:txBody>
      </p:sp>
      <p:sp>
        <p:nvSpPr>
          <p:cNvPr id="89" name="文本框 47"/>
          <p:cNvSpPr txBox="1"/>
          <p:nvPr/>
        </p:nvSpPr>
        <p:spPr>
          <a:xfrm>
            <a:off x="6869723" y="3264707"/>
            <a:ext cx="20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Nunc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viverra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imperdiet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enim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Fusce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est.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Vivamus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a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tellus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</a:t>
            </a:r>
          </a:p>
        </p:txBody>
      </p:sp>
      <p:sp>
        <p:nvSpPr>
          <p:cNvPr id="90" name="文本框 48"/>
          <p:cNvSpPr txBox="1"/>
          <p:nvPr/>
        </p:nvSpPr>
        <p:spPr>
          <a:xfrm>
            <a:off x="3671105" y="2669797"/>
            <a:ext cx="962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kern="0" spc="300" dirty="0">
                <a:solidFill>
                  <a:sysClr val="windowText" lastClr="000000"/>
                </a:solidFill>
                <a:latin typeface="Agency FB" panose="020B0503020202020204" pitchFamily="34" charset="0"/>
              </a:rPr>
              <a:t>Text</a:t>
            </a:r>
            <a:endParaRPr lang="zh-CN" altLang="en-US" sz="3200" b="1" kern="0" spc="300" dirty="0">
              <a:solidFill>
                <a:sysClr val="windowText" lastClr="000000"/>
              </a:solidFill>
              <a:latin typeface="Agency FB" panose="020B0503020202020204" pitchFamily="34" charset="0"/>
            </a:endParaRPr>
          </a:p>
        </p:txBody>
      </p:sp>
      <p:sp>
        <p:nvSpPr>
          <p:cNvPr id="91" name="文本框 49"/>
          <p:cNvSpPr txBox="1"/>
          <p:nvPr/>
        </p:nvSpPr>
        <p:spPr>
          <a:xfrm>
            <a:off x="3119527" y="3254572"/>
            <a:ext cx="204470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Nunc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viverra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imperdiet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enim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Fusce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est.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Vivamus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 a </a:t>
            </a:r>
            <a:r>
              <a:rPr lang="en-US" altLang="zh-CN" sz="1400" kern="0" dirty="0" err="1">
                <a:solidFill>
                  <a:srgbClr val="777777"/>
                </a:solidFill>
                <a:latin typeface="Calibri" panose="020F0502020204030204" pitchFamily="34" charset="0"/>
              </a:rPr>
              <a:t>tellus</a:t>
            </a:r>
            <a:r>
              <a:rPr lang="en-US" altLang="zh-CN" sz="1400" kern="0" dirty="0">
                <a:solidFill>
                  <a:srgbClr val="777777"/>
                </a:solidFill>
                <a:latin typeface="Calibri" panose="020F0502020204030204" pitchFamily="34" charset="0"/>
              </a:rPr>
              <a:t>.</a:t>
            </a:r>
          </a:p>
        </p:txBody>
      </p:sp>
      <p:grpSp>
        <p:nvGrpSpPr>
          <p:cNvPr id="92" name="组合 91"/>
          <p:cNvGrpSpPr/>
          <p:nvPr/>
        </p:nvGrpSpPr>
        <p:grpSpPr>
          <a:xfrm>
            <a:off x="2243869" y="4788406"/>
            <a:ext cx="178760" cy="314050"/>
            <a:chOff x="-474562" y="2314128"/>
            <a:chExt cx="271268" cy="476571"/>
          </a:xfrm>
        </p:grpSpPr>
        <p:sp>
          <p:nvSpPr>
            <p:cNvPr id="93" name="等腰三角形 92"/>
            <p:cNvSpPr/>
            <p:nvPr/>
          </p:nvSpPr>
          <p:spPr>
            <a:xfrm>
              <a:off x="-474562" y="2314128"/>
              <a:ext cx="271268" cy="233852"/>
            </a:xfrm>
            <a:prstGeom prst="triangle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>
              <a:off x="-474562" y="2585178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>
              <a:off x="-474562" y="2665079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6" name="矩形 95"/>
            <p:cNvSpPr/>
            <p:nvPr/>
          </p:nvSpPr>
          <p:spPr>
            <a:xfrm>
              <a:off x="-474562" y="2744980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5998901" y="4782475"/>
            <a:ext cx="178760" cy="314050"/>
            <a:chOff x="-474562" y="2314128"/>
            <a:chExt cx="271268" cy="476571"/>
          </a:xfrm>
        </p:grpSpPr>
        <p:sp>
          <p:nvSpPr>
            <p:cNvPr id="98" name="等腰三角形 97"/>
            <p:cNvSpPr/>
            <p:nvPr/>
          </p:nvSpPr>
          <p:spPr>
            <a:xfrm>
              <a:off x="-474562" y="2314128"/>
              <a:ext cx="271268" cy="233852"/>
            </a:xfrm>
            <a:prstGeom prst="triangle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99" name="矩形 98"/>
            <p:cNvSpPr/>
            <p:nvPr/>
          </p:nvSpPr>
          <p:spPr>
            <a:xfrm>
              <a:off x="-474562" y="2585178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-474562" y="2665079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-474562" y="2744980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9749097" y="4767587"/>
            <a:ext cx="178760" cy="314050"/>
            <a:chOff x="-474562" y="2314128"/>
            <a:chExt cx="271268" cy="476571"/>
          </a:xfrm>
        </p:grpSpPr>
        <p:sp>
          <p:nvSpPr>
            <p:cNvPr id="103" name="等腰三角形 102"/>
            <p:cNvSpPr/>
            <p:nvPr/>
          </p:nvSpPr>
          <p:spPr>
            <a:xfrm>
              <a:off x="-474562" y="2314128"/>
              <a:ext cx="271268" cy="233852"/>
            </a:xfrm>
            <a:prstGeom prst="triangle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-474562" y="2585178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5" name="矩形 104"/>
            <p:cNvSpPr/>
            <p:nvPr/>
          </p:nvSpPr>
          <p:spPr>
            <a:xfrm>
              <a:off x="-474562" y="2665079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>
              <a:off x="-474562" y="2744980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 flipV="1">
            <a:off x="7813214" y="4072147"/>
            <a:ext cx="178760" cy="314050"/>
            <a:chOff x="-474562" y="2314128"/>
            <a:chExt cx="271268" cy="476571"/>
          </a:xfrm>
        </p:grpSpPr>
        <p:sp>
          <p:nvSpPr>
            <p:cNvPr id="108" name="等腰三角形 107"/>
            <p:cNvSpPr/>
            <p:nvPr/>
          </p:nvSpPr>
          <p:spPr>
            <a:xfrm>
              <a:off x="-474562" y="2314128"/>
              <a:ext cx="271268" cy="233852"/>
            </a:xfrm>
            <a:prstGeom prst="triangle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09" name="矩形 108"/>
            <p:cNvSpPr/>
            <p:nvPr/>
          </p:nvSpPr>
          <p:spPr>
            <a:xfrm>
              <a:off x="-474562" y="2585178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10" name="矩形 109"/>
            <p:cNvSpPr/>
            <p:nvPr/>
          </p:nvSpPr>
          <p:spPr>
            <a:xfrm>
              <a:off x="-474562" y="2665079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>
              <a:off x="-474562" y="2744980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 flipV="1">
            <a:off x="4063018" y="4037177"/>
            <a:ext cx="178760" cy="314050"/>
            <a:chOff x="-474562" y="2314128"/>
            <a:chExt cx="271268" cy="476571"/>
          </a:xfrm>
        </p:grpSpPr>
        <p:sp>
          <p:nvSpPr>
            <p:cNvPr id="113" name="等腰三角形 112"/>
            <p:cNvSpPr/>
            <p:nvPr/>
          </p:nvSpPr>
          <p:spPr>
            <a:xfrm>
              <a:off x="-474562" y="2314128"/>
              <a:ext cx="271268" cy="233852"/>
            </a:xfrm>
            <a:prstGeom prst="triangle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>
              <a:off x="-474562" y="2585178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15" name="矩形 114"/>
            <p:cNvSpPr/>
            <p:nvPr/>
          </p:nvSpPr>
          <p:spPr>
            <a:xfrm>
              <a:off x="-474562" y="2665079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>
              <a:off x="-474562" y="2744980"/>
              <a:ext cx="271268" cy="45719"/>
            </a:xfrm>
            <a:prstGeom prst="rect">
              <a:avLst/>
            </a:prstGeom>
            <a:solidFill>
              <a:srgbClr val="77777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等线" panose="020F0502020204030204"/>
                <a:cs typeface="+mn-cs"/>
              </a:endParaRPr>
            </a:p>
          </p:txBody>
        </p:sp>
      </p:grpSp>
      <p:sp>
        <p:nvSpPr>
          <p:cNvPr id="117" name="文本框 75"/>
          <p:cNvSpPr txBox="1"/>
          <p:nvPr/>
        </p:nvSpPr>
        <p:spPr>
          <a:xfrm>
            <a:off x="5379621" y="3376457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ysClr val="windowText" lastClr="000000"/>
                </a:solidFill>
                <a:latin typeface="等线" panose="020F0502020204030204"/>
              </a:rPr>
              <a:t>图标</a:t>
            </a:r>
          </a:p>
        </p:txBody>
      </p:sp>
      <p:sp>
        <p:nvSpPr>
          <p:cNvPr id="118" name="文本框 76"/>
          <p:cNvSpPr txBox="1"/>
          <p:nvPr/>
        </p:nvSpPr>
        <p:spPr>
          <a:xfrm>
            <a:off x="1629425" y="3393071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ysClr val="windowText" lastClr="000000"/>
                </a:solidFill>
                <a:latin typeface="等线" panose="020F0502020204030204"/>
              </a:rPr>
              <a:t>图标</a:t>
            </a:r>
          </a:p>
        </p:txBody>
      </p:sp>
      <p:sp>
        <p:nvSpPr>
          <p:cNvPr id="119" name="文本框 77"/>
          <p:cNvSpPr txBox="1"/>
          <p:nvPr/>
        </p:nvSpPr>
        <p:spPr>
          <a:xfrm>
            <a:off x="3437414" y="5395504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ysClr val="windowText" lastClr="000000"/>
                </a:solidFill>
                <a:latin typeface="等线" panose="020F0502020204030204"/>
              </a:rPr>
              <a:t>图标</a:t>
            </a:r>
          </a:p>
        </p:txBody>
      </p:sp>
      <p:sp>
        <p:nvSpPr>
          <p:cNvPr id="120" name="文本框 78"/>
          <p:cNvSpPr txBox="1"/>
          <p:nvPr/>
        </p:nvSpPr>
        <p:spPr>
          <a:xfrm>
            <a:off x="7254719" y="5386122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ysClr val="windowText" lastClr="000000"/>
                </a:solidFill>
                <a:latin typeface="等线" panose="020F0502020204030204"/>
              </a:rPr>
              <a:t>图标</a:t>
            </a:r>
          </a:p>
        </p:txBody>
      </p:sp>
      <p:sp>
        <p:nvSpPr>
          <p:cNvPr id="121" name="文本框 79"/>
          <p:cNvSpPr txBox="1"/>
          <p:nvPr/>
        </p:nvSpPr>
        <p:spPr>
          <a:xfrm>
            <a:off x="9140368" y="3366124"/>
            <a:ext cx="1417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kern="0" dirty="0">
                <a:solidFill>
                  <a:sysClr val="windowText" lastClr="000000"/>
                </a:solidFill>
                <a:latin typeface="等线" panose="020F0502020204030204"/>
              </a:rPr>
              <a:t>图标</a:t>
            </a:r>
          </a:p>
        </p:txBody>
      </p:sp>
    </p:spTree>
    <p:extLst>
      <p:ext uri="{BB962C8B-B14F-4D97-AF65-F5344CB8AC3E}">
        <p14:creationId xmlns:p14="http://schemas.microsoft.com/office/powerpoint/2010/main" val="2658342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611</Words>
  <Application>Microsoft Office PowerPoint</Application>
  <PresentationFormat>自定义</PresentationFormat>
  <Paragraphs>45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2019-08-30T15:40:43Z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