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9"/>
  </p:notesMasterIdLst>
  <p:handoutMasterIdLst>
    <p:handoutMasterId r:id="rId10"/>
  </p:handoutMasterIdLst>
  <p:sldIdLst>
    <p:sldId id="461" r:id="rId3"/>
    <p:sldId id="462" r:id="rId4"/>
    <p:sldId id="463" r:id="rId5"/>
    <p:sldId id="464" r:id="rId6"/>
    <p:sldId id="465" r:id="rId7"/>
    <p:sldId id="359" r:id="rId8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2"/>
          <p:cNvGrpSpPr/>
          <p:nvPr/>
        </p:nvGrpSpPr>
        <p:grpSpPr>
          <a:xfrm>
            <a:off x="2640062" y="4506332"/>
            <a:ext cx="3241831" cy="2046297"/>
            <a:chOff x="1685115" y="3521460"/>
            <a:chExt cx="4322441" cy="2728396"/>
          </a:xfrm>
        </p:grpSpPr>
        <p:sp>
          <p:nvSpPr>
            <p:cNvPr id="66" name="Freeform 5"/>
            <p:cNvSpPr>
              <a:spLocks/>
            </p:cNvSpPr>
            <p:nvPr/>
          </p:nvSpPr>
          <p:spPr bwMode="auto">
            <a:xfrm>
              <a:off x="3925886" y="4199156"/>
              <a:ext cx="2081670" cy="2050700"/>
            </a:xfrm>
            <a:custGeom>
              <a:avLst/>
              <a:gdLst>
                <a:gd name="T0" fmla="*/ 3577 w 3638"/>
                <a:gd name="T1" fmla="*/ 3090 h 3585"/>
                <a:gd name="T2" fmla="*/ 3555 w 3638"/>
                <a:gd name="T3" fmla="*/ 3072 h 3585"/>
                <a:gd name="T4" fmla="*/ 3556 w 3638"/>
                <a:gd name="T5" fmla="*/ 3071 h 3585"/>
                <a:gd name="T6" fmla="*/ 468 w 3638"/>
                <a:gd name="T7" fmla="*/ 0 h 3585"/>
                <a:gd name="T8" fmla="*/ 0 w 3638"/>
                <a:gd name="T9" fmla="*/ 470 h 3585"/>
                <a:gd name="T10" fmla="*/ 3062 w 3638"/>
                <a:gd name="T11" fmla="*/ 3516 h 3585"/>
                <a:gd name="T12" fmla="*/ 3067 w 3638"/>
                <a:gd name="T13" fmla="*/ 3522 h 3585"/>
                <a:gd name="T14" fmla="*/ 3084 w 3638"/>
                <a:gd name="T15" fmla="*/ 3537 h 3585"/>
                <a:gd name="T16" fmla="*/ 3088 w 3638"/>
                <a:gd name="T17" fmla="*/ 3541 h 3585"/>
                <a:gd name="T18" fmla="*/ 3088 w 3638"/>
                <a:gd name="T19" fmla="*/ 3540 h 3585"/>
                <a:gd name="T20" fmla="*/ 3432 w 3638"/>
                <a:gd name="T21" fmla="*/ 3436 h 3585"/>
                <a:gd name="T22" fmla="*/ 3577 w 3638"/>
                <a:gd name="T23" fmla="*/ 3090 h 3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38" h="3585">
                  <a:moveTo>
                    <a:pt x="3577" y="3090"/>
                  </a:moveTo>
                  <a:cubicBezTo>
                    <a:pt x="3570" y="3083"/>
                    <a:pt x="3563" y="3077"/>
                    <a:pt x="3555" y="3072"/>
                  </a:cubicBezTo>
                  <a:cubicBezTo>
                    <a:pt x="3556" y="3071"/>
                    <a:pt x="3556" y="3071"/>
                    <a:pt x="3556" y="3071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3062" y="3516"/>
                    <a:pt x="3062" y="3516"/>
                    <a:pt x="3062" y="3516"/>
                  </a:cubicBezTo>
                  <a:cubicBezTo>
                    <a:pt x="3064" y="3518"/>
                    <a:pt x="3065" y="3520"/>
                    <a:pt x="3067" y="3522"/>
                  </a:cubicBezTo>
                  <a:cubicBezTo>
                    <a:pt x="3072" y="3528"/>
                    <a:pt x="3078" y="3533"/>
                    <a:pt x="3084" y="3537"/>
                  </a:cubicBezTo>
                  <a:cubicBezTo>
                    <a:pt x="3088" y="3541"/>
                    <a:pt x="3088" y="3541"/>
                    <a:pt x="3088" y="3541"/>
                  </a:cubicBezTo>
                  <a:cubicBezTo>
                    <a:pt x="3088" y="3540"/>
                    <a:pt x="3088" y="3540"/>
                    <a:pt x="3088" y="3540"/>
                  </a:cubicBezTo>
                  <a:cubicBezTo>
                    <a:pt x="3160" y="3585"/>
                    <a:pt x="3305" y="3544"/>
                    <a:pt x="3432" y="3436"/>
                  </a:cubicBezTo>
                  <a:cubicBezTo>
                    <a:pt x="3573" y="3317"/>
                    <a:pt x="3638" y="3162"/>
                    <a:pt x="3577" y="3090"/>
                  </a:cubicBezTo>
                  <a:close/>
                </a:path>
              </a:pathLst>
            </a:custGeom>
            <a:solidFill>
              <a:srgbClr val="603813"/>
            </a:solidFill>
            <a:ln>
              <a:noFill/>
            </a:ln>
            <a:effectLst>
              <a:outerShdw blurRad="393700" dir="18900000" sy="23000" kx="-1200000" algn="b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67" name="Freeform 6"/>
            <p:cNvSpPr>
              <a:spLocks/>
            </p:cNvSpPr>
            <p:nvPr/>
          </p:nvSpPr>
          <p:spPr bwMode="auto">
            <a:xfrm>
              <a:off x="1685115" y="4199156"/>
              <a:ext cx="2081063" cy="2050700"/>
            </a:xfrm>
            <a:custGeom>
              <a:avLst/>
              <a:gdLst>
                <a:gd name="T0" fmla="*/ 3637 w 3637"/>
                <a:gd name="T1" fmla="*/ 470 h 3585"/>
                <a:gd name="T2" fmla="*/ 3169 w 3637"/>
                <a:gd name="T3" fmla="*/ 0 h 3585"/>
                <a:gd name="T4" fmla="*/ 82 w 3637"/>
                <a:gd name="T5" fmla="*/ 3071 h 3585"/>
                <a:gd name="T6" fmla="*/ 83 w 3637"/>
                <a:gd name="T7" fmla="*/ 3072 h 3585"/>
                <a:gd name="T8" fmla="*/ 61 w 3637"/>
                <a:gd name="T9" fmla="*/ 3090 h 3585"/>
                <a:gd name="T10" fmla="*/ 205 w 3637"/>
                <a:gd name="T11" fmla="*/ 3436 h 3585"/>
                <a:gd name="T12" fmla="*/ 549 w 3637"/>
                <a:gd name="T13" fmla="*/ 3540 h 3585"/>
                <a:gd name="T14" fmla="*/ 550 w 3637"/>
                <a:gd name="T15" fmla="*/ 3541 h 3585"/>
                <a:gd name="T16" fmla="*/ 553 w 3637"/>
                <a:gd name="T17" fmla="*/ 3537 h 3585"/>
                <a:gd name="T18" fmla="*/ 570 w 3637"/>
                <a:gd name="T19" fmla="*/ 3522 h 3585"/>
                <a:gd name="T20" fmla="*/ 575 w 3637"/>
                <a:gd name="T21" fmla="*/ 3516 h 3585"/>
                <a:gd name="T22" fmla="*/ 3637 w 3637"/>
                <a:gd name="T23" fmla="*/ 470 h 3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37" h="3585">
                  <a:moveTo>
                    <a:pt x="3637" y="470"/>
                  </a:moveTo>
                  <a:cubicBezTo>
                    <a:pt x="3169" y="0"/>
                    <a:pt x="3169" y="0"/>
                    <a:pt x="3169" y="0"/>
                  </a:cubicBezTo>
                  <a:cubicBezTo>
                    <a:pt x="82" y="3071"/>
                    <a:pt x="82" y="3071"/>
                    <a:pt x="82" y="3071"/>
                  </a:cubicBezTo>
                  <a:cubicBezTo>
                    <a:pt x="83" y="3072"/>
                    <a:pt x="83" y="3072"/>
                    <a:pt x="83" y="3072"/>
                  </a:cubicBezTo>
                  <a:cubicBezTo>
                    <a:pt x="74" y="3077"/>
                    <a:pt x="67" y="3083"/>
                    <a:pt x="61" y="3090"/>
                  </a:cubicBezTo>
                  <a:cubicBezTo>
                    <a:pt x="0" y="3162"/>
                    <a:pt x="65" y="3317"/>
                    <a:pt x="205" y="3436"/>
                  </a:cubicBezTo>
                  <a:cubicBezTo>
                    <a:pt x="332" y="3544"/>
                    <a:pt x="477" y="3585"/>
                    <a:pt x="549" y="3540"/>
                  </a:cubicBezTo>
                  <a:cubicBezTo>
                    <a:pt x="550" y="3541"/>
                    <a:pt x="550" y="3541"/>
                    <a:pt x="550" y="3541"/>
                  </a:cubicBezTo>
                  <a:cubicBezTo>
                    <a:pt x="553" y="3537"/>
                    <a:pt x="553" y="3537"/>
                    <a:pt x="553" y="3537"/>
                  </a:cubicBezTo>
                  <a:cubicBezTo>
                    <a:pt x="560" y="3533"/>
                    <a:pt x="565" y="3528"/>
                    <a:pt x="570" y="3522"/>
                  </a:cubicBezTo>
                  <a:cubicBezTo>
                    <a:pt x="572" y="3520"/>
                    <a:pt x="574" y="3518"/>
                    <a:pt x="575" y="3516"/>
                  </a:cubicBezTo>
                  <a:lnTo>
                    <a:pt x="3637" y="470"/>
                  </a:lnTo>
                  <a:close/>
                </a:path>
              </a:pathLst>
            </a:custGeom>
            <a:solidFill>
              <a:srgbClr val="603813"/>
            </a:solidFill>
            <a:ln>
              <a:noFill/>
            </a:ln>
            <a:effectLst>
              <a:outerShdw blurRad="393700" dir="18900000" sy="23000" kx="-1200000" algn="b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>
              <a:off x="3668410" y="3521460"/>
              <a:ext cx="411112" cy="2598444"/>
            </a:xfrm>
            <a:custGeom>
              <a:avLst/>
              <a:gdLst>
                <a:gd name="T0" fmla="*/ 667 w 719"/>
                <a:gd name="T1" fmla="*/ 4334 h 4542"/>
                <a:gd name="T2" fmla="*/ 666 w 719"/>
                <a:gd name="T3" fmla="*/ 4326 h 4542"/>
                <a:gd name="T4" fmla="*/ 719 w 719"/>
                <a:gd name="T5" fmla="*/ 8 h 4542"/>
                <a:gd name="T6" fmla="*/ 56 w 719"/>
                <a:gd name="T7" fmla="*/ 0 h 4542"/>
                <a:gd name="T8" fmla="*/ 2 w 719"/>
                <a:gd name="T9" fmla="*/ 4354 h 4542"/>
                <a:gd name="T10" fmla="*/ 4 w 719"/>
                <a:gd name="T11" fmla="*/ 4354 h 4542"/>
                <a:gd name="T12" fmla="*/ 1 w 719"/>
                <a:gd name="T13" fmla="*/ 4383 h 4542"/>
                <a:gd name="T14" fmla="*/ 347 w 719"/>
                <a:gd name="T15" fmla="*/ 4529 h 4542"/>
                <a:gd name="T16" fmla="*/ 665 w 719"/>
                <a:gd name="T17" fmla="*/ 4362 h 4542"/>
                <a:gd name="T18" fmla="*/ 666 w 719"/>
                <a:gd name="T19" fmla="*/ 4362 h 4542"/>
                <a:gd name="T20" fmla="*/ 666 w 719"/>
                <a:gd name="T21" fmla="*/ 4357 h 4542"/>
                <a:gd name="T22" fmla="*/ 667 w 719"/>
                <a:gd name="T23" fmla="*/ 4334 h 4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9" h="4542">
                  <a:moveTo>
                    <a:pt x="667" y="4334"/>
                  </a:moveTo>
                  <a:cubicBezTo>
                    <a:pt x="667" y="4332"/>
                    <a:pt x="667" y="4329"/>
                    <a:pt x="666" y="4326"/>
                  </a:cubicBezTo>
                  <a:cubicBezTo>
                    <a:pt x="719" y="8"/>
                    <a:pt x="719" y="8"/>
                    <a:pt x="719" y="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" y="4354"/>
                    <a:pt x="2" y="4354"/>
                    <a:pt x="2" y="4354"/>
                  </a:cubicBezTo>
                  <a:cubicBezTo>
                    <a:pt x="4" y="4354"/>
                    <a:pt x="4" y="4354"/>
                    <a:pt x="4" y="4354"/>
                  </a:cubicBezTo>
                  <a:cubicBezTo>
                    <a:pt x="1" y="4364"/>
                    <a:pt x="0" y="4373"/>
                    <a:pt x="1" y="4383"/>
                  </a:cubicBezTo>
                  <a:cubicBezTo>
                    <a:pt x="8" y="4477"/>
                    <a:pt x="163" y="4542"/>
                    <a:pt x="347" y="4529"/>
                  </a:cubicBezTo>
                  <a:cubicBezTo>
                    <a:pt x="512" y="4517"/>
                    <a:pt x="645" y="4445"/>
                    <a:pt x="665" y="4362"/>
                  </a:cubicBezTo>
                  <a:cubicBezTo>
                    <a:pt x="666" y="4362"/>
                    <a:pt x="666" y="4362"/>
                    <a:pt x="666" y="4362"/>
                  </a:cubicBezTo>
                  <a:cubicBezTo>
                    <a:pt x="666" y="4357"/>
                    <a:pt x="666" y="4357"/>
                    <a:pt x="666" y="4357"/>
                  </a:cubicBezTo>
                  <a:cubicBezTo>
                    <a:pt x="667" y="4350"/>
                    <a:pt x="668" y="4342"/>
                    <a:pt x="667" y="4334"/>
                  </a:cubicBezTo>
                  <a:close/>
                </a:path>
              </a:pathLst>
            </a:custGeom>
            <a:solidFill>
              <a:srgbClr val="603813"/>
            </a:solidFill>
            <a:ln>
              <a:noFill/>
            </a:ln>
            <a:effectLst>
              <a:outerShdw blurRad="393700" dir="18900000" sy="23000" kx="-1200000" algn="b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sp>
        <p:nvSpPr>
          <p:cNvPr id="69" name="Rectangle 45"/>
          <p:cNvSpPr/>
          <p:nvPr/>
        </p:nvSpPr>
        <p:spPr>
          <a:xfrm>
            <a:off x="4108095" y="2207072"/>
            <a:ext cx="397581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050" dirty="0">
                <a:solidFill>
                  <a:prstClr val="white">
                    <a:lumMod val="65000"/>
                  </a:prstClr>
                </a:solidFill>
                <a:latin typeface="Calibri Light" panose="020F0302020204030204"/>
                <a:ea typeface="+mn-ea"/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486429" y="1722325"/>
            <a:ext cx="32191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7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Mission and Target</a:t>
            </a:r>
          </a:p>
        </p:txBody>
      </p:sp>
      <p:grpSp>
        <p:nvGrpSpPr>
          <p:cNvPr id="71" name="Group 3"/>
          <p:cNvGrpSpPr/>
          <p:nvPr/>
        </p:nvGrpSpPr>
        <p:grpSpPr>
          <a:xfrm>
            <a:off x="3197521" y="4376532"/>
            <a:ext cx="2148317" cy="1893269"/>
            <a:chOff x="2428395" y="3348392"/>
            <a:chExt cx="2864422" cy="2524359"/>
          </a:xfrm>
        </p:grpSpPr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2428395" y="4143896"/>
              <a:ext cx="1392436" cy="1374218"/>
            </a:xfrm>
            <a:custGeom>
              <a:avLst/>
              <a:gdLst>
                <a:gd name="T0" fmla="*/ 0 w 2434"/>
                <a:gd name="T1" fmla="*/ 1956 h 2402"/>
                <a:gd name="T2" fmla="*/ 492 w 2434"/>
                <a:gd name="T3" fmla="*/ 2402 h 2402"/>
                <a:gd name="T4" fmla="*/ 2434 w 2434"/>
                <a:gd name="T5" fmla="*/ 470 h 2402"/>
                <a:gd name="T6" fmla="*/ 1966 w 2434"/>
                <a:gd name="T7" fmla="*/ 0 h 2402"/>
                <a:gd name="T8" fmla="*/ 0 w 2434"/>
                <a:gd name="T9" fmla="*/ 1956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4" h="2402">
                  <a:moveTo>
                    <a:pt x="0" y="1956"/>
                  </a:moveTo>
                  <a:cubicBezTo>
                    <a:pt x="90" y="2246"/>
                    <a:pt x="246" y="2330"/>
                    <a:pt x="492" y="2402"/>
                  </a:cubicBezTo>
                  <a:cubicBezTo>
                    <a:pt x="2434" y="470"/>
                    <a:pt x="2434" y="470"/>
                    <a:pt x="2434" y="470"/>
                  </a:cubicBezTo>
                  <a:cubicBezTo>
                    <a:pt x="1966" y="0"/>
                    <a:pt x="1966" y="0"/>
                    <a:pt x="1966" y="0"/>
                  </a:cubicBezTo>
                  <a:lnTo>
                    <a:pt x="0" y="1956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73" name="Freeform 8"/>
            <p:cNvSpPr>
              <a:spLocks/>
            </p:cNvSpPr>
            <p:nvPr/>
          </p:nvSpPr>
          <p:spPr bwMode="auto">
            <a:xfrm>
              <a:off x="3877913" y="4151183"/>
              <a:ext cx="1414904" cy="1392435"/>
            </a:xfrm>
            <a:custGeom>
              <a:avLst/>
              <a:gdLst>
                <a:gd name="T0" fmla="*/ 468 w 2473"/>
                <a:gd name="T1" fmla="*/ 0 h 2434"/>
                <a:gd name="T2" fmla="*/ 0 w 2473"/>
                <a:gd name="T3" fmla="*/ 470 h 2434"/>
                <a:gd name="T4" fmla="*/ 1974 w 2473"/>
                <a:gd name="T5" fmla="*/ 2434 h 2434"/>
                <a:gd name="T6" fmla="*/ 2473 w 2473"/>
                <a:gd name="T7" fmla="*/ 1994 h 2434"/>
                <a:gd name="T8" fmla="*/ 468 w 2473"/>
                <a:gd name="T9" fmla="*/ 0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3" h="2434">
                  <a:moveTo>
                    <a:pt x="468" y="0"/>
                  </a:moveTo>
                  <a:cubicBezTo>
                    <a:pt x="0" y="470"/>
                    <a:pt x="0" y="470"/>
                    <a:pt x="0" y="470"/>
                  </a:cubicBezTo>
                  <a:cubicBezTo>
                    <a:pt x="1974" y="2434"/>
                    <a:pt x="1974" y="2434"/>
                    <a:pt x="1974" y="2434"/>
                  </a:cubicBezTo>
                  <a:cubicBezTo>
                    <a:pt x="2200" y="2366"/>
                    <a:pt x="2332" y="2258"/>
                    <a:pt x="2473" y="1994"/>
                  </a:cubicBezTo>
                  <a:lnTo>
                    <a:pt x="468" y="0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74" name="Freeform 10"/>
            <p:cNvSpPr>
              <a:spLocks/>
            </p:cNvSpPr>
            <p:nvPr/>
          </p:nvSpPr>
          <p:spPr bwMode="auto">
            <a:xfrm>
              <a:off x="3670232" y="3348392"/>
              <a:ext cx="409290" cy="2524359"/>
            </a:xfrm>
            <a:custGeom>
              <a:avLst/>
              <a:gdLst>
                <a:gd name="T0" fmla="*/ 0 w 715"/>
                <a:gd name="T1" fmla="*/ 4252 h 4412"/>
                <a:gd name="T2" fmla="*/ 663 w 715"/>
                <a:gd name="T3" fmla="*/ 4275 h 4412"/>
                <a:gd name="T4" fmla="*/ 715 w 715"/>
                <a:gd name="T5" fmla="*/ 9 h 4412"/>
                <a:gd name="T6" fmla="*/ 52 w 715"/>
                <a:gd name="T7" fmla="*/ 0 h 4412"/>
                <a:gd name="T8" fmla="*/ 0 w 715"/>
                <a:gd name="T9" fmla="*/ 4252 h 4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4412">
                  <a:moveTo>
                    <a:pt x="0" y="4252"/>
                  </a:moveTo>
                  <a:cubicBezTo>
                    <a:pt x="196" y="4412"/>
                    <a:pt x="476" y="4402"/>
                    <a:pt x="663" y="4275"/>
                  </a:cubicBezTo>
                  <a:cubicBezTo>
                    <a:pt x="715" y="9"/>
                    <a:pt x="715" y="9"/>
                    <a:pt x="715" y="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4252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75" name="Group 1"/>
          <p:cNvGrpSpPr/>
          <p:nvPr/>
        </p:nvGrpSpPr>
        <p:grpSpPr>
          <a:xfrm>
            <a:off x="2963880" y="3516659"/>
            <a:ext cx="2625619" cy="2625163"/>
            <a:chOff x="2116873" y="2201895"/>
            <a:chExt cx="3500825" cy="3500217"/>
          </a:xfrm>
        </p:grpSpPr>
        <p:sp>
          <p:nvSpPr>
            <p:cNvPr id="76" name="Oval 11"/>
            <p:cNvSpPr>
              <a:spLocks noChangeArrowheads="1"/>
            </p:cNvSpPr>
            <p:nvPr/>
          </p:nvSpPr>
          <p:spPr bwMode="auto">
            <a:xfrm>
              <a:off x="2116873" y="2201895"/>
              <a:ext cx="3500825" cy="3500217"/>
            </a:xfrm>
            <a:prstGeom prst="ellipse">
              <a:avLst/>
            </a:prstGeom>
            <a:solidFill>
              <a:srgbClr val="5250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7" name="Oval 12"/>
            <p:cNvSpPr>
              <a:spLocks noChangeArrowheads="1"/>
            </p:cNvSpPr>
            <p:nvPr/>
          </p:nvSpPr>
          <p:spPr bwMode="auto">
            <a:xfrm>
              <a:off x="2377993" y="2463014"/>
              <a:ext cx="2979193" cy="2978585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8" name="Oval 13"/>
            <p:cNvSpPr>
              <a:spLocks noChangeArrowheads="1"/>
            </p:cNvSpPr>
            <p:nvPr/>
          </p:nvSpPr>
          <p:spPr bwMode="auto">
            <a:xfrm>
              <a:off x="2693765" y="2778180"/>
              <a:ext cx="2347648" cy="2347648"/>
            </a:xfrm>
            <a:prstGeom prst="ellipse">
              <a:avLst/>
            </a:prstGeom>
            <a:solidFill>
              <a:srgbClr val="5250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79" name="Oval 14"/>
            <p:cNvSpPr>
              <a:spLocks noChangeArrowheads="1"/>
            </p:cNvSpPr>
            <p:nvPr/>
          </p:nvSpPr>
          <p:spPr bwMode="auto">
            <a:xfrm>
              <a:off x="2996179" y="3079985"/>
              <a:ext cx="1742822" cy="1744036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80" name="Oval 15"/>
            <p:cNvSpPr>
              <a:spLocks noChangeArrowheads="1"/>
            </p:cNvSpPr>
            <p:nvPr/>
          </p:nvSpPr>
          <p:spPr bwMode="auto">
            <a:xfrm>
              <a:off x="3284018" y="3368432"/>
              <a:ext cx="1166537" cy="1167144"/>
            </a:xfrm>
            <a:prstGeom prst="ellipse">
              <a:avLst/>
            </a:prstGeom>
            <a:solidFill>
              <a:srgbClr val="5250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81" name="Oval 16"/>
            <p:cNvSpPr>
              <a:spLocks noChangeArrowheads="1"/>
            </p:cNvSpPr>
            <p:nvPr/>
          </p:nvSpPr>
          <p:spPr bwMode="auto">
            <a:xfrm>
              <a:off x="3530563" y="3615584"/>
              <a:ext cx="672839" cy="672838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82" name="Oval 17"/>
            <p:cNvSpPr>
              <a:spLocks noChangeArrowheads="1"/>
            </p:cNvSpPr>
            <p:nvPr/>
          </p:nvSpPr>
          <p:spPr bwMode="auto">
            <a:xfrm>
              <a:off x="3709096" y="3794117"/>
              <a:ext cx="315773" cy="315773"/>
            </a:xfrm>
            <a:prstGeom prst="ellipse">
              <a:avLst/>
            </a:prstGeom>
            <a:solidFill>
              <a:srgbClr val="5250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83" name="Group 44"/>
          <p:cNvGrpSpPr/>
          <p:nvPr/>
        </p:nvGrpSpPr>
        <p:grpSpPr>
          <a:xfrm>
            <a:off x="3465763" y="3095349"/>
            <a:ext cx="1635502" cy="1670945"/>
            <a:chOff x="5920323" y="2302554"/>
            <a:chExt cx="2180669" cy="2227927"/>
          </a:xfrm>
          <a:effectLst>
            <a:outerShdw blurRad="50800" dir="8100000" sx="55000" sy="55000" kx="1200000" algn="br" rotWithShape="0">
              <a:prstClr val="black">
                <a:alpha val="16000"/>
              </a:prstClr>
            </a:outerShdw>
          </a:effectLst>
        </p:grpSpPr>
        <p:sp>
          <p:nvSpPr>
            <p:cNvPr id="84" name="Freeform 21"/>
            <p:cNvSpPr>
              <a:spLocks/>
            </p:cNvSpPr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5" name="Freeform 22"/>
            <p:cNvSpPr>
              <a:spLocks/>
            </p:cNvSpPr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6" name="Freeform 23"/>
            <p:cNvSpPr>
              <a:spLocks/>
            </p:cNvSpPr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7" name="Freeform 24"/>
            <p:cNvSpPr>
              <a:spLocks/>
            </p:cNvSpPr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7F921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8" name="Freeform 25"/>
            <p:cNvSpPr>
              <a:spLocks/>
            </p:cNvSpPr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7F921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9" name="Freeform 26"/>
            <p:cNvSpPr>
              <a:spLocks/>
            </p:cNvSpPr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B9D53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0" name="Freeform 27"/>
            <p:cNvSpPr>
              <a:spLocks/>
            </p:cNvSpPr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B9D53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1" name="Freeform 28"/>
            <p:cNvSpPr>
              <a:spLocks/>
            </p:cNvSpPr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7F921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92" name="Group 39"/>
          <p:cNvGrpSpPr/>
          <p:nvPr/>
        </p:nvGrpSpPr>
        <p:grpSpPr>
          <a:xfrm>
            <a:off x="2612315" y="3147024"/>
            <a:ext cx="1635502" cy="1670945"/>
            <a:chOff x="6076950" y="2555876"/>
            <a:chExt cx="3076576" cy="3143249"/>
          </a:xfrm>
          <a:effectLst>
            <a:outerShdw blurRad="50800" dir="8100000" sx="55000" sy="55000" kx="1200000" algn="br" rotWithShape="0">
              <a:prstClr val="black">
                <a:alpha val="16000"/>
              </a:prstClr>
            </a:outerShdw>
          </a:effectLst>
        </p:grpSpPr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5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6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5E305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7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5E305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8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984E9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9" name="Freeform 27"/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984E9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00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5E305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01" name="Group 96"/>
          <p:cNvGrpSpPr/>
          <p:nvPr/>
        </p:nvGrpSpPr>
        <p:grpSpPr>
          <a:xfrm>
            <a:off x="2794183" y="4182308"/>
            <a:ext cx="1635502" cy="1670945"/>
            <a:chOff x="6076950" y="2555876"/>
            <a:chExt cx="3076576" cy="3143249"/>
          </a:xfrm>
          <a:effectLst>
            <a:outerShdw blurRad="50800" dir="8100000" sx="55000" sy="55000" kx="1200000" algn="br" rotWithShape="0">
              <a:prstClr val="black">
                <a:alpha val="16000"/>
              </a:prstClr>
            </a:outerShdw>
          </a:effectLst>
        </p:grpSpPr>
        <p:sp>
          <p:nvSpPr>
            <p:cNvPr id="102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05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1E705C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06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1E705C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07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30B69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08" name="Freeform 27"/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30B69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09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1E705C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sp>
        <p:nvSpPr>
          <p:cNvPr id="110" name="Rectangle 115"/>
          <p:cNvSpPr/>
          <p:nvPr/>
        </p:nvSpPr>
        <p:spPr>
          <a:xfrm>
            <a:off x="6848832" y="3975915"/>
            <a:ext cx="186928" cy="186928"/>
          </a:xfrm>
          <a:prstGeom prst="rect">
            <a:avLst/>
          </a:prstGeom>
          <a:solidFill>
            <a:srgbClr val="984E9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Rectangle 116"/>
          <p:cNvSpPr/>
          <p:nvPr/>
        </p:nvSpPr>
        <p:spPr>
          <a:xfrm>
            <a:off x="6848832" y="4819530"/>
            <a:ext cx="186928" cy="186928"/>
          </a:xfrm>
          <a:prstGeom prst="rect">
            <a:avLst/>
          </a:prstGeom>
          <a:solidFill>
            <a:srgbClr val="30B6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Rectangle 117"/>
          <p:cNvSpPr/>
          <p:nvPr/>
        </p:nvSpPr>
        <p:spPr>
          <a:xfrm>
            <a:off x="6848832" y="5655998"/>
            <a:ext cx="186928" cy="186928"/>
          </a:xfrm>
          <a:prstGeom prst="rect">
            <a:avLst/>
          </a:prstGeom>
          <a:solidFill>
            <a:srgbClr val="B9D5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3" name="Group 118"/>
          <p:cNvGrpSpPr/>
          <p:nvPr/>
        </p:nvGrpSpPr>
        <p:grpSpPr>
          <a:xfrm>
            <a:off x="7185589" y="3942702"/>
            <a:ext cx="228968" cy="225322"/>
            <a:chOff x="6297613" y="1392238"/>
            <a:chExt cx="498475" cy="490537"/>
          </a:xfrm>
          <a:solidFill>
            <a:sysClr val="window" lastClr="FFFFFF">
              <a:lumMod val="65000"/>
            </a:sysClr>
          </a:solidFill>
        </p:grpSpPr>
        <p:sp>
          <p:nvSpPr>
            <p:cNvPr id="114" name="Freeform 119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5" name="Freeform 120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6" name="Freeform 121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17" name="Group 122"/>
          <p:cNvGrpSpPr/>
          <p:nvPr/>
        </p:nvGrpSpPr>
        <p:grpSpPr>
          <a:xfrm>
            <a:off x="7193975" y="4783762"/>
            <a:ext cx="212197" cy="225323"/>
            <a:chOff x="6881813" y="2154238"/>
            <a:chExt cx="461963" cy="490538"/>
          </a:xfrm>
          <a:solidFill>
            <a:sysClr val="window" lastClr="FFFFFF">
              <a:lumMod val="65000"/>
            </a:sysClr>
          </a:solidFill>
        </p:grpSpPr>
        <p:sp>
          <p:nvSpPr>
            <p:cNvPr id="118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9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20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121" name="Freeform 28"/>
          <p:cNvSpPr>
            <a:spLocks noEditPoints="1"/>
          </p:cNvSpPr>
          <p:nvPr/>
        </p:nvSpPr>
        <p:spPr bwMode="auto">
          <a:xfrm>
            <a:off x="7187046" y="5600616"/>
            <a:ext cx="226052" cy="226052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7464508" y="3806769"/>
            <a:ext cx="8643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05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05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01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7464507" y="3967827"/>
            <a:ext cx="168872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Suitable for all category</a:t>
            </a:r>
            <a:r>
              <a:rPr lang="en-US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, Lorem Ipsum is not simply random text.</a:t>
            </a:r>
            <a:endParaRPr lang="en-US" sz="825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7464508" y="4588697"/>
            <a:ext cx="8755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05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05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02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7464507" y="4749754"/>
            <a:ext cx="168872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Suitable for all category</a:t>
            </a:r>
            <a:r>
              <a:rPr lang="en-US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, Lorem Ipsum is not simply random text.</a:t>
            </a:r>
            <a:endParaRPr lang="en-US" sz="825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464508" y="5439560"/>
            <a:ext cx="8739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05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05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03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7464507" y="5600617"/>
            <a:ext cx="168872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Suitable for all category</a:t>
            </a:r>
            <a:r>
              <a:rPr lang="en-US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, Lorem Ipsum is not simply random text.</a:t>
            </a:r>
            <a:endParaRPr lang="en-US" sz="825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751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110" grpId="0" animBg="1"/>
      <p:bldP spid="111" grpId="0" animBg="1"/>
      <p:bldP spid="112" grpId="0" animBg="1"/>
      <p:bldP spid="121" grpId="0" animBg="1"/>
      <p:bldP spid="122" grpId="0"/>
      <p:bldP spid="123" grpId="0"/>
      <p:bldP spid="124" grpId="0"/>
      <p:bldP spid="125" grpId="0"/>
      <p:bldP spid="126" grpId="0"/>
      <p:bldP spid="1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0"/>
          <p:cNvGrpSpPr/>
          <p:nvPr/>
        </p:nvGrpSpPr>
        <p:grpSpPr>
          <a:xfrm flipH="1">
            <a:off x="1042804" y="2782292"/>
            <a:ext cx="5325666" cy="4418409"/>
            <a:chOff x="4517221" y="2682505"/>
            <a:chExt cx="7100888" cy="5891212"/>
          </a:xfrm>
        </p:grpSpPr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4679146" y="28841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22212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4607708" y="27952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32313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4517221" y="2682505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5250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5174446" y="3222255"/>
              <a:ext cx="5624513" cy="4611687"/>
            </a:xfrm>
            <a:custGeom>
              <a:avLst/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5542746" y="3523880"/>
              <a:ext cx="4887913" cy="4005262"/>
            </a:xfrm>
            <a:custGeom>
              <a:avLst/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5250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6049159" y="3933455"/>
              <a:ext cx="3873500" cy="3186112"/>
            </a:xfrm>
            <a:custGeom>
              <a:avLst/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8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6466671" y="4268417"/>
              <a:ext cx="3040063" cy="2517775"/>
            </a:xfrm>
            <a:custGeom>
              <a:avLst/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5250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6876246" y="4595442"/>
              <a:ext cx="2220913" cy="1863725"/>
            </a:xfrm>
            <a:custGeom>
              <a:avLst/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7454096" y="5090742"/>
              <a:ext cx="1068388" cy="876300"/>
            </a:xfrm>
            <a:custGeom>
              <a:avLst/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525068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69" name="Rectangle 45"/>
          <p:cNvSpPr/>
          <p:nvPr/>
        </p:nvSpPr>
        <p:spPr>
          <a:xfrm>
            <a:off x="4786637" y="1774567"/>
            <a:ext cx="397581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1050" dirty="0">
                <a:solidFill>
                  <a:prstClr val="white">
                    <a:lumMod val="65000"/>
                  </a:prstClr>
                </a:solidFill>
                <a:latin typeface="Calibri Light" panose="020F0302020204030204"/>
                <a:ea typeface="+mn-ea"/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164971" y="1289820"/>
            <a:ext cx="32191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70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Mission and Target</a:t>
            </a:r>
          </a:p>
        </p:txBody>
      </p:sp>
      <p:grpSp>
        <p:nvGrpSpPr>
          <p:cNvPr id="71" name="Group 62"/>
          <p:cNvGrpSpPr/>
          <p:nvPr/>
        </p:nvGrpSpPr>
        <p:grpSpPr>
          <a:xfrm flipH="1">
            <a:off x="3733252" y="2907982"/>
            <a:ext cx="1982498" cy="2025462"/>
            <a:chOff x="5920323" y="2302554"/>
            <a:chExt cx="2180669" cy="2227927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72" name="Freeform 21"/>
            <p:cNvSpPr>
              <a:spLocks/>
            </p:cNvSpPr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73" name="Freeform 22"/>
            <p:cNvSpPr>
              <a:spLocks/>
            </p:cNvSpPr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75" name="Freeform 24"/>
            <p:cNvSpPr>
              <a:spLocks/>
            </p:cNvSpPr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7F921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76" name="Freeform 25"/>
            <p:cNvSpPr>
              <a:spLocks/>
            </p:cNvSpPr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7F921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77" name="Freeform 26"/>
            <p:cNvSpPr>
              <a:spLocks/>
            </p:cNvSpPr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B9D53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78" name="Freeform 27"/>
            <p:cNvSpPr>
              <a:spLocks/>
            </p:cNvSpPr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B9D53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79" name="Freeform 28"/>
            <p:cNvSpPr>
              <a:spLocks/>
            </p:cNvSpPr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7F921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80" name="Group 71"/>
          <p:cNvGrpSpPr/>
          <p:nvPr/>
        </p:nvGrpSpPr>
        <p:grpSpPr>
          <a:xfrm flipH="1">
            <a:off x="3096921" y="2290700"/>
            <a:ext cx="1674068" cy="1710347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2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3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5E305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5E305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6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984E9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7" name="Freeform 27"/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984E9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8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5E305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89" name="Group 80"/>
          <p:cNvGrpSpPr/>
          <p:nvPr/>
        </p:nvGrpSpPr>
        <p:grpSpPr>
          <a:xfrm flipH="1">
            <a:off x="2700245" y="2975856"/>
            <a:ext cx="2448926" cy="2501997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90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1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2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3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1E705C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4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1E705C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5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30B69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30B69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97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1E705C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sp>
        <p:nvSpPr>
          <p:cNvPr id="98" name="Rectangle 113"/>
          <p:cNvSpPr/>
          <p:nvPr/>
        </p:nvSpPr>
        <p:spPr>
          <a:xfrm>
            <a:off x="7297003" y="3181128"/>
            <a:ext cx="186928" cy="186928"/>
          </a:xfrm>
          <a:prstGeom prst="rect">
            <a:avLst/>
          </a:prstGeom>
          <a:solidFill>
            <a:srgbClr val="B9D53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9" name="Rectangle 114"/>
          <p:cNvSpPr/>
          <p:nvPr/>
        </p:nvSpPr>
        <p:spPr>
          <a:xfrm>
            <a:off x="7297003" y="4024743"/>
            <a:ext cx="186928" cy="186928"/>
          </a:xfrm>
          <a:prstGeom prst="rect">
            <a:avLst/>
          </a:prstGeom>
          <a:solidFill>
            <a:srgbClr val="30B6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Rectangle 133"/>
          <p:cNvSpPr/>
          <p:nvPr/>
        </p:nvSpPr>
        <p:spPr>
          <a:xfrm>
            <a:off x="7297003" y="4861211"/>
            <a:ext cx="186928" cy="186928"/>
          </a:xfrm>
          <a:prstGeom prst="rect">
            <a:avLst/>
          </a:prstGeom>
          <a:solidFill>
            <a:srgbClr val="984E9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1" name="Group 134"/>
          <p:cNvGrpSpPr/>
          <p:nvPr/>
        </p:nvGrpSpPr>
        <p:grpSpPr>
          <a:xfrm>
            <a:off x="7633760" y="3147915"/>
            <a:ext cx="228968" cy="225322"/>
            <a:chOff x="6297613" y="1392238"/>
            <a:chExt cx="498475" cy="490537"/>
          </a:xfrm>
          <a:solidFill>
            <a:sysClr val="window" lastClr="FFFFFF">
              <a:lumMod val="65000"/>
            </a:sysClr>
          </a:solidFill>
        </p:grpSpPr>
        <p:sp>
          <p:nvSpPr>
            <p:cNvPr id="102" name="Freeform 135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3" name="Freeform 136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4" name="Freeform 137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05" name="Group 138"/>
          <p:cNvGrpSpPr/>
          <p:nvPr/>
        </p:nvGrpSpPr>
        <p:grpSpPr>
          <a:xfrm>
            <a:off x="7642147" y="3988975"/>
            <a:ext cx="212197" cy="225323"/>
            <a:chOff x="6881813" y="2154238"/>
            <a:chExt cx="461963" cy="490538"/>
          </a:xfrm>
          <a:solidFill>
            <a:sysClr val="window" lastClr="FFFFFF">
              <a:lumMod val="65000"/>
            </a:sysClr>
          </a:solidFill>
        </p:grpSpPr>
        <p:sp>
          <p:nvSpPr>
            <p:cNvPr id="106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7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8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109" name="Freeform 28"/>
          <p:cNvSpPr>
            <a:spLocks noEditPoints="1"/>
          </p:cNvSpPr>
          <p:nvPr/>
        </p:nvSpPr>
        <p:spPr bwMode="auto">
          <a:xfrm>
            <a:off x="7635218" y="4805829"/>
            <a:ext cx="226052" cy="226052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ysClr val="window" lastClr="FFFFFF">
              <a:lumMod val="65000"/>
            </a:sys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032751" y="3122814"/>
            <a:ext cx="8643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05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05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01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8032749" y="3283872"/>
            <a:ext cx="168872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Suitable for all category</a:t>
            </a:r>
            <a:r>
              <a:rPr lang="en-US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, Lorem Ipsum is not simply random text.</a:t>
            </a:r>
            <a:endParaRPr lang="en-US" sz="825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8032750" y="3904742"/>
            <a:ext cx="8755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05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05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02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8032749" y="4065799"/>
            <a:ext cx="168872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Suitable for all category</a:t>
            </a:r>
            <a:r>
              <a:rPr lang="en-US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, Lorem Ipsum is not simply random text.</a:t>
            </a:r>
            <a:endParaRPr lang="en-US" sz="825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8032750" y="4755605"/>
            <a:ext cx="8739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1050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Content</a:t>
            </a:r>
            <a:r>
              <a:rPr lang="id-ID" sz="1050" b="1" dirty="0">
                <a:solidFill>
                  <a:prstClr val="white">
                    <a:lumMod val="50000"/>
                  </a:prstClr>
                </a:solidFill>
                <a:latin typeface="Raleway" panose="020B0003030101060003" pitchFamily="34" charset="0"/>
                <a:ea typeface="+mn-ea"/>
              </a:rPr>
              <a:t> 03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8032749" y="4916662"/>
            <a:ext cx="168872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d-ID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Suitable for all category</a:t>
            </a:r>
            <a:r>
              <a:rPr lang="en-US" sz="825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+mn-ea"/>
              </a:rPr>
              <a:t>, Lorem Ipsum is not simply random text.</a:t>
            </a:r>
            <a:endParaRPr lang="en-US" sz="825" b="1" dirty="0">
              <a:solidFill>
                <a:prstClr val="white">
                  <a:lumMod val="65000"/>
                </a:prstClr>
              </a:solidFill>
              <a:latin typeface="Signika Negative" pitchFamily="2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686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25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2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7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98" grpId="0" animBg="1"/>
      <p:bldP spid="99" grpId="0" animBg="1"/>
      <p:bldP spid="100" grpId="0" animBg="1"/>
      <p:bldP spid="109" grpId="0" animBg="1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48869" y="3100563"/>
            <a:ext cx="3355998" cy="2222622"/>
            <a:chOff x="4583832" y="2430514"/>
            <a:chExt cx="3355998" cy="2222622"/>
          </a:xfrm>
        </p:grpSpPr>
        <p:grpSp>
          <p:nvGrpSpPr>
            <p:cNvPr id="3" name="Group 4"/>
            <p:cNvGrpSpPr>
              <a:grpSpLocks noChangeAspect="1"/>
            </p:cNvGrpSpPr>
            <p:nvPr/>
          </p:nvGrpSpPr>
          <p:grpSpPr bwMode="auto">
            <a:xfrm>
              <a:off x="5345521" y="2498267"/>
              <a:ext cx="2155883" cy="2154869"/>
              <a:chOff x="2481" y="1478"/>
              <a:chExt cx="2124" cy="2123"/>
            </a:xfrm>
          </p:grpSpPr>
          <p:sp>
            <p:nvSpPr>
              <p:cNvPr id="12" name="Oval 5"/>
              <p:cNvSpPr>
                <a:spLocks noChangeArrowheads="1"/>
              </p:cNvSpPr>
              <p:nvPr/>
            </p:nvSpPr>
            <p:spPr bwMode="auto">
              <a:xfrm>
                <a:off x="2481" y="1478"/>
                <a:ext cx="2124" cy="2123"/>
              </a:xfrm>
              <a:prstGeom prst="ellipse">
                <a:avLst/>
              </a:prstGeom>
              <a:solidFill>
                <a:srgbClr val="D26E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Oval 6"/>
              <p:cNvSpPr>
                <a:spLocks noChangeArrowheads="1"/>
              </p:cNvSpPr>
              <p:nvPr/>
            </p:nvSpPr>
            <p:spPr bwMode="auto">
              <a:xfrm>
                <a:off x="2538" y="1535"/>
                <a:ext cx="2010" cy="2009"/>
              </a:xfrm>
              <a:prstGeom prst="ellipse">
                <a:avLst/>
              </a:prstGeom>
              <a:solidFill>
                <a:srgbClr val="4F81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/>
            </p:nvSpPr>
            <p:spPr bwMode="auto">
              <a:xfrm>
                <a:off x="2650" y="1646"/>
                <a:ext cx="1787" cy="1787"/>
              </a:xfrm>
              <a:prstGeom prst="ellipse">
                <a:avLst/>
              </a:prstGeom>
              <a:solidFill>
                <a:srgbClr val="FEFE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Oval 8"/>
              <p:cNvSpPr>
                <a:spLocks noChangeArrowheads="1"/>
              </p:cNvSpPr>
              <p:nvPr/>
            </p:nvSpPr>
            <p:spPr bwMode="auto">
              <a:xfrm>
                <a:off x="2804" y="1798"/>
                <a:ext cx="1481" cy="1481"/>
              </a:xfrm>
              <a:prstGeom prst="ellipse">
                <a:avLst/>
              </a:prstGeom>
              <a:solidFill>
                <a:srgbClr val="DC3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Oval 9"/>
              <p:cNvSpPr>
                <a:spLocks noChangeArrowheads="1"/>
              </p:cNvSpPr>
              <p:nvPr/>
            </p:nvSpPr>
            <p:spPr bwMode="auto">
              <a:xfrm>
                <a:off x="2972" y="1966"/>
                <a:ext cx="1145" cy="1145"/>
              </a:xfrm>
              <a:prstGeom prst="ellipse">
                <a:avLst/>
              </a:prstGeom>
              <a:solidFill>
                <a:srgbClr val="FE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Oval 10"/>
              <p:cNvSpPr>
                <a:spLocks noChangeArrowheads="1"/>
              </p:cNvSpPr>
              <p:nvPr/>
            </p:nvSpPr>
            <p:spPr bwMode="auto">
              <a:xfrm>
                <a:off x="3145" y="2139"/>
                <a:ext cx="799" cy="799"/>
              </a:xfrm>
              <a:prstGeom prst="ellipse">
                <a:avLst/>
              </a:prstGeom>
              <a:solidFill>
                <a:srgbClr val="55BB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Oval 11"/>
              <p:cNvSpPr>
                <a:spLocks noChangeArrowheads="1"/>
              </p:cNvSpPr>
              <p:nvPr/>
            </p:nvSpPr>
            <p:spPr bwMode="auto">
              <a:xfrm>
                <a:off x="3268" y="2262"/>
                <a:ext cx="552" cy="552"/>
              </a:xfrm>
              <a:prstGeom prst="ellipse">
                <a:avLst/>
              </a:pr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Oval 12"/>
              <p:cNvSpPr>
                <a:spLocks noChangeArrowheads="1"/>
              </p:cNvSpPr>
              <p:nvPr/>
            </p:nvSpPr>
            <p:spPr bwMode="auto">
              <a:xfrm>
                <a:off x="3391" y="2388"/>
                <a:ext cx="304" cy="303"/>
              </a:xfrm>
              <a:prstGeom prst="ellipse">
                <a:avLst/>
              </a:prstGeom>
              <a:solidFill>
                <a:srgbClr val="415D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" name="弦形 3"/>
            <p:cNvSpPr/>
            <p:nvPr/>
          </p:nvSpPr>
          <p:spPr>
            <a:xfrm>
              <a:off x="5344658" y="2496956"/>
              <a:ext cx="2156747" cy="2154445"/>
            </a:xfrm>
            <a:prstGeom prst="chord">
              <a:avLst>
                <a:gd name="adj1" fmla="val 2733471"/>
                <a:gd name="adj2" fmla="val 13560721"/>
              </a:avLst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8301919" flipV="1">
              <a:off x="4583832" y="3707864"/>
              <a:ext cx="3355998" cy="45719"/>
            </a:xfrm>
            <a:custGeom>
              <a:avLst/>
              <a:gdLst>
                <a:gd name="connsiteX0" fmla="*/ 2525318 w 3355998"/>
                <a:gd name="connsiteY0" fmla="*/ 11429 h 45719"/>
                <a:gd name="connsiteX1" fmla="*/ 2525754 w 3355998"/>
                <a:gd name="connsiteY1" fmla="*/ 34290 h 45719"/>
                <a:gd name="connsiteX2" fmla="*/ 3234677 w 3355998"/>
                <a:gd name="connsiteY2" fmla="*/ 34290 h 45719"/>
                <a:gd name="connsiteX3" fmla="*/ 3234677 w 3355998"/>
                <a:gd name="connsiteY3" fmla="*/ 45719 h 45719"/>
                <a:gd name="connsiteX4" fmla="*/ 3355998 w 3355998"/>
                <a:gd name="connsiteY4" fmla="*/ 22860 h 45719"/>
                <a:gd name="connsiteX5" fmla="*/ 3234677 w 3355998"/>
                <a:gd name="connsiteY5" fmla="*/ 0 h 45719"/>
                <a:gd name="connsiteX6" fmla="*/ 3234677 w 3355998"/>
                <a:gd name="connsiteY6" fmla="*/ 11430 h 45719"/>
                <a:gd name="connsiteX7" fmla="*/ 2198 w 3355998"/>
                <a:gd name="connsiteY7" fmla="*/ 11430 h 45719"/>
                <a:gd name="connsiteX8" fmla="*/ 0 w 3355998"/>
                <a:gd name="connsiteY8" fmla="*/ 34289 h 45719"/>
                <a:gd name="connsiteX9" fmla="*/ 1439497 w 3355998"/>
                <a:gd name="connsiteY9" fmla="*/ 34289 h 45719"/>
                <a:gd name="connsiteX10" fmla="*/ 1440438 w 3355998"/>
                <a:gd name="connsiteY10" fmla="*/ 11429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55998" h="45719">
                  <a:moveTo>
                    <a:pt x="2525318" y="11429"/>
                  </a:moveTo>
                  <a:lnTo>
                    <a:pt x="2525754" y="34290"/>
                  </a:lnTo>
                  <a:lnTo>
                    <a:pt x="3234677" y="34290"/>
                  </a:lnTo>
                  <a:lnTo>
                    <a:pt x="3234677" y="45719"/>
                  </a:lnTo>
                  <a:lnTo>
                    <a:pt x="3355998" y="22860"/>
                  </a:lnTo>
                  <a:lnTo>
                    <a:pt x="3234677" y="0"/>
                  </a:lnTo>
                  <a:lnTo>
                    <a:pt x="3234677" y="11430"/>
                  </a:lnTo>
                  <a:close/>
                  <a:moveTo>
                    <a:pt x="2198" y="11430"/>
                  </a:moveTo>
                  <a:lnTo>
                    <a:pt x="0" y="34289"/>
                  </a:lnTo>
                  <a:lnTo>
                    <a:pt x="1439497" y="34289"/>
                  </a:lnTo>
                  <a:lnTo>
                    <a:pt x="1440438" y="1142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112446" y="2430514"/>
              <a:ext cx="565997" cy="533434"/>
              <a:chOff x="7112446" y="2430514"/>
              <a:chExt cx="565997" cy="533434"/>
            </a:xfrm>
          </p:grpSpPr>
          <p:sp>
            <p:nvSpPr>
              <p:cNvPr id="8" name="L 形 7"/>
              <p:cNvSpPr/>
              <p:nvPr/>
            </p:nvSpPr>
            <p:spPr>
              <a:xfrm>
                <a:off x="7366654" y="2430514"/>
                <a:ext cx="311789" cy="311789"/>
              </a:xfrm>
              <a:prstGeom prst="corner">
                <a:avLst>
                  <a:gd name="adj1" fmla="val 11540"/>
                  <a:gd name="adj2" fmla="val 1343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L 形 8"/>
              <p:cNvSpPr/>
              <p:nvPr/>
            </p:nvSpPr>
            <p:spPr>
              <a:xfrm>
                <a:off x="7283248" y="2512113"/>
                <a:ext cx="311789" cy="311789"/>
              </a:xfrm>
              <a:prstGeom prst="corner">
                <a:avLst>
                  <a:gd name="adj1" fmla="val 11540"/>
                  <a:gd name="adj2" fmla="val 1343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L 形 9"/>
              <p:cNvSpPr/>
              <p:nvPr/>
            </p:nvSpPr>
            <p:spPr>
              <a:xfrm>
                <a:off x="7201622" y="2585753"/>
                <a:ext cx="311789" cy="311789"/>
              </a:xfrm>
              <a:prstGeom prst="corner">
                <a:avLst>
                  <a:gd name="adj1" fmla="val 11540"/>
                  <a:gd name="adj2" fmla="val 1343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L 形 10"/>
              <p:cNvSpPr/>
              <p:nvPr/>
            </p:nvSpPr>
            <p:spPr>
              <a:xfrm>
                <a:off x="7112446" y="2652159"/>
                <a:ext cx="311789" cy="311789"/>
              </a:xfrm>
              <a:prstGeom prst="corner">
                <a:avLst>
                  <a:gd name="adj1" fmla="val 11540"/>
                  <a:gd name="adj2" fmla="val 1343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任意多边形 6"/>
            <p:cNvSpPr/>
            <p:nvPr/>
          </p:nvSpPr>
          <p:spPr>
            <a:xfrm rot="15391250" flipV="1">
              <a:off x="6019513" y="4084897"/>
              <a:ext cx="1080000" cy="21600"/>
            </a:xfrm>
            <a:custGeom>
              <a:avLst/>
              <a:gdLst>
                <a:gd name="connsiteX0" fmla="*/ 0 w 1929979"/>
                <a:gd name="connsiteY0" fmla="*/ 0 h 21627"/>
                <a:gd name="connsiteX1" fmla="*/ 0 w 1929979"/>
                <a:gd name="connsiteY1" fmla="*/ 21627 h 21627"/>
                <a:gd name="connsiteX2" fmla="*/ 1929005 w 1929979"/>
                <a:gd name="connsiteY2" fmla="*/ 21627 h 21627"/>
                <a:gd name="connsiteX3" fmla="*/ 1929979 w 1929979"/>
                <a:gd name="connsiteY3" fmla="*/ 0 h 21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9979" h="21627">
                  <a:moveTo>
                    <a:pt x="0" y="0"/>
                  </a:moveTo>
                  <a:lnTo>
                    <a:pt x="0" y="21627"/>
                  </a:lnTo>
                  <a:lnTo>
                    <a:pt x="1929005" y="21627"/>
                  </a:lnTo>
                  <a:lnTo>
                    <a:pt x="1929979" y="0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28589" y="2664197"/>
            <a:ext cx="2440831" cy="923330"/>
            <a:chOff x="2287016" y="1912827"/>
            <a:chExt cx="2440831" cy="923330"/>
          </a:xfrm>
        </p:grpSpPr>
        <p:sp>
          <p:nvSpPr>
            <p:cNvPr id="21" name="文本框 1211"/>
            <p:cNvSpPr txBox="1"/>
            <p:nvPr/>
          </p:nvSpPr>
          <p:spPr>
            <a:xfrm>
              <a:off x="2987737" y="1912827"/>
              <a:ext cx="174011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添加内容详情单击添加内容详情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添加单击添加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1212"/>
            <p:cNvSpPr txBox="1"/>
            <p:nvPr/>
          </p:nvSpPr>
          <p:spPr>
            <a:xfrm>
              <a:off x="2287016" y="2053361"/>
              <a:ext cx="7617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760537" y="3794341"/>
            <a:ext cx="2440831" cy="923330"/>
            <a:chOff x="2287016" y="1912827"/>
            <a:chExt cx="2440831" cy="923330"/>
          </a:xfrm>
        </p:grpSpPr>
        <p:sp>
          <p:nvSpPr>
            <p:cNvPr id="24" name="文本框 1214"/>
            <p:cNvSpPr txBox="1"/>
            <p:nvPr/>
          </p:nvSpPr>
          <p:spPr>
            <a:xfrm>
              <a:off x="2987737" y="1912827"/>
              <a:ext cx="174011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添加内容详情单击添加内容详情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添加单击添加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1215"/>
            <p:cNvSpPr txBox="1"/>
            <p:nvPr/>
          </p:nvSpPr>
          <p:spPr>
            <a:xfrm>
              <a:off x="2287016" y="2053361"/>
              <a:ext cx="7617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713675" y="2664197"/>
            <a:ext cx="2463792" cy="923330"/>
            <a:chOff x="2987737" y="1912827"/>
            <a:chExt cx="2463792" cy="923330"/>
          </a:xfrm>
        </p:grpSpPr>
        <p:sp>
          <p:nvSpPr>
            <p:cNvPr id="27" name="文本框 1217"/>
            <p:cNvSpPr txBox="1"/>
            <p:nvPr/>
          </p:nvSpPr>
          <p:spPr>
            <a:xfrm>
              <a:off x="2987737" y="1912827"/>
              <a:ext cx="174011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添加内容详情单击添加内容详情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添加单击添加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1218"/>
            <p:cNvSpPr txBox="1"/>
            <p:nvPr/>
          </p:nvSpPr>
          <p:spPr>
            <a:xfrm>
              <a:off x="4689769" y="2053361"/>
              <a:ext cx="7617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713675" y="3838473"/>
            <a:ext cx="2463792" cy="923330"/>
            <a:chOff x="2987737" y="1912827"/>
            <a:chExt cx="2463792" cy="923330"/>
          </a:xfrm>
        </p:grpSpPr>
        <p:sp>
          <p:nvSpPr>
            <p:cNvPr id="30" name="文本框 1220"/>
            <p:cNvSpPr txBox="1"/>
            <p:nvPr/>
          </p:nvSpPr>
          <p:spPr>
            <a:xfrm>
              <a:off x="2987737" y="1912827"/>
              <a:ext cx="174011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添加内容详情单击添加内容详情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添加单击添加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1221"/>
            <p:cNvSpPr txBox="1"/>
            <p:nvPr/>
          </p:nvSpPr>
          <p:spPr>
            <a:xfrm>
              <a:off x="4689769" y="2053361"/>
              <a:ext cx="7617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760537" y="5115222"/>
            <a:ext cx="2440831" cy="923330"/>
            <a:chOff x="2287016" y="1912827"/>
            <a:chExt cx="2440831" cy="923330"/>
          </a:xfrm>
        </p:grpSpPr>
        <p:sp>
          <p:nvSpPr>
            <p:cNvPr id="33" name="文本框 1223"/>
            <p:cNvSpPr txBox="1"/>
            <p:nvPr/>
          </p:nvSpPr>
          <p:spPr>
            <a:xfrm>
              <a:off x="2987737" y="1912827"/>
              <a:ext cx="174011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添加内容详情单击添加内容详情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添加单击添加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1224"/>
            <p:cNvSpPr txBox="1"/>
            <p:nvPr/>
          </p:nvSpPr>
          <p:spPr>
            <a:xfrm>
              <a:off x="2287016" y="2053361"/>
              <a:ext cx="7617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713675" y="5159354"/>
            <a:ext cx="2463792" cy="923330"/>
            <a:chOff x="2987737" y="1912827"/>
            <a:chExt cx="2463792" cy="923330"/>
          </a:xfrm>
        </p:grpSpPr>
        <p:sp>
          <p:nvSpPr>
            <p:cNvPr id="36" name="文本框 1226"/>
            <p:cNvSpPr txBox="1"/>
            <p:nvPr/>
          </p:nvSpPr>
          <p:spPr>
            <a:xfrm>
              <a:off x="2987737" y="1912827"/>
              <a:ext cx="174011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添加内容详情单击添加内容详情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添加单击添加</a:t>
              </a:r>
              <a:r>
                <a:rPr lang="zh-CN" altLang="en-US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1227"/>
            <p:cNvSpPr txBox="1"/>
            <p:nvPr/>
          </p:nvSpPr>
          <p:spPr>
            <a:xfrm>
              <a:off x="4689769" y="2053361"/>
              <a:ext cx="7617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2600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稻壳儿小白白(http://dwz.cn/Wu2UP)"/>
          <p:cNvCxnSpPr>
            <a:cxnSpLocks noChangeShapeType="1"/>
          </p:cNvCxnSpPr>
          <p:nvPr/>
        </p:nvCxnSpPr>
        <p:spPr bwMode="auto">
          <a:xfrm>
            <a:off x="3526607" y="4453061"/>
            <a:ext cx="1374775" cy="0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稻壳儿小白白(http://dwz.cn/Wu2UP)"/>
          <p:cNvCxnSpPr>
            <a:cxnSpLocks noChangeShapeType="1"/>
          </p:cNvCxnSpPr>
          <p:nvPr/>
        </p:nvCxnSpPr>
        <p:spPr bwMode="auto">
          <a:xfrm flipV="1">
            <a:off x="4901382" y="2436936"/>
            <a:ext cx="0" cy="4030662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稻壳儿小白白(http://dwz.cn/Wu2UP)"/>
          <p:cNvSpPr>
            <a:spLocks noChangeArrowheads="1"/>
          </p:cNvSpPr>
          <p:nvPr/>
        </p:nvSpPr>
        <p:spPr bwMode="auto">
          <a:xfrm>
            <a:off x="5447482" y="3224336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5" name="稻壳儿小白白(http://dwz.cn/Wu2UP)"/>
          <p:cNvSpPr>
            <a:spLocks noEditPoints="1"/>
          </p:cNvSpPr>
          <p:nvPr/>
        </p:nvSpPr>
        <p:spPr bwMode="auto">
          <a:xfrm>
            <a:off x="5634807" y="3430711"/>
            <a:ext cx="528637" cy="527050"/>
          </a:xfrm>
          <a:custGeom>
            <a:avLst/>
            <a:gdLst>
              <a:gd name="T0" fmla="*/ 273216550 w 393"/>
              <a:gd name="T1" fmla="*/ 536008502 h 391"/>
              <a:gd name="T2" fmla="*/ 287691519 w 393"/>
              <a:gd name="T3" fmla="*/ 483316982 h 391"/>
              <a:gd name="T4" fmla="*/ 220744284 w 393"/>
              <a:gd name="T5" fmla="*/ 456061352 h 391"/>
              <a:gd name="T6" fmla="*/ 195412752 w 393"/>
              <a:gd name="T7" fmla="*/ 408820958 h 391"/>
              <a:gd name="T8" fmla="*/ 128465517 w 393"/>
              <a:gd name="T9" fmla="*/ 437892281 h 391"/>
              <a:gd name="T10" fmla="*/ 75994595 w 393"/>
              <a:gd name="T11" fmla="*/ 421538903 h 391"/>
              <a:gd name="T12" fmla="*/ 48853861 w 393"/>
              <a:gd name="T13" fmla="*/ 488768107 h 391"/>
              <a:gd name="T14" fmla="*/ 1809203 w 393"/>
              <a:gd name="T15" fmla="*/ 514205347 h 391"/>
              <a:gd name="T16" fmla="*/ 28949938 w 393"/>
              <a:gd name="T17" fmla="*/ 545093712 h 391"/>
              <a:gd name="T18" fmla="*/ 5427609 w 393"/>
              <a:gd name="T19" fmla="*/ 614138610 h 391"/>
              <a:gd name="T20" fmla="*/ 56090672 w 393"/>
              <a:gd name="T21" fmla="*/ 635943113 h 391"/>
              <a:gd name="T22" fmla="*/ 75994595 w 393"/>
              <a:gd name="T23" fmla="*/ 692268717 h 391"/>
              <a:gd name="T24" fmla="*/ 123037908 w 393"/>
              <a:gd name="T25" fmla="*/ 708622095 h 391"/>
              <a:gd name="T26" fmla="*/ 173700971 w 393"/>
              <a:gd name="T27" fmla="*/ 681367814 h 391"/>
              <a:gd name="T28" fmla="*/ 226173238 w 393"/>
              <a:gd name="T29" fmla="*/ 695902801 h 391"/>
              <a:gd name="T30" fmla="*/ 253313973 w 393"/>
              <a:gd name="T31" fmla="*/ 628674945 h 391"/>
              <a:gd name="T32" fmla="*/ 293119128 w 393"/>
              <a:gd name="T33" fmla="*/ 623223819 h 391"/>
              <a:gd name="T34" fmla="*/ 182746986 w 393"/>
              <a:gd name="T35" fmla="*/ 628674945 h 391"/>
              <a:gd name="T36" fmla="*/ 119419502 w 393"/>
              <a:gd name="T37" fmla="*/ 488768107 h 391"/>
              <a:gd name="T38" fmla="*/ 182746986 w 393"/>
              <a:gd name="T39" fmla="*/ 628674945 h 391"/>
              <a:gd name="T40" fmla="*/ 472249053 w 393"/>
              <a:gd name="T41" fmla="*/ 610505874 h 391"/>
              <a:gd name="T42" fmla="*/ 481295068 w 393"/>
              <a:gd name="T43" fmla="*/ 581433203 h 391"/>
              <a:gd name="T44" fmla="*/ 443297771 w 393"/>
              <a:gd name="T45" fmla="*/ 566898215 h 391"/>
              <a:gd name="T46" fmla="*/ 428822802 w 393"/>
              <a:gd name="T47" fmla="*/ 539642586 h 391"/>
              <a:gd name="T48" fmla="*/ 392636052 w 393"/>
              <a:gd name="T49" fmla="*/ 555995963 h 391"/>
              <a:gd name="T50" fmla="*/ 361875566 w 393"/>
              <a:gd name="T51" fmla="*/ 546910754 h 391"/>
              <a:gd name="T52" fmla="*/ 347400597 w 393"/>
              <a:gd name="T53" fmla="*/ 583250245 h 391"/>
              <a:gd name="T54" fmla="*/ 320259863 w 393"/>
              <a:gd name="T55" fmla="*/ 597786580 h 391"/>
              <a:gd name="T56" fmla="*/ 336545380 w 393"/>
              <a:gd name="T57" fmla="*/ 615955652 h 391"/>
              <a:gd name="T58" fmla="*/ 323879614 w 393"/>
              <a:gd name="T59" fmla="*/ 654112185 h 391"/>
              <a:gd name="T60" fmla="*/ 351020349 w 393"/>
              <a:gd name="T61" fmla="*/ 666831478 h 391"/>
              <a:gd name="T62" fmla="*/ 361875566 w 393"/>
              <a:gd name="T63" fmla="*/ 697719843 h 391"/>
              <a:gd name="T64" fmla="*/ 389016301 w 393"/>
              <a:gd name="T65" fmla="*/ 706805053 h 391"/>
              <a:gd name="T66" fmla="*/ 416157036 w 393"/>
              <a:gd name="T67" fmla="*/ 690453023 h 391"/>
              <a:gd name="T68" fmla="*/ 446917522 w 393"/>
              <a:gd name="T69" fmla="*/ 699536885 h 391"/>
              <a:gd name="T70" fmla="*/ 461392490 w 393"/>
              <a:gd name="T71" fmla="*/ 661380352 h 391"/>
              <a:gd name="T72" fmla="*/ 483104271 w 393"/>
              <a:gd name="T73" fmla="*/ 659563310 h 391"/>
              <a:gd name="T74" fmla="*/ 421585990 w 393"/>
              <a:gd name="T75" fmla="*/ 661380352 h 391"/>
              <a:gd name="T76" fmla="*/ 387207098 w 393"/>
              <a:gd name="T77" fmla="*/ 583250245 h 391"/>
              <a:gd name="T78" fmla="*/ 421585990 w 393"/>
              <a:gd name="T79" fmla="*/ 661380352 h 391"/>
              <a:gd name="T80" fmla="*/ 654996039 w 393"/>
              <a:gd name="T81" fmla="*/ 221671029 h 391"/>
              <a:gd name="T82" fmla="*/ 682136774 w 393"/>
              <a:gd name="T83" fmla="*/ 132640018 h 391"/>
              <a:gd name="T84" fmla="*/ 568146226 w 393"/>
              <a:gd name="T85" fmla="*/ 87215317 h 391"/>
              <a:gd name="T86" fmla="*/ 524719975 w 393"/>
              <a:gd name="T87" fmla="*/ 5451126 h 391"/>
              <a:gd name="T88" fmla="*/ 414347833 w 393"/>
              <a:gd name="T89" fmla="*/ 54509910 h 391"/>
              <a:gd name="T90" fmla="*/ 325688817 w 393"/>
              <a:gd name="T91" fmla="*/ 27254281 h 391"/>
              <a:gd name="T92" fmla="*/ 280454707 w 393"/>
              <a:gd name="T93" fmla="*/ 141723880 h 391"/>
              <a:gd name="T94" fmla="*/ 199032503 w 393"/>
              <a:gd name="T95" fmla="*/ 185331538 h 391"/>
              <a:gd name="T96" fmla="*/ 246075816 w 393"/>
              <a:gd name="T97" fmla="*/ 236207365 h 391"/>
              <a:gd name="T98" fmla="*/ 206269315 w 393"/>
              <a:gd name="T99" fmla="*/ 352494005 h 391"/>
              <a:gd name="T100" fmla="*/ 291309925 w 393"/>
              <a:gd name="T101" fmla="*/ 388833496 h 391"/>
              <a:gd name="T102" fmla="*/ 325688817 w 393"/>
              <a:gd name="T103" fmla="*/ 483316982 h 391"/>
              <a:gd name="T104" fmla="*/ 403492615 w 393"/>
              <a:gd name="T105" fmla="*/ 510571263 h 391"/>
              <a:gd name="T106" fmla="*/ 490342428 w 393"/>
              <a:gd name="T107" fmla="*/ 463329520 h 391"/>
              <a:gd name="T108" fmla="*/ 577192241 w 393"/>
              <a:gd name="T109" fmla="*/ 490585149 h 391"/>
              <a:gd name="T110" fmla="*/ 622427696 w 393"/>
              <a:gd name="T111" fmla="*/ 376114203 h 391"/>
              <a:gd name="T112" fmla="*/ 691184134 w 393"/>
              <a:gd name="T113" fmla="*/ 367030341 h 391"/>
              <a:gd name="T114" fmla="*/ 504817397 w 393"/>
              <a:gd name="T115" fmla="*/ 376114203 h 391"/>
              <a:gd name="T116" fmla="*/ 398063661 w 393"/>
              <a:gd name="T117" fmla="*/ 141723880 h 391"/>
              <a:gd name="T118" fmla="*/ 504817397 w 393"/>
              <a:gd name="T119" fmla="*/ 376114203 h 3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稻壳儿小白白(http://dwz.cn/Wu2UP)"/>
          <p:cNvSpPr>
            <a:spLocks noChangeArrowheads="1"/>
          </p:cNvSpPr>
          <p:nvPr/>
        </p:nvSpPr>
        <p:spPr bwMode="auto">
          <a:xfrm>
            <a:off x="1842269" y="4383211"/>
            <a:ext cx="560388" cy="5603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pic>
        <p:nvPicPr>
          <p:cNvPr id="7" name="稻壳儿小白白(http://dwz.cn/Wu2UP)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669" y="2332161"/>
            <a:ext cx="203676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稻壳儿小白白(http://dwz.cn/Wu2UP)"/>
          <p:cNvSpPr>
            <a:spLocks/>
          </p:cNvSpPr>
          <p:nvPr/>
        </p:nvSpPr>
        <p:spPr bwMode="auto">
          <a:xfrm>
            <a:off x="1412057" y="3954586"/>
            <a:ext cx="1422400" cy="1420812"/>
          </a:xfrm>
          <a:custGeom>
            <a:avLst/>
            <a:gdLst>
              <a:gd name="T0" fmla="*/ 2023221760 w 500"/>
              <a:gd name="T1" fmla="*/ 2147483646 h 500"/>
              <a:gd name="T2" fmla="*/ 0 w 500"/>
              <a:gd name="T3" fmla="*/ 2018706739 h 500"/>
              <a:gd name="T4" fmla="*/ 2023221760 w 500"/>
              <a:gd name="T5" fmla="*/ 0 h 500"/>
              <a:gd name="T6" fmla="*/ 2147483646 w 500"/>
              <a:gd name="T7" fmla="*/ 161495175 h 500"/>
              <a:gd name="T8" fmla="*/ 2147483646 w 500"/>
              <a:gd name="T9" fmla="*/ 605612590 h 500"/>
              <a:gd name="T10" fmla="*/ 2023221760 w 500"/>
              <a:gd name="T11" fmla="*/ 516789107 h 500"/>
              <a:gd name="T12" fmla="*/ 517944202 w 500"/>
              <a:gd name="T13" fmla="*/ 2018706739 h 500"/>
              <a:gd name="T14" fmla="*/ 2023221760 w 500"/>
              <a:gd name="T15" fmla="*/ 2147483646 h 500"/>
              <a:gd name="T16" fmla="*/ 2147483646 w 500"/>
              <a:gd name="T17" fmla="*/ 2018706739 h 500"/>
              <a:gd name="T18" fmla="*/ 2147483646 w 500"/>
              <a:gd name="T19" fmla="*/ 1324270666 h 500"/>
              <a:gd name="T20" fmla="*/ 2147483646 w 500"/>
              <a:gd name="T21" fmla="*/ 920529887 h 500"/>
              <a:gd name="T22" fmla="*/ 2147483646 w 500"/>
              <a:gd name="T23" fmla="*/ 2018706739 h 500"/>
              <a:gd name="T24" fmla="*/ 2023221760 w 500"/>
              <a:gd name="T25" fmla="*/ 2147483646 h 5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稻壳儿小白白(http://dwz.cn/Wu2UP)"/>
          <p:cNvSpPr>
            <a:spLocks/>
          </p:cNvSpPr>
          <p:nvPr/>
        </p:nvSpPr>
        <p:spPr bwMode="auto">
          <a:xfrm>
            <a:off x="1034232" y="3576761"/>
            <a:ext cx="2176462" cy="2174875"/>
          </a:xfrm>
          <a:custGeom>
            <a:avLst/>
            <a:gdLst>
              <a:gd name="T0" fmla="*/ 2147483646 w 765"/>
              <a:gd name="T1" fmla="*/ 2147483646 h 765"/>
              <a:gd name="T2" fmla="*/ 0 w 765"/>
              <a:gd name="T3" fmla="*/ 2147483646 h 765"/>
              <a:gd name="T4" fmla="*/ 2147483646 w 765"/>
              <a:gd name="T5" fmla="*/ 0 h 765"/>
              <a:gd name="T6" fmla="*/ 2147483646 w 765"/>
              <a:gd name="T7" fmla="*/ 363713017 h 765"/>
              <a:gd name="T8" fmla="*/ 2147483646 w 765"/>
              <a:gd name="T9" fmla="*/ 751673759 h 765"/>
              <a:gd name="T10" fmla="*/ 2147483646 w 765"/>
              <a:gd name="T11" fmla="*/ 468783645 h 765"/>
              <a:gd name="T12" fmla="*/ 1238426793 w 765"/>
              <a:gd name="T13" fmla="*/ 1236622553 h 765"/>
              <a:gd name="T14" fmla="*/ 469469966 w 765"/>
              <a:gd name="T15" fmla="*/ 2147483646 h 765"/>
              <a:gd name="T16" fmla="*/ 1238426793 w 765"/>
              <a:gd name="T17" fmla="*/ 2147483646 h 765"/>
              <a:gd name="T18" fmla="*/ 2147483646 w 765"/>
              <a:gd name="T19" fmla="*/ 2147483646 h 765"/>
              <a:gd name="T20" fmla="*/ 2147483646 w 765"/>
              <a:gd name="T21" fmla="*/ 2147483646 h 765"/>
              <a:gd name="T22" fmla="*/ 2147483646 w 765"/>
              <a:gd name="T23" fmla="*/ 2147483646 h 765"/>
              <a:gd name="T24" fmla="*/ 2147483646 w 765"/>
              <a:gd name="T25" fmla="*/ 1503344674 h 765"/>
              <a:gd name="T26" fmla="*/ 2147483646 w 765"/>
              <a:gd name="T27" fmla="*/ 1155796806 h 765"/>
              <a:gd name="T28" fmla="*/ 2147483646 w 765"/>
              <a:gd name="T29" fmla="*/ 2147483646 h 765"/>
              <a:gd name="T30" fmla="*/ 2147483646 w 765"/>
              <a:gd name="T31" fmla="*/ 2147483646 h 7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稻壳儿小白白(http://dwz.cn/Wu2UP)"/>
          <p:cNvSpPr>
            <a:spLocks/>
          </p:cNvSpPr>
          <p:nvPr/>
        </p:nvSpPr>
        <p:spPr bwMode="auto">
          <a:xfrm>
            <a:off x="648469" y="3189411"/>
            <a:ext cx="2951163" cy="2947987"/>
          </a:xfrm>
          <a:custGeom>
            <a:avLst/>
            <a:gdLst>
              <a:gd name="T0" fmla="*/ 2147483646 w 1038"/>
              <a:gd name="T1" fmla="*/ 0 h 1037"/>
              <a:gd name="T2" fmla="*/ 2147483646 w 1038"/>
              <a:gd name="T3" fmla="*/ 549545145 h 1037"/>
              <a:gd name="T4" fmla="*/ 2147483646 w 1038"/>
              <a:gd name="T5" fmla="*/ 961703292 h 1037"/>
              <a:gd name="T6" fmla="*/ 2147483646 w 1038"/>
              <a:gd name="T7" fmla="*/ 501055449 h 1037"/>
              <a:gd name="T8" fmla="*/ 1584336690 w 1038"/>
              <a:gd name="T9" fmla="*/ 1583978716 h 1037"/>
              <a:gd name="T10" fmla="*/ 501168889 w 1038"/>
              <a:gd name="T11" fmla="*/ 2147483646 h 1037"/>
              <a:gd name="T12" fmla="*/ 1584336690 w 1038"/>
              <a:gd name="T13" fmla="*/ 2147483646 h 1037"/>
              <a:gd name="T14" fmla="*/ 2147483646 w 1038"/>
              <a:gd name="T15" fmla="*/ 2147483646 h 1037"/>
              <a:gd name="T16" fmla="*/ 2147483646 w 1038"/>
              <a:gd name="T17" fmla="*/ 2147483646 h 1037"/>
              <a:gd name="T18" fmla="*/ 2147483646 w 1038"/>
              <a:gd name="T19" fmla="*/ 2147483646 h 1037"/>
              <a:gd name="T20" fmla="*/ 2147483646 w 1038"/>
              <a:gd name="T21" fmla="*/ 1810263014 h 1037"/>
              <a:gd name="T22" fmla="*/ 2147483646 w 1038"/>
              <a:gd name="T23" fmla="*/ 1438512472 h 1037"/>
              <a:gd name="T24" fmla="*/ 2147483646 w 1038"/>
              <a:gd name="T25" fmla="*/ 2147483646 h 1037"/>
              <a:gd name="T26" fmla="*/ 2147483646 w 1038"/>
              <a:gd name="T27" fmla="*/ 2147483646 h 1037"/>
              <a:gd name="T28" fmla="*/ 0 w 1038"/>
              <a:gd name="T29" fmla="*/ 2147483646 h 1037"/>
              <a:gd name="T30" fmla="*/ 2147483646 w 1038"/>
              <a:gd name="T31" fmla="*/ 0 h 10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11" name="稻壳儿小白白(http://dwz.cn/Wu2UP)"/>
          <p:cNvCxnSpPr>
            <a:cxnSpLocks noChangeShapeType="1"/>
          </p:cNvCxnSpPr>
          <p:nvPr/>
        </p:nvCxnSpPr>
        <p:spPr bwMode="auto">
          <a:xfrm>
            <a:off x="4901382" y="3738686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稻壳儿小白白(http://dwz.cn/Wu2UP)"/>
          <p:cNvCxnSpPr>
            <a:cxnSpLocks noChangeShapeType="1"/>
          </p:cNvCxnSpPr>
          <p:nvPr/>
        </p:nvCxnSpPr>
        <p:spPr bwMode="auto">
          <a:xfrm>
            <a:off x="4901382" y="5140448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3" name="稻壳儿小白白(http://dwz.cn/Wu2UP)"/>
          <p:cNvGrpSpPr>
            <a:grpSpLocks/>
          </p:cNvGrpSpPr>
          <p:nvPr/>
        </p:nvGrpSpPr>
        <p:grpSpPr bwMode="auto">
          <a:xfrm>
            <a:off x="4901382" y="2436936"/>
            <a:ext cx="425450" cy="4030662"/>
            <a:chOff x="0" y="0"/>
            <a:chExt cx="637913" cy="6047288"/>
          </a:xfrm>
        </p:grpSpPr>
        <p:cxnSp>
          <p:nvCxnSpPr>
            <p:cNvPr id="14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" name="稻壳儿小白白(http://dwz.cn/Wu2UP)"/>
          <p:cNvSpPr>
            <a:spLocks noChangeArrowheads="1"/>
          </p:cNvSpPr>
          <p:nvPr/>
        </p:nvSpPr>
        <p:spPr bwMode="auto">
          <a:xfrm>
            <a:off x="5447482" y="4576886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17" name="稻壳儿小白白(http://dwz.cn/Wu2UP)"/>
          <p:cNvSpPr>
            <a:spLocks noEditPoints="1"/>
          </p:cNvSpPr>
          <p:nvPr/>
        </p:nvSpPr>
        <p:spPr bwMode="auto">
          <a:xfrm>
            <a:off x="5637982" y="4826123"/>
            <a:ext cx="522287" cy="411163"/>
          </a:xfrm>
          <a:custGeom>
            <a:avLst/>
            <a:gdLst>
              <a:gd name="T0" fmla="*/ 199176324 w 1152"/>
              <a:gd name="T1" fmla="*/ 106625253 h 908"/>
              <a:gd name="T2" fmla="*/ 235352406 w 1152"/>
              <a:gd name="T3" fmla="*/ 180852853 h 908"/>
              <a:gd name="T4" fmla="*/ 231858251 w 1152"/>
              <a:gd name="T5" fmla="*/ 186183935 h 908"/>
              <a:gd name="T6" fmla="*/ 4933164 w 1152"/>
              <a:gd name="T7" fmla="*/ 186183935 h 908"/>
              <a:gd name="T8" fmla="*/ 1439009 w 1152"/>
              <a:gd name="T9" fmla="*/ 180852853 h 908"/>
              <a:gd name="T10" fmla="*/ 37615092 w 1152"/>
              <a:gd name="T11" fmla="*/ 106625253 h 908"/>
              <a:gd name="T12" fmla="*/ 41109699 w 1152"/>
              <a:gd name="T13" fmla="*/ 104574871 h 908"/>
              <a:gd name="T14" fmla="*/ 72147239 w 1152"/>
              <a:gd name="T15" fmla="*/ 104574871 h 908"/>
              <a:gd name="T16" fmla="*/ 75025258 w 1152"/>
              <a:gd name="T17" fmla="*/ 105805191 h 908"/>
              <a:gd name="T18" fmla="*/ 81396978 w 1152"/>
              <a:gd name="T19" fmla="*/ 112981525 h 908"/>
              <a:gd name="T20" fmla="*/ 87563320 w 1152"/>
              <a:gd name="T21" fmla="*/ 119748054 h 908"/>
              <a:gd name="T22" fmla="*/ 50564817 w 1152"/>
              <a:gd name="T23" fmla="*/ 119748054 h 908"/>
              <a:gd name="T24" fmla="*/ 47276041 w 1152"/>
              <a:gd name="T25" fmla="*/ 121798888 h 908"/>
              <a:gd name="T26" fmla="*/ 23226810 w 1152"/>
              <a:gd name="T27" fmla="*/ 171010299 h 908"/>
              <a:gd name="T28" fmla="*/ 213564605 w 1152"/>
              <a:gd name="T29" fmla="*/ 171010299 h 908"/>
              <a:gd name="T30" fmla="*/ 189515374 w 1152"/>
              <a:gd name="T31" fmla="*/ 121798888 h 908"/>
              <a:gd name="T32" fmla="*/ 186226598 w 1152"/>
              <a:gd name="T33" fmla="*/ 119748054 h 908"/>
              <a:gd name="T34" fmla="*/ 149228096 w 1152"/>
              <a:gd name="T35" fmla="*/ 119748054 h 908"/>
              <a:gd name="T36" fmla="*/ 155394437 w 1152"/>
              <a:gd name="T37" fmla="*/ 112981525 h 908"/>
              <a:gd name="T38" fmla="*/ 161766157 w 1152"/>
              <a:gd name="T39" fmla="*/ 105805191 h 908"/>
              <a:gd name="T40" fmla="*/ 164644176 w 1152"/>
              <a:gd name="T41" fmla="*/ 104574871 h 908"/>
              <a:gd name="T42" fmla="*/ 195681716 w 1152"/>
              <a:gd name="T43" fmla="*/ 104574871 h 908"/>
              <a:gd name="T44" fmla="*/ 199176324 w 1152"/>
              <a:gd name="T45" fmla="*/ 106625253 h 908"/>
              <a:gd name="T46" fmla="*/ 171632485 w 1152"/>
              <a:gd name="T47" fmla="*/ 55978393 h 908"/>
              <a:gd name="T48" fmla="*/ 121890089 w 1152"/>
              <a:gd name="T49" fmla="*/ 142918538 h 908"/>
              <a:gd name="T50" fmla="*/ 114901327 w 1152"/>
              <a:gd name="T51" fmla="*/ 142918538 h 908"/>
              <a:gd name="T52" fmla="*/ 65980898 w 1152"/>
              <a:gd name="T53" fmla="*/ 67050814 h 908"/>
              <a:gd name="T54" fmla="*/ 113256939 w 1152"/>
              <a:gd name="T55" fmla="*/ 3075572 h 908"/>
              <a:gd name="T56" fmla="*/ 171632485 w 1152"/>
              <a:gd name="T57" fmla="*/ 55978393 h 908"/>
              <a:gd name="T58" fmla="*/ 146555908 w 1152"/>
              <a:gd name="T59" fmla="*/ 55978393 h 908"/>
              <a:gd name="T60" fmla="*/ 118395934 w 1152"/>
              <a:gd name="T61" fmla="*/ 27886632 h 908"/>
              <a:gd name="T62" fmla="*/ 90235507 w 1152"/>
              <a:gd name="T63" fmla="*/ 55978393 h 908"/>
              <a:gd name="T64" fmla="*/ 118395934 w 1152"/>
              <a:gd name="T65" fmla="*/ 84069702 h 908"/>
              <a:gd name="T66" fmla="*/ 146555908 w 1152"/>
              <a:gd name="T67" fmla="*/ 55978393 h 908"/>
              <a:gd name="T68" fmla="*/ 146555908 w 1152"/>
              <a:gd name="T69" fmla="*/ 55978393 h 908"/>
              <a:gd name="T70" fmla="*/ 146555908 w 1152"/>
              <a:gd name="T71" fmla="*/ 55978393 h 9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稻壳儿小白白(http://dwz.cn/Wu2UP)"/>
          <p:cNvSpPr>
            <a:spLocks noChangeArrowheads="1"/>
          </p:cNvSpPr>
          <p:nvPr/>
        </p:nvSpPr>
        <p:spPr bwMode="auto">
          <a:xfrm>
            <a:off x="5447482" y="5931023"/>
            <a:ext cx="908050" cy="90963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19" name="稻壳儿小白白(http://dwz.cn/Wu2UP)"/>
          <p:cNvSpPr>
            <a:spLocks noEditPoints="1"/>
          </p:cNvSpPr>
          <p:nvPr/>
        </p:nvSpPr>
        <p:spPr bwMode="auto">
          <a:xfrm>
            <a:off x="5669732" y="6137398"/>
            <a:ext cx="458787" cy="417513"/>
          </a:xfrm>
          <a:custGeom>
            <a:avLst/>
            <a:gdLst>
              <a:gd name="T0" fmla="*/ 212670739 w 929"/>
              <a:gd name="T1" fmla="*/ 55974249 h 850"/>
              <a:gd name="T2" fmla="*/ 198524888 w 929"/>
              <a:gd name="T3" fmla="*/ 42704703 h 850"/>
              <a:gd name="T4" fmla="*/ 124870562 w 929"/>
              <a:gd name="T5" fmla="*/ 118463174 h 850"/>
              <a:gd name="T6" fmla="*/ 118042092 w 929"/>
              <a:gd name="T7" fmla="*/ 121599924 h 850"/>
              <a:gd name="T8" fmla="*/ 118042092 w 929"/>
              <a:gd name="T9" fmla="*/ 121599924 h 850"/>
              <a:gd name="T10" fmla="*/ 110969167 w 929"/>
              <a:gd name="T11" fmla="*/ 118463174 h 850"/>
              <a:gd name="T12" fmla="*/ 72435010 w 929"/>
              <a:gd name="T13" fmla="*/ 79136396 h 850"/>
              <a:gd name="T14" fmla="*/ 17803800 w 929"/>
              <a:gd name="T15" fmla="*/ 136075837 h 850"/>
              <a:gd name="T16" fmla="*/ 10730875 w 929"/>
              <a:gd name="T17" fmla="*/ 139212588 h 850"/>
              <a:gd name="T18" fmla="*/ 4145874 w 929"/>
              <a:gd name="T19" fmla="*/ 136558678 h 850"/>
              <a:gd name="T20" fmla="*/ 3658444 w 929"/>
              <a:gd name="T21" fmla="*/ 122806291 h 850"/>
              <a:gd name="T22" fmla="*/ 65362085 w 929"/>
              <a:gd name="T23" fmla="*/ 58628649 h 850"/>
              <a:gd name="T24" fmla="*/ 72435010 w 929"/>
              <a:gd name="T25" fmla="*/ 55733074 h 850"/>
              <a:gd name="T26" fmla="*/ 72435010 w 929"/>
              <a:gd name="T27" fmla="*/ 55733074 h 850"/>
              <a:gd name="T28" fmla="*/ 79507441 w 929"/>
              <a:gd name="T29" fmla="*/ 58628649 h 850"/>
              <a:gd name="T30" fmla="*/ 118042092 w 929"/>
              <a:gd name="T31" fmla="*/ 97955426 h 850"/>
              <a:gd name="T32" fmla="*/ 184623494 w 929"/>
              <a:gd name="T33" fmla="*/ 29434667 h 850"/>
              <a:gd name="T34" fmla="*/ 170477644 w 929"/>
              <a:gd name="T35" fmla="*/ 16165121 h 850"/>
              <a:gd name="T36" fmla="*/ 226572133 w 929"/>
              <a:gd name="T37" fmla="*/ 0 h 850"/>
              <a:gd name="T38" fmla="*/ 212670739 w 929"/>
              <a:gd name="T39" fmla="*/ 55974249 h 850"/>
              <a:gd name="T40" fmla="*/ 10730875 w 929"/>
              <a:gd name="T41" fmla="*/ 151999783 h 850"/>
              <a:gd name="T42" fmla="*/ 4389836 w 929"/>
              <a:gd name="T43" fmla="*/ 151034591 h 850"/>
              <a:gd name="T44" fmla="*/ 4389836 w 929"/>
              <a:gd name="T45" fmla="*/ 205078947 h 850"/>
              <a:gd name="T46" fmla="*/ 33656397 w 929"/>
              <a:gd name="T47" fmla="*/ 205078947 h 850"/>
              <a:gd name="T48" fmla="*/ 33656397 w 929"/>
              <a:gd name="T49" fmla="*/ 138488571 h 850"/>
              <a:gd name="T50" fmla="*/ 27315358 w 929"/>
              <a:gd name="T51" fmla="*/ 145002756 h 850"/>
              <a:gd name="T52" fmla="*/ 10730875 w 929"/>
              <a:gd name="T53" fmla="*/ 151999783 h 850"/>
              <a:gd name="T54" fmla="*/ 39997436 w 929"/>
              <a:gd name="T55" fmla="*/ 205078947 h 850"/>
              <a:gd name="T56" fmla="*/ 69264491 w 929"/>
              <a:gd name="T57" fmla="*/ 205078947 h 850"/>
              <a:gd name="T58" fmla="*/ 69264491 w 929"/>
              <a:gd name="T59" fmla="*/ 101333352 h 850"/>
              <a:gd name="T60" fmla="*/ 39997436 w 929"/>
              <a:gd name="T61" fmla="*/ 131733211 h 850"/>
              <a:gd name="T62" fmla="*/ 39997436 w 929"/>
              <a:gd name="T63" fmla="*/ 205078947 h 850"/>
              <a:gd name="T64" fmla="*/ 101701571 w 929"/>
              <a:gd name="T65" fmla="*/ 127390093 h 850"/>
              <a:gd name="T66" fmla="*/ 75848998 w 929"/>
              <a:gd name="T67" fmla="*/ 100850511 h 850"/>
              <a:gd name="T68" fmla="*/ 75848998 w 929"/>
              <a:gd name="T69" fmla="*/ 205078947 h 850"/>
              <a:gd name="T70" fmla="*/ 104872091 w 929"/>
              <a:gd name="T71" fmla="*/ 205078947 h 850"/>
              <a:gd name="T72" fmla="*/ 104872091 w 929"/>
              <a:gd name="T73" fmla="*/ 130285668 h 850"/>
              <a:gd name="T74" fmla="*/ 101701571 w 929"/>
              <a:gd name="T75" fmla="*/ 127390093 h 850"/>
              <a:gd name="T76" fmla="*/ 118042092 w 929"/>
              <a:gd name="T77" fmla="*/ 134387120 h 850"/>
              <a:gd name="T78" fmla="*/ 111457092 w 929"/>
              <a:gd name="T79" fmla="*/ 133421928 h 850"/>
              <a:gd name="T80" fmla="*/ 111457092 w 929"/>
              <a:gd name="T81" fmla="*/ 205078947 h 850"/>
              <a:gd name="T82" fmla="*/ 140723653 w 929"/>
              <a:gd name="T83" fmla="*/ 205078947 h 850"/>
              <a:gd name="T84" fmla="*/ 140723653 w 929"/>
              <a:gd name="T85" fmla="*/ 120875908 h 850"/>
              <a:gd name="T86" fmla="*/ 134382614 w 929"/>
              <a:gd name="T87" fmla="*/ 127390093 h 850"/>
              <a:gd name="T88" fmla="*/ 118042092 w 929"/>
              <a:gd name="T89" fmla="*/ 134387120 h 850"/>
              <a:gd name="T90" fmla="*/ 147064691 w 929"/>
              <a:gd name="T91" fmla="*/ 114120547 h 850"/>
              <a:gd name="T92" fmla="*/ 147064691 w 929"/>
              <a:gd name="T93" fmla="*/ 205078947 h 850"/>
              <a:gd name="T94" fmla="*/ 176331252 w 929"/>
              <a:gd name="T95" fmla="*/ 205078947 h 850"/>
              <a:gd name="T96" fmla="*/ 176331252 w 929"/>
              <a:gd name="T97" fmla="*/ 84203039 h 850"/>
              <a:gd name="T98" fmla="*/ 147064691 w 929"/>
              <a:gd name="T99" fmla="*/ 114120547 h 850"/>
              <a:gd name="T100" fmla="*/ 199012813 w 929"/>
              <a:gd name="T101" fmla="*/ 60799717 h 850"/>
              <a:gd name="T102" fmla="*/ 182916253 w 929"/>
              <a:gd name="T103" fmla="*/ 77447679 h 850"/>
              <a:gd name="T104" fmla="*/ 182916253 w 929"/>
              <a:gd name="T105" fmla="*/ 205078947 h 850"/>
              <a:gd name="T106" fmla="*/ 212182814 w 929"/>
              <a:gd name="T107" fmla="*/ 205078947 h 850"/>
              <a:gd name="T108" fmla="*/ 212182814 w 929"/>
              <a:gd name="T109" fmla="*/ 73345737 h 850"/>
              <a:gd name="T110" fmla="*/ 199012813 w 929"/>
              <a:gd name="T111" fmla="*/ 60799717 h 850"/>
              <a:gd name="T112" fmla="*/ 199012813 w 929"/>
              <a:gd name="T113" fmla="*/ 60799717 h 850"/>
              <a:gd name="T114" fmla="*/ 199012813 w 929"/>
              <a:gd name="T115" fmla="*/ 60799717 h 85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稻壳儿小白白(http://dwz.cn/Wu2UP)"/>
          <p:cNvSpPr>
            <a:spLocks noChangeArrowheads="1"/>
          </p:cNvSpPr>
          <p:nvPr/>
        </p:nvSpPr>
        <p:spPr bwMode="auto">
          <a:xfrm>
            <a:off x="5447482" y="1913061"/>
            <a:ext cx="908050" cy="90805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21" name="稻壳儿小白白(http://dwz.cn/Wu2UP)"/>
          <p:cNvSpPr>
            <a:spLocks/>
          </p:cNvSpPr>
          <p:nvPr/>
        </p:nvSpPr>
        <p:spPr bwMode="auto">
          <a:xfrm>
            <a:off x="5676082" y="2160711"/>
            <a:ext cx="452437" cy="412750"/>
          </a:xfrm>
          <a:custGeom>
            <a:avLst/>
            <a:gdLst>
              <a:gd name="T0" fmla="*/ 1885692782 w 84"/>
              <a:gd name="T1" fmla="*/ 943834339 h 76"/>
              <a:gd name="T2" fmla="*/ 2147483646 w 84"/>
              <a:gd name="T3" fmla="*/ 884849105 h 76"/>
              <a:gd name="T4" fmla="*/ 2147483646 w 84"/>
              <a:gd name="T5" fmla="*/ 294947891 h 76"/>
              <a:gd name="T6" fmla="*/ 2146786634 w 84"/>
              <a:gd name="T7" fmla="*/ 29495332 h 76"/>
              <a:gd name="T8" fmla="*/ 1566573885 w 84"/>
              <a:gd name="T9" fmla="*/ 147476661 h 76"/>
              <a:gd name="T10" fmla="*/ 1450534567 w 84"/>
              <a:gd name="T11" fmla="*/ 442424553 h 76"/>
              <a:gd name="T12" fmla="*/ 1595589101 w 84"/>
              <a:gd name="T13" fmla="*/ 619391115 h 76"/>
              <a:gd name="T14" fmla="*/ 319118897 w 84"/>
              <a:gd name="T15" fmla="*/ 1769692780 h 76"/>
              <a:gd name="T16" fmla="*/ 261093852 w 84"/>
              <a:gd name="T17" fmla="*/ 973329671 h 76"/>
              <a:gd name="T18" fmla="*/ 377138556 w 84"/>
              <a:gd name="T19" fmla="*/ 855353773 h 76"/>
              <a:gd name="T20" fmla="*/ 812296772 w 84"/>
              <a:gd name="T21" fmla="*/ 825858441 h 76"/>
              <a:gd name="T22" fmla="*/ 870321817 w 84"/>
              <a:gd name="T23" fmla="*/ 265452559 h 76"/>
              <a:gd name="T24" fmla="*/ 319118897 w 84"/>
              <a:gd name="T25" fmla="*/ 235957227 h 76"/>
              <a:gd name="T26" fmla="*/ 203074193 w 84"/>
              <a:gd name="T27" fmla="*/ 678381780 h 76"/>
              <a:gd name="T28" fmla="*/ 116044704 w 84"/>
              <a:gd name="T29" fmla="*/ 796363109 h 76"/>
              <a:gd name="T30" fmla="*/ 0 w 84"/>
              <a:gd name="T31" fmla="*/ 1032320336 h 76"/>
              <a:gd name="T32" fmla="*/ 87029489 w 84"/>
              <a:gd name="T33" fmla="*/ 1946664773 h 76"/>
              <a:gd name="T34" fmla="*/ 1218445158 w 84"/>
              <a:gd name="T35" fmla="*/ 2147483646 h 76"/>
              <a:gd name="T36" fmla="*/ 1479544396 w 84"/>
              <a:gd name="T37" fmla="*/ 2147483646 h 76"/>
              <a:gd name="T38" fmla="*/ 1653608760 w 84"/>
              <a:gd name="T39" fmla="*/ 2005655438 h 76"/>
              <a:gd name="T40" fmla="*/ 1682618589 w 84"/>
              <a:gd name="T41" fmla="*/ 2064640671 h 76"/>
              <a:gd name="T42" fmla="*/ 2001737486 w 84"/>
              <a:gd name="T43" fmla="*/ 2094136003 h 76"/>
              <a:gd name="T44" fmla="*/ 2147483646 w 84"/>
              <a:gd name="T45" fmla="*/ 1858178776 h 76"/>
              <a:gd name="T46" fmla="*/ 2147483646 w 84"/>
              <a:gd name="T47" fmla="*/ 1563230885 h 76"/>
              <a:gd name="T48" fmla="*/ 2001737486 w 84"/>
              <a:gd name="T49" fmla="*/ 1268282993 h 76"/>
              <a:gd name="T50" fmla="*/ 1682618589 w 84"/>
              <a:gd name="T51" fmla="*/ 1238787661 h 76"/>
              <a:gd name="T52" fmla="*/ 1450534567 w 84"/>
              <a:gd name="T53" fmla="*/ 1474744888 h 76"/>
              <a:gd name="T54" fmla="*/ 1421524737 w 84"/>
              <a:gd name="T55" fmla="*/ 1769692780 h 76"/>
              <a:gd name="T56" fmla="*/ 1479544396 w 84"/>
              <a:gd name="T57" fmla="*/ 1828683444 h 76"/>
              <a:gd name="T58" fmla="*/ 1305480033 w 84"/>
              <a:gd name="T59" fmla="*/ 1976160105 h 76"/>
              <a:gd name="T60" fmla="*/ 638232409 w 84"/>
              <a:gd name="T61" fmla="*/ 1828683444 h 76"/>
              <a:gd name="T62" fmla="*/ 1769648078 w 84"/>
              <a:gd name="T63" fmla="*/ 796363109 h 76"/>
              <a:gd name="T64" fmla="*/ 1885692782 w 84"/>
              <a:gd name="T65" fmla="*/ 943834339 h 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稻壳儿小白白(http://dwz.cn/Wu2UP)"/>
          <p:cNvSpPr txBox="1">
            <a:spLocks noChangeArrowheads="1"/>
          </p:cNvSpPr>
          <p:nvPr/>
        </p:nvSpPr>
        <p:spPr bwMode="auto">
          <a:xfrm>
            <a:off x="6501582" y="2344861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3" name="稻壳儿小白白(http://dwz.cn/Wu2UP)"/>
          <p:cNvSpPr txBox="1">
            <a:spLocks noChangeArrowheads="1"/>
          </p:cNvSpPr>
          <p:nvPr/>
        </p:nvSpPr>
        <p:spPr bwMode="auto">
          <a:xfrm>
            <a:off x="6488882" y="2051173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" name="稻壳儿小白白(http://dwz.cn/Wu2UP)"/>
          <p:cNvSpPr txBox="1">
            <a:spLocks noChangeArrowheads="1"/>
          </p:cNvSpPr>
          <p:nvPr/>
        </p:nvSpPr>
        <p:spPr bwMode="auto">
          <a:xfrm>
            <a:off x="6501582" y="3640261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5" name="稻壳儿小白白(http://dwz.cn/Wu2UP)"/>
          <p:cNvSpPr txBox="1">
            <a:spLocks noChangeArrowheads="1"/>
          </p:cNvSpPr>
          <p:nvPr/>
        </p:nvSpPr>
        <p:spPr bwMode="auto">
          <a:xfrm>
            <a:off x="6488882" y="3346573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6" name="稻壳儿小白白(http://dwz.cn/Wu2UP)"/>
          <p:cNvSpPr txBox="1">
            <a:spLocks noChangeArrowheads="1"/>
          </p:cNvSpPr>
          <p:nvPr/>
        </p:nvSpPr>
        <p:spPr bwMode="auto">
          <a:xfrm>
            <a:off x="6501582" y="5048373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7" name="稻壳儿小白白(http://dwz.cn/Wu2UP)"/>
          <p:cNvSpPr txBox="1">
            <a:spLocks noChangeArrowheads="1"/>
          </p:cNvSpPr>
          <p:nvPr/>
        </p:nvSpPr>
        <p:spPr bwMode="auto">
          <a:xfrm>
            <a:off x="6488882" y="4754686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" name="稻壳儿小白白(http://dwz.cn/Wu2UP)"/>
          <p:cNvSpPr txBox="1">
            <a:spLocks noChangeArrowheads="1"/>
          </p:cNvSpPr>
          <p:nvPr/>
        </p:nvSpPr>
        <p:spPr bwMode="auto">
          <a:xfrm>
            <a:off x="6501582" y="6323136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29" name="稻壳儿小白白(http://dwz.cn/Wu2UP)"/>
          <p:cNvSpPr txBox="1">
            <a:spLocks noChangeArrowheads="1"/>
          </p:cNvSpPr>
          <p:nvPr/>
        </p:nvSpPr>
        <p:spPr bwMode="auto">
          <a:xfrm>
            <a:off x="6488882" y="6029448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478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/>
          </p:cNvSpPr>
          <p:nvPr/>
        </p:nvSpPr>
        <p:spPr>
          <a:xfrm>
            <a:off x="72405" y="1325809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</a:pPr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35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Subtitle 4"/>
          <p:cNvSpPr txBox="1">
            <a:spLocks/>
          </p:cNvSpPr>
          <p:nvPr/>
        </p:nvSpPr>
        <p:spPr>
          <a:xfrm>
            <a:off x="72405" y="1790819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2054" indent="-43205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kern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400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+mn-ea"/>
            </a:endParaRPr>
          </a:p>
        </p:txBody>
      </p:sp>
      <p:grpSp>
        <p:nvGrpSpPr>
          <p:cNvPr id="59" name="Group 3"/>
          <p:cNvGrpSpPr/>
          <p:nvPr/>
        </p:nvGrpSpPr>
        <p:grpSpPr>
          <a:xfrm>
            <a:off x="5320922" y="2377163"/>
            <a:ext cx="6075294" cy="5039562"/>
            <a:chOff x="4517221" y="2682505"/>
            <a:chExt cx="7100888" cy="5891212"/>
          </a:xfrm>
        </p:grpSpPr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4679146" y="28841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4607708" y="27952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4517221" y="2682505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5174446" y="3222255"/>
              <a:ext cx="5624513" cy="4611687"/>
            </a:xfrm>
            <a:custGeom>
              <a:avLst/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5542746" y="3523880"/>
              <a:ext cx="4887913" cy="4005262"/>
            </a:xfrm>
            <a:custGeom>
              <a:avLst/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6049159" y="3933455"/>
              <a:ext cx="3873500" cy="3186112"/>
            </a:xfrm>
            <a:custGeom>
              <a:avLst/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8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6466671" y="4268417"/>
              <a:ext cx="3040063" cy="2517775"/>
            </a:xfrm>
            <a:custGeom>
              <a:avLst/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6876246" y="4595442"/>
              <a:ext cx="2220913" cy="1863725"/>
            </a:xfrm>
            <a:custGeom>
              <a:avLst/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7454096" y="5090742"/>
              <a:ext cx="1068388" cy="876300"/>
            </a:xfrm>
            <a:custGeom>
              <a:avLst/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</p:grpSp>
      <p:grpSp>
        <p:nvGrpSpPr>
          <p:cNvPr id="69" name="Group 13"/>
          <p:cNvGrpSpPr/>
          <p:nvPr/>
        </p:nvGrpSpPr>
        <p:grpSpPr>
          <a:xfrm>
            <a:off x="6966110" y="1660736"/>
            <a:ext cx="1909705" cy="1950793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73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74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75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77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</p:grpSp>
      <p:grpSp>
        <p:nvGrpSpPr>
          <p:cNvPr id="78" name="Group 22"/>
          <p:cNvGrpSpPr/>
          <p:nvPr/>
        </p:nvGrpSpPr>
        <p:grpSpPr>
          <a:xfrm>
            <a:off x="5924718" y="2496517"/>
            <a:ext cx="2261550" cy="2310208"/>
            <a:chOff x="5920323" y="2302554"/>
            <a:chExt cx="2180669" cy="2227927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79" name="Freeform 21"/>
            <p:cNvSpPr>
              <a:spLocks/>
            </p:cNvSpPr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80" name="Freeform 22"/>
            <p:cNvSpPr>
              <a:spLocks/>
            </p:cNvSpPr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81" name="Freeform 23"/>
            <p:cNvSpPr>
              <a:spLocks/>
            </p:cNvSpPr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82" name="Freeform 24"/>
            <p:cNvSpPr>
              <a:spLocks/>
            </p:cNvSpPr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83" name="Freeform 25"/>
            <p:cNvSpPr>
              <a:spLocks/>
            </p:cNvSpPr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85" name="Freeform 27"/>
            <p:cNvSpPr>
              <a:spLocks/>
            </p:cNvSpPr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86" name="Freeform 28"/>
            <p:cNvSpPr>
              <a:spLocks/>
            </p:cNvSpPr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</p:grpSp>
      <p:grpSp>
        <p:nvGrpSpPr>
          <p:cNvPr id="87" name="Group 31"/>
          <p:cNvGrpSpPr/>
          <p:nvPr/>
        </p:nvGrpSpPr>
        <p:grpSpPr>
          <a:xfrm>
            <a:off x="6844612" y="2465590"/>
            <a:ext cx="2793631" cy="2844544"/>
            <a:chOff x="6076950" y="2566001"/>
            <a:chExt cx="3076576" cy="3133124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88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89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90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91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92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93" name="Freeform 26"/>
            <p:cNvSpPr>
              <a:spLocks/>
            </p:cNvSpPr>
            <p:nvPr/>
          </p:nvSpPr>
          <p:spPr bwMode="auto">
            <a:xfrm>
              <a:off x="6291263" y="3296039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94" name="Freeform 27"/>
            <p:cNvSpPr>
              <a:spLocks/>
            </p:cNvSpPr>
            <p:nvPr/>
          </p:nvSpPr>
          <p:spPr bwMode="auto">
            <a:xfrm>
              <a:off x="6692301" y="2566001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95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</p:grpSp>
      <p:sp>
        <p:nvSpPr>
          <p:cNvPr id="96" name="Rectangle 89"/>
          <p:cNvSpPr/>
          <p:nvPr/>
        </p:nvSpPr>
        <p:spPr>
          <a:xfrm>
            <a:off x="526606" y="2903312"/>
            <a:ext cx="235542" cy="235506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Rectangle 90"/>
          <p:cNvSpPr/>
          <p:nvPr/>
        </p:nvSpPr>
        <p:spPr>
          <a:xfrm>
            <a:off x="526606" y="3966163"/>
            <a:ext cx="235542" cy="235506"/>
          </a:xfrm>
          <a:prstGeom prst="rect">
            <a:avLst/>
          </a:prstGeom>
          <a:solidFill>
            <a:srgbClr val="8787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Rectangle 91"/>
          <p:cNvSpPr/>
          <p:nvPr/>
        </p:nvSpPr>
        <p:spPr>
          <a:xfrm>
            <a:off x="526606" y="5020010"/>
            <a:ext cx="235542" cy="235506"/>
          </a:xfrm>
          <a:prstGeom prst="rect">
            <a:avLst/>
          </a:prstGeom>
          <a:solidFill>
            <a:srgbClr val="00A1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437691" y="2699401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defTabSz="11769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创意创新</a:t>
            </a:r>
            <a:endParaRPr kumimoji="0" lang="id-ID" sz="23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437692" y="2966695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500" b="1" kern="0" dirty="0">
              <a:solidFill>
                <a:srgbClr val="878787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437691" y="3675341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defTabSz="11769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本地客服</a:t>
            </a:r>
            <a:endParaRPr kumimoji="0" lang="id-ID" sz="23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437692" y="3961019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500" b="1" kern="0" dirty="0">
              <a:solidFill>
                <a:srgbClr val="878787"/>
              </a:solidFill>
              <a:latin typeface="微软雅黑" pitchFamily="34" charset="-122"/>
              <a:ea typeface="+mn-ea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37691" y="4747324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defTabSz="11769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客户关怀</a:t>
            </a:r>
            <a:endParaRPr kumimoji="0" lang="id-ID" sz="23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437692" y="5033001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500" b="1" kern="0" dirty="0">
              <a:solidFill>
                <a:srgbClr val="878787"/>
              </a:solidFill>
              <a:latin typeface="微软雅黑" pitchFamily="34" charset="-122"/>
              <a:ea typeface="+mn-ea"/>
            </a:endParaRPr>
          </a:p>
        </p:txBody>
      </p:sp>
      <p:grpSp>
        <p:nvGrpSpPr>
          <p:cNvPr id="105" name="Group 112"/>
          <p:cNvGrpSpPr/>
          <p:nvPr/>
        </p:nvGrpSpPr>
        <p:grpSpPr>
          <a:xfrm>
            <a:off x="973605" y="2783282"/>
            <a:ext cx="339383" cy="487689"/>
            <a:chOff x="-3175" y="-3175"/>
            <a:chExt cx="341313" cy="490538"/>
          </a:xfrm>
          <a:solidFill>
            <a:srgbClr val="0070C0"/>
          </a:solidFill>
        </p:grpSpPr>
        <p:sp>
          <p:nvSpPr>
            <p:cNvPr id="106" name="Freeform 16"/>
            <p:cNvSpPr>
              <a:spLocks noEditPoints="1"/>
            </p:cNvSpPr>
            <p:nvPr/>
          </p:nvSpPr>
          <p:spPr bwMode="auto">
            <a:xfrm>
              <a:off x="-3175" y="-3175"/>
              <a:ext cx="341313" cy="490538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73025" y="73025"/>
              <a:ext cx="101600" cy="10001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</p:grpSp>
      <p:sp>
        <p:nvSpPr>
          <p:cNvPr id="108" name="Freeform 9"/>
          <p:cNvSpPr>
            <a:spLocks noEditPoints="1"/>
          </p:cNvSpPr>
          <p:nvPr/>
        </p:nvSpPr>
        <p:spPr bwMode="auto">
          <a:xfrm>
            <a:off x="884417" y="3830685"/>
            <a:ext cx="517761" cy="517682"/>
          </a:xfrm>
          <a:custGeom>
            <a:avLst/>
            <a:gdLst>
              <a:gd name="T0" fmla="*/ 111 w 112"/>
              <a:gd name="T1" fmla="*/ 45 h 112"/>
              <a:gd name="T2" fmla="*/ 109 w 112"/>
              <a:gd name="T3" fmla="*/ 38 h 112"/>
              <a:gd name="T4" fmla="*/ 104 w 112"/>
              <a:gd name="T5" fmla="*/ 35 h 112"/>
              <a:gd name="T6" fmla="*/ 104 w 112"/>
              <a:gd name="T7" fmla="*/ 35 h 112"/>
              <a:gd name="T8" fmla="*/ 56 w 112"/>
              <a:gd name="T9" fmla="*/ 4 h 112"/>
              <a:gd name="T10" fmla="*/ 50 w 112"/>
              <a:gd name="T11" fmla="*/ 4 h 112"/>
              <a:gd name="T12" fmla="*/ 50 w 112"/>
              <a:gd name="T13" fmla="*/ 3 h 112"/>
              <a:gd name="T14" fmla="*/ 45 w 112"/>
              <a:gd name="T15" fmla="*/ 1 h 112"/>
              <a:gd name="T16" fmla="*/ 38 w 112"/>
              <a:gd name="T17" fmla="*/ 3 h 112"/>
              <a:gd name="T18" fmla="*/ 35 w 112"/>
              <a:gd name="T19" fmla="*/ 8 h 112"/>
              <a:gd name="T20" fmla="*/ 35 w 112"/>
              <a:gd name="T21" fmla="*/ 8 h 112"/>
              <a:gd name="T22" fmla="*/ 4 w 112"/>
              <a:gd name="T23" fmla="*/ 56 h 112"/>
              <a:gd name="T24" fmla="*/ 4 w 112"/>
              <a:gd name="T25" fmla="*/ 62 h 112"/>
              <a:gd name="T26" fmla="*/ 3 w 112"/>
              <a:gd name="T27" fmla="*/ 62 h 112"/>
              <a:gd name="T28" fmla="*/ 1 w 112"/>
              <a:gd name="T29" fmla="*/ 67 h 112"/>
              <a:gd name="T30" fmla="*/ 3 w 112"/>
              <a:gd name="T31" fmla="*/ 74 h 112"/>
              <a:gd name="T32" fmla="*/ 8 w 112"/>
              <a:gd name="T33" fmla="*/ 77 h 112"/>
              <a:gd name="T34" fmla="*/ 8 w 112"/>
              <a:gd name="T35" fmla="*/ 77 h 112"/>
              <a:gd name="T36" fmla="*/ 56 w 112"/>
              <a:gd name="T37" fmla="*/ 108 h 112"/>
              <a:gd name="T38" fmla="*/ 62 w 112"/>
              <a:gd name="T39" fmla="*/ 108 h 112"/>
              <a:gd name="T40" fmla="*/ 62 w 112"/>
              <a:gd name="T41" fmla="*/ 109 h 112"/>
              <a:gd name="T42" fmla="*/ 67 w 112"/>
              <a:gd name="T43" fmla="*/ 111 h 112"/>
              <a:gd name="T44" fmla="*/ 74 w 112"/>
              <a:gd name="T45" fmla="*/ 109 h 112"/>
              <a:gd name="T46" fmla="*/ 77 w 112"/>
              <a:gd name="T47" fmla="*/ 104 h 112"/>
              <a:gd name="T48" fmla="*/ 77 w 112"/>
              <a:gd name="T49" fmla="*/ 104 h 112"/>
              <a:gd name="T50" fmla="*/ 108 w 112"/>
              <a:gd name="T51" fmla="*/ 56 h 112"/>
              <a:gd name="T52" fmla="*/ 108 w 112"/>
              <a:gd name="T53" fmla="*/ 50 h 112"/>
              <a:gd name="T54" fmla="*/ 109 w 112"/>
              <a:gd name="T55" fmla="*/ 50 h 112"/>
              <a:gd name="T56" fmla="*/ 111 w 112"/>
              <a:gd name="T57" fmla="*/ 45 h 112"/>
              <a:gd name="T58" fmla="*/ 56 w 112"/>
              <a:gd name="T59" fmla="*/ 12 h 112"/>
              <a:gd name="T60" fmla="*/ 96 w 112"/>
              <a:gd name="T61" fmla="*/ 37 h 112"/>
              <a:gd name="T62" fmla="*/ 76 w 112"/>
              <a:gd name="T63" fmla="*/ 42 h 112"/>
              <a:gd name="T64" fmla="*/ 58 w 112"/>
              <a:gd name="T65" fmla="*/ 32 h 112"/>
              <a:gd name="T66" fmla="*/ 53 w 112"/>
              <a:gd name="T67" fmla="*/ 12 h 112"/>
              <a:gd name="T68" fmla="*/ 56 w 112"/>
              <a:gd name="T69" fmla="*/ 12 h 112"/>
              <a:gd name="T70" fmla="*/ 72 w 112"/>
              <a:gd name="T71" fmla="*/ 56 h 112"/>
              <a:gd name="T72" fmla="*/ 56 w 112"/>
              <a:gd name="T73" fmla="*/ 72 h 112"/>
              <a:gd name="T74" fmla="*/ 40 w 112"/>
              <a:gd name="T75" fmla="*/ 56 h 112"/>
              <a:gd name="T76" fmla="*/ 52 w 112"/>
              <a:gd name="T77" fmla="*/ 40 h 112"/>
              <a:gd name="T78" fmla="*/ 53 w 112"/>
              <a:gd name="T79" fmla="*/ 40 h 112"/>
              <a:gd name="T80" fmla="*/ 56 w 112"/>
              <a:gd name="T81" fmla="*/ 40 h 112"/>
              <a:gd name="T82" fmla="*/ 72 w 112"/>
              <a:gd name="T83" fmla="*/ 53 h 112"/>
              <a:gd name="T84" fmla="*/ 72 w 112"/>
              <a:gd name="T85" fmla="*/ 53 h 112"/>
              <a:gd name="T86" fmla="*/ 72 w 112"/>
              <a:gd name="T87" fmla="*/ 56 h 112"/>
              <a:gd name="T88" fmla="*/ 12 w 112"/>
              <a:gd name="T89" fmla="*/ 56 h 112"/>
              <a:gd name="T90" fmla="*/ 37 w 112"/>
              <a:gd name="T91" fmla="*/ 16 h 112"/>
              <a:gd name="T92" fmla="*/ 42 w 112"/>
              <a:gd name="T93" fmla="*/ 36 h 112"/>
              <a:gd name="T94" fmla="*/ 32 w 112"/>
              <a:gd name="T95" fmla="*/ 54 h 112"/>
              <a:gd name="T96" fmla="*/ 12 w 112"/>
              <a:gd name="T97" fmla="*/ 60 h 112"/>
              <a:gd name="T98" fmla="*/ 12 w 112"/>
              <a:gd name="T99" fmla="*/ 56 h 112"/>
              <a:gd name="T100" fmla="*/ 56 w 112"/>
              <a:gd name="T101" fmla="*/ 100 h 112"/>
              <a:gd name="T102" fmla="*/ 16 w 112"/>
              <a:gd name="T103" fmla="*/ 75 h 112"/>
              <a:gd name="T104" fmla="*/ 36 w 112"/>
              <a:gd name="T105" fmla="*/ 70 h 112"/>
              <a:gd name="T106" fmla="*/ 54 w 112"/>
              <a:gd name="T107" fmla="*/ 80 h 112"/>
              <a:gd name="T108" fmla="*/ 60 w 112"/>
              <a:gd name="T109" fmla="*/ 100 h 112"/>
              <a:gd name="T110" fmla="*/ 56 w 112"/>
              <a:gd name="T111" fmla="*/ 100 h 112"/>
              <a:gd name="T112" fmla="*/ 100 w 112"/>
              <a:gd name="T113" fmla="*/ 56 h 112"/>
              <a:gd name="T114" fmla="*/ 75 w 112"/>
              <a:gd name="T115" fmla="*/ 96 h 112"/>
              <a:gd name="T116" fmla="*/ 70 w 112"/>
              <a:gd name="T117" fmla="*/ 76 h 112"/>
              <a:gd name="T118" fmla="*/ 80 w 112"/>
              <a:gd name="T119" fmla="*/ 58 h 112"/>
              <a:gd name="T120" fmla="*/ 100 w 112"/>
              <a:gd name="T121" fmla="*/ 53 h 112"/>
              <a:gd name="T122" fmla="*/ 100 w 112"/>
              <a:gd name="T123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11" y="45"/>
                </a:moveTo>
                <a:cubicBezTo>
                  <a:pt x="109" y="38"/>
                  <a:pt x="109" y="38"/>
                  <a:pt x="109" y="38"/>
                </a:cubicBezTo>
                <a:cubicBezTo>
                  <a:pt x="109" y="36"/>
                  <a:pt x="106" y="34"/>
                  <a:pt x="104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5" y="17"/>
                  <a:pt x="77" y="4"/>
                  <a:pt x="56" y="4"/>
                </a:cubicBezTo>
                <a:cubicBezTo>
                  <a:pt x="54" y="4"/>
                  <a:pt x="52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8" y="0"/>
                  <a:pt x="45" y="1"/>
                </a:cubicBezTo>
                <a:cubicBezTo>
                  <a:pt x="38" y="3"/>
                  <a:pt x="38" y="3"/>
                  <a:pt x="38" y="3"/>
                </a:cubicBezTo>
                <a:cubicBezTo>
                  <a:pt x="36" y="3"/>
                  <a:pt x="34" y="6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17" y="17"/>
                  <a:pt x="4" y="35"/>
                  <a:pt x="4" y="56"/>
                </a:cubicBezTo>
                <a:cubicBezTo>
                  <a:pt x="4" y="58"/>
                  <a:pt x="4" y="60"/>
                  <a:pt x="4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5"/>
                  <a:pt x="1" y="67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6"/>
                  <a:pt x="6" y="78"/>
                  <a:pt x="8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17" y="95"/>
                  <a:pt x="35" y="108"/>
                  <a:pt x="56" y="108"/>
                </a:cubicBezTo>
                <a:cubicBezTo>
                  <a:pt x="58" y="108"/>
                  <a:pt x="60" y="108"/>
                  <a:pt x="62" y="108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1"/>
                  <a:pt x="65" y="112"/>
                  <a:pt x="67" y="111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7" y="109"/>
                  <a:pt x="78" y="106"/>
                  <a:pt x="77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95" y="95"/>
                  <a:pt x="108" y="77"/>
                  <a:pt x="108" y="56"/>
                </a:cubicBezTo>
                <a:cubicBezTo>
                  <a:pt x="108" y="54"/>
                  <a:pt x="108" y="52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1" y="50"/>
                  <a:pt x="112" y="48"/>
                  <a:pt x="111" y="45"/>
                </a:cubicBezTo>
                <a:close/>
                <a:moveTo>
                  <a:pt x="56" y="12"/>
                </a:moveTo>
                <a:cubicBezTo>
                  <a:pt x="74" y="12"/>
                  <a:pt x="89" y="22"/>
                  <a:pt x="96" y="37"/>
                </a:cubicBezTo>
                <a:cubicBezTo>
                  <a:pt x="76" y="42"/>
                  <a:pt x="76" y="42"/>
                  <a:pt x="76" y="42"/>
                </a:cubicBezTo>
                <a:cubicBezTo>
                  <a:pt x="72" y="37"/>
                  <a:pt x="65" y="33"/>
                  <a:pt x="58" y="32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2"/>
                  <a:pt x="55" y="12"/>
                  <a:pt x="56" y="12"/>
                </a:cubicBezTo>
                <a:close/>
                <a:moveTo>
                  <a:pt x="72" y="56"/>
                </a:moveTo>
                <a:cubicBezTo>
                  <a:pt x="72" y="65"/>
                  <a:pt x="65" y="72"/>
                  <a:pt x="56" y="72"/>
                </a:cubicBezTo>
                <a:cubicBezTo>
                  <a:pt x="47" y="72"/>
                  <a:pt x="40" y="65"/>
                  <a:pt x="40" y="56"/>
                </a:cubicBezTo>
                <a:cubicBezTo>
                  <a:pt x="40" y="48"/>
                  <a:pt x="45" y="42"/>
                  <a:pt x="52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64" y="40"/>
                  <a:pt x="70" y="45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5"/>
                  <a:pt x="72" y="56"/>
                </a:cubicBezTo>
                <a:close/>
                <a:moveTo>
                  <a:pt x="12" y="56"/>
                </a:moveTo>
                <a:cubicBezTo>
                  <a:pt x="12" y="38"/>
                  <a:pt x="22" y="23"/>
                  <a:pt x="37" y="16"/>
                </a:cubicBezTo>
                <a:cubicBezTo>
                  <a:pt x="42" y="36"/>
                  <a:pt x="42" y="36"/>
                  <a:pt x="42" y="36"/>
                </a:cubicBezTo>
                <a:cubicBezTo>
                  <a:pt x="37" y="40"/>
                  <a:pt x="33" y="47"/>
                  <a:pt x="32" y="54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8"/>
                  <a:pt x="12" y="57"/>
                  <a:pt x="12" y="56"/>
                </a:cubicBezTo>
                <a:close/>
                <a:moveTo>
                  <a:pt x="56" y="100"/>
                </a:moveTo>
                <a:cubicBezTo>
                  <a:pt x="38" y="100"/>
                  <a:pt x="23" y="90"/>
                  <a:pt x="16" y="75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5"/>
                  <a:pt x="47" y="79"/>
                  <a:pt x="54" y="8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8" y="100"/>
                  <a:pt x="57" y="100"/>
                  <a:pt x="56" y="100"/>
                </a:cubicBezTo>
                <a:close/>
                <a:moveTo>
                  <a:pt x="100" y="56"/>
                </a:moveTo>
                <a:cubicBezTo>
                  <a:pt x="100" y="74"/>
                  <a:pt x="90" y="89"/>
                  <a:pt x="75" y="96"/>
                </a:cubicBezTo>
                <a:cubicBezTo>
                  <a:pt x="70" y="76"/>
                  <a:pt x="70" y="76"/>
                  <a:pt x="70" y="76"/>
                </a:cubicBezTo>
                <a:cubicBezTo>
                  <a:pt x="75" y="72"/>
                  <a:pt x="79" y="65"/>
                  <a:pt x="80" y="58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4"/>
                  <a:pt x="100" y="55"/>
                  <a:pt x="100" y="56"/>
                </a:cubicBez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d-ID" kern="0" dirty="0">
              <a:solidFill>
                <a:sysClr val="windowText" lastClr="000000"/>
              </a:solidFill>
              <a:latin typeface="微软雅黑" pitchFamily="34" charset="-122"/>
              <a:ea typeface="+mn-ea"/>
            </a:endParaRPr>
          </a:p>
        </p:txBody>
      </p:sp>
      <p:grpSp>
        <p:nvGrpSpPr>
          <p:cNvPr id="109" name="Group 116"/>
          <p:cNvGrpSpPr/>
          <p:nvPr/>
        </p:nvGrpSpPr>
        <p:grpSpPr>
          <a:xfrm>
            <a:off x="882003" y="4938173"/>
            <a:ext cx="522588" cy="479518"/>
            <a:chOff x="9780588" y="2543175"/>
            <a:chExt cx="752475" cy="690563"/>
          </a:xfrm>
          <a:solidFill>
            <a:srgbClr val="00A1F2"/>
          </a:solidFill>
        </p:grpSpPr>
        <p:sp>
          <p:nvSpPr>
            <p:cNvPr id="110" name="Freeform 22"/>
            <p:cNvSpPr>
              <a:spLocks/>
            </p:cNvSpPr>
            <p:nvPr/>
          </p:nvSpPr>
          <p:spPr bwMode="auto">
            <a:xfrm>
              <a:off x="9874251" y="2643188"/>
              <a:ext cx="179388" cy="254000"/>
            </a:xfrm>
            <a:custGeom>
              <a:avLst/>
              <a:gdLst>
                <a:gd name="T0" fmla="*/ 13 w 29"/>
                <a:gd name="T1" fmla="*/ 41 h 41"/>
                <a:gd name="T2" fmla="*/ 12 w 29"/>
                <a:gd name="T3" fmla="*/ 41 h 41"/>
                <a:gd name="T4" fmla="*/ 0 w 29"/>
                <a:gd name="T5" fmla="*/ 22 h 41"/>
                <a:gd name="T6" fmla="*/ 21 w 29"/>
                <a:gd name="T7" fmla="*/ 0 h 41"/>
                <a:gd name="T8" fmla="*/ 28 w 29"/>
                <a:gd name="T9" fmla="*/ 1 h 41"/>
                <a:gd name="T10" fmla="*/ 29 w 29"/>
                <a:gd name="T11" fmla="*/ 3 h 41"/>
                <a:gd name="T12" fmla="*/ 26 w 29"/>
                <a:gd name="T13" fmla="*/ 5 h 41"/>
                <a:gd name="T14" fmla="*/ 21 w 29"/>
                <a:gd name="T15" fmla="*/ 4 h 41"/>
                <a:gd name="T16" fmla="*/ 4 w 29"/>
                <a:gd name="T17" fmla="*/ 22 h 41"/>
                <a:gd name="T18" fmla="*/ 14 w 29"/>
                <a:gd name="T19" fmla="*/ 37 h 41"/>
                <a:gd name="T20" fmla="*/ 14 w 29"/>
                <a:gd name="T21" fmla="*/ 40 h 41"/>
                <a:gd name="T22" fmla="*/ 13 w 29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41">
                  <a:moveTo>
                    <a:pt x="13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4" y="37"/>
                    <a:pt x="0" y="30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4"/>
                    <a:pt x="27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2" y="4"/>
                    <a:pt x="4" y="12"/>
                    <a:pt x="4" y="22"/>
                  </a:cubicBezTo>
                  <a:cubicBezTo>
                    <a:pt x="4" y="28"/>
                    <a:pt x="8" y="34"/>
                    <a:pt x="14" y="37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4" y="41"/>
                    <a:pt x="13" y="41"/>
                    <a:pt x="1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  <p:sp>
          <p:nvSpPr>
            <p:cNvPr id="111" name="Freeform 23"/>
            <p:cNvSpPr>
              <a:spLocks noEditPoints="1"/>
            </p:cNvSpPr>
            <p:nvPr/>
          </p:nvSpPr>
          <p:spPr bwMode="auto">
            <a:xfrm>
              <a:off x="9780588" y="2543175"/>
              <a:ext cx="752475" cy="690563"/>
            </a:xfrm>
            <a:custGeom>
              <a:avLst/>
              <a:gdLst>
                <a:gd name="T0" fmla="*/ 85 w 121"/>
                <a:gd name="T1" fmla="*/ 0 h 111"/>
                <a:gd name="T2" fmla="*/ 61 w 121"/>
                <a:gd name="T3" fmla="*/ 11 h 111"/>
                <a:gd name="T4" fmla="*/ 37 w 121"/>
                <a:gd name="T5" fmla="*/ 0 h 111"/>
                <a:gd name="T6" fmla="*/ 0 w 121"/>
                <a:gd name="T7" fmla="*/ 37 h 111"/>
                <a:gd name="T8" fmla="*/ 10 w 121"/>
                <a:gd name="T9" fmla="*/ 62 h 111"/>
                <a:gd name="T10" fmla="*/ 58 w 121"/>
                <a:gd name="T11" fmla="*/ 109 h 111"/>
                <a:gd name="T12" fmla="*/ 61 w 121"/>
                <a:gd name="T13" fmla="*/ 111 h 111"/>
                <a:gd name="T14" fmla="*/ 63 w 121"/>
                <a:gd name="T15" fmla="*/ 109 h 111"/>
                <a:gd name="T16" fmla="*/ 112 w 121"/>
                <a:gd name="T17" fmla="*/ 62 h 111"/>
                <a:gd name="T18" fmla="*/ 121 w 121"/>
                <a:gd name="T19" fmla="*/ 37 h 111"/>
                <a:gd name="T20" fmla="*/ 85 w 121"/>
                <a:gd name="T21" fmla="*/ 0 h 111"/>
                <a:gd name="T22" fmla="*/ 106 w 121"/>
                <a:gd name="T23" fmla="*/ 57 h 111"/>
                <a:gd name="T24" fmla="*/ 61 w 121"/>
                <a:gd name="T25" fmla="*/ 101 h 111"/>
                <a:gd name="T26" fmla="*/ 16 w 121"/>
                <a:gd name="T27" fmla="*/ 57 h 111"/>
                <a:gd name="T28" fmla="*/ 8 w 121"/>
                <a:gd name="T29" fmla="*/ 37 h 111"/>
                <a:gd name="T30" fmla="*/ 37 w 121"/>
                <a:gd name="T31" fmla="*/ 8 h 111"/>
                <a:gd name="T32" fmla="*/ 58 w 121"/>
                <a:gd name="T33" fmla="*/ 19 h 111"/>
                <a:gd name="T34" fmla="*/ 61 w 121"/>
                <a:gd name="T35" fmla="*/ 21 h 111"/>
                <a:gd name="T36" fmla="*/ 64 w 121"/>
                <a:gd name="T37" fmla="*/ 19 h 111"/>
                <a:gd name="T38" fmla="*/ 85 w 121"/>
                <a:gd name="T39" fmla="*/ 8 h 111"/>
                <a:gd name="T40" fmla="*/ 113 w 121"/>
                <a:gd name="T41" fmla="*/ 37 h 111"/>
                <a:gd name="T42" fmla="*/ 106 w 121"/>
                <a:gd name="T43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11">
                  <a:moveTo>
                    <a:pt x="85" y="0"/>
                  </a:moveTo>
                  <a:cubicBezTo>
                    <a:pt x="75" y="0"/>
                    <a:pt x="67" y="5"/>
                    <a:pt x="61" y="11"/>
                  </a:cubicBezTo>
                  <a:cubicBezTo>
                    <a:pt x="55" y="5"/>
                    <a:pt x="4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46"/>
                    <a:pt x="4" y="55"/>
                    <a:pt x="10" y="6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9" y="110"/>
                    <a:pt x="60" y="111"/>
                    <a:pt x="61" y="111"/>
                  </a:cubicBezTo>
                  <a:cubicBezTo>
                    <a:pt x="62" y="111"/>
                    <a:pt x="63" y="110"/>
                    <a:pt x="63" y="109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8" y="55"/>
                    <a:pt x="121" y="46"/>
                    <a:pt x="121" y="37"/>
                  </a:cubicBezTo>
                  <a:cubicBezTo>
                    <a:pt x="121" y="16"/>
                    <a:pt x="105" y="0"/>
                    <a:pt x="85" y="0"/>
                  </a:cubicBezTo>
                  <a:close/>
                  <a:moveTo>
                    <a:pt x="106" y="57"/>
                  </a:moveTo>
                  <a:cubicBezTo>
                    <a:pt x="61" y="101"/>
                    <a:pt x="61" y="101"/>
                    <a:pt x="61" y="10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1" y="51"/>
                    <a:pt x="8" y="44"/>
                    <a:pt x="8" y="37"/>
                  </a:cubicBezTo>
                  <a:cubicBezTo>
                    <a:pt x="8" y="21"/>
                    <a:pt x="21" y="8"/>
                    <a:pt x="37" y="8"/>
                  </a:cubicBezTo>
                  <a:cubicBezTo>
                    <a:pt x="46" y="8"/>
                    <a:pt x="54" y="15"/>
                    <a:pt x="58" y="19"/>
                  </a:cubicBezTo>
                  <a:cubicBezTo>
                    <a:pt x="59" y="20"/>
                    <a:pt x="60" y="21"/>
                    <a:pt x="61" y="21"/>
                  </a:cubicBezTo>
                  <a:cubicBezTo>
                    <a:pt x="62" y="21"/>
                    <a:pt x="63" y="20"/>
                    <a:pt x="64" y="19"/>
                  </a:cubicBezTo>
                  <a:cubicBezTo>
                    <a:pt x="68" y="15"/>
                    <a:pt x="76" y="8"/>
                    <a:pt x="85" y="8"/>
                  </a:cubicBezTo>
                  <a:cubicBezTo>
                    <a:pt x="101" y="8"/>
                    <a:pt x="113" y="21"/>
                    <a:pt x="113" y="37"/>
                  </a:cubicBezTo>
                  <a:cubicBezTo>
                    <a:pt x="113" y="44"/>
                    <a:pt x="111" y="51"/>
                    <a:pt x="106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dirty="0">
                <a:solidFill>
                  <a:sysClr val="windowText" lastClr="000000"/>
                </a:solidFill>
                <a:latin typeface="微软雅黑" pitchFamily="34" charset="-122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386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96" grpId="0" animBg="1"/>
      <p:bldP spid="97" grpId="0" animBg="1"/>
      <p:bldP spid="98" grpId="0" animBg="1"/>
      <p:bldP spid="99" grpId="0"/>
      <p:bldP spid="100" grpId="0"/>
      <p:bldP spid="101" grpId="0"/>
      <p:bldP spid="102" grpId="0"/>
      <p:bldP spid="103" grpId="0"/>
      <p:bldP spid="104" grpId="0"/>
      <p:bldP spid="10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805</Words>
  <Application>Microsoft Office PowerPoint</Application>
  <PresentationFormat>自定义</PresentationFormat>
  <Paragraphs>67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2019-08-30T15:38:17Z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