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11"/>
  </p:notesMasterIdLst>
  <p:handoutMasterIdLst>
    <p:handoutMasterId r:id="rId12"/>
  </p:handoutMasterIdLst>
  <p:sldIdLst>
    <p:sldId id="461" r:id="rId3"/>
    <p:sldId id="463" r:id="rId4"/>
    <p:sldId id="462" r:id="rId5"/>
    <p:sldId id="464" r:id="rId6"/>
    <p:sldId id="465" r:id="rId7"/>
    <p:sldId id="466" r:id="rId8"/>
    <p:sldId id="467" r:id="rId9"/>
    <p:sldId id="359" r:id="rId10"/>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75" d="100"/>
          <a:sy n="75" d="100"/>
        </p:scale>
        <p:origin x="-2310" y="-414"/>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2019/8/30</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2019/8/30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2019/8/30</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2019/8/30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0.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04453" y="2772596"/>
            <a:ext cx="10650577" cy="3107002"/>
            <a:chOff x="623392" y="2153612"/>
            <a:chExt cx="10650577" cy="3107002"/>
          </a:xfrm>
        </p:grpSpPr>
        <p:grpSp>
          <p:nvGrpSpPr>
            <p:cNvPr id="14" name="Group 4"/>
            <p:cNvGrpSpPr>
              <a:grpSpLocks noChangeAspect="1"/>
            </p:cNvGrpSpPr>
            <p:nvPr/>
          </p:nvGrpSpPr>
          <p:grpSpPr bwMode="auto">
            <a:xfrm>
              <a:off x="1463491" y="2153612"/>
              <a:ext cx="1368152" cy="3107002"/>
              <a:chOff x="3302" y="931"/>
              <a:chExt cx="1074" cy="2439"/>
            </a:xfrm>
            <a:solidFill>
              <a:srgbClr val="1CAE97"/>
            </a:solidFill>
          </p:grpSpPr>
          <p:sp>
            <p:nvSpPr>
              <p:cNvPr id="28" name="Freeform 5"/>
              <p:cNvSpPr>
                <a:spLocks/>
              </p:cNvSpPr>
              <p:nvPr/>
            </p:nvSpPr>
            <p:spPr bwMode="auto">
              <a:xfrm>
                <a:off x="3302" y="931"/>
                <a:ext cx="1074" cy="2439"/>
              </a:xfrm>
              <a:custGeom>
                <a:avLst/>
                <a:gdLst>
                  <a:gd name="T0" fmla="*/ 1074 w 1074"/>
                  <a:gd name="T1" fmla="*/ 0 h 2439"/>
                  <a:gd name="T2" fmla="*/ 1074 w 1074"/>
                  <a:gd name="T3" fmla="*/ 2153 h 2439"/>
                  <a:gd name="T4" fmla="*/ 537 w 1074"/>
                  <a:gd name="T5" fmla="*/ 2439 h 2439"/>
                  <a:gd name="T6" fmla="*/ 0 w 1074"/>
                  <a:gd name="T7" fmla="*/ 2153 h 2439"/>
                  <a:gd name="T8" fmla="*/ 0 w 1074"/>
                  <a:gd name="T9" fmla="*/ 0 h 2439"/>
                  <a:gd name="T10" fmla="*/ 1074 w 1074"/>
                  <a:gd name="T11" fmla="*/ 0 h 2439"/>
                  <a:gd name="T12" fmla="*/ 1074 w 1074"/>
                  <a:gd name="T13" fmla="*/ 0 h 2439"/>
                </a:gdLst>
                <a:ahLst/>
                <a:cxnLst>
                  <a:cxn ang="0">
                    <a:pos x="T0" y="T1"/>
                  </a:cxn>
                  <a:cxn ang="0">
                    <a:pos x="T2" y="T3"/>
                  </a:cxn>
                  <a:cxn ang="0">
                    <a:pos x="T4" y="T5"/>
                  </a:cxn>
                  <a:cxn ang="0">
                    <a:pos x="T6" y="T7"/>
                  </a:cxn>
                  <a:cxn ang="0">
                    <a:pos x="T8" y="T9"/>
                  </a:cxn>
                  <a:cxn ang="0">
                    <a:pos x="T10" y="T11"/>
                  </a:cxn>
                  <a:cxn ang="0">
                    <a:pos x="T12" y="T13"/>
                  </a:cxn>
                </a:cxnLst>
                <a:rect l="0" t="0" r="r" b="b"/>
                <a:pathLst>
                  <a:path w="1074" h="2439">
                    <a:moveTo>
                      <a:pt x="1074" y="0"/>
                    </a:moveTo>
                    <a:lnTo>
                      <a:pt x="1074" y="2153"/>
                    </a:lnTo>
                    <a:lnTo>
                      <a:pt x="537" y="2439"/>
                    </a:lnTo>
                    <a:lnTo>
                      <a:pt x="0" y="2153"/>
                    </a:lnTo>
                    <a:lnTo>
                      <a:pt x="0" y="0"/>
                    </a:lnTo>
                    <a:lnTo>
                      <a:pt x="1074" y="0"/>
                    </a:lnTo>
                    <a:lnTo>
                      <a:pt x="107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6"/>
              <p:cNvSpPr>
                <a:spLocks/>
              </p:cNvSpPr>
              <p:nvPr/>
            </p:nvSpPr>
            <p:spPr bwMode="auto">
              <a:xfrm>
                <a:off x="3302" y="931"/>
                <a:ext cx="1074" cy="2439"/>
              </a:xfrm>
              <a:custGeom>
                <a:avLst/>
                <a:gdLst>
                  <a:gd name="T0" fmla="*/ 1074 w 1074"/>
                  <a:gd name="T1" fmla="*/ 0 h 2439"/>
                  <a:gd name="T2" fmla="*/ 1074 w 1074"/>
                  <a:gd name="T3" fmla="*/ 2153 h 2439"/>
                  <a:gd name="T4" fmla="*/ 537 w 1074"/>
                  <a:gd name="T5" fmla="*/ 2439 h 2439"/>
                  <a:gd name="T6" fmla="*/ 0 w 1074"/>
                  <a:gd name="T7" fmla="*/ 2153 h 2439"/>
                  <a:gd name="T8" fmla="*/ 0 w 1074"/>
                  <a:gd name="T9" fmla="*/ 0 h 2439"/>
                  <a:gd name="T10" fmla="*/ 1074 w 1074"/>
                  <a:gd name="T11" fmla="*/ 0 h 2439"/>
                  <a:gd name="T12" fmla="*/ 1074 w 1074"/>
                  <a:gd name="T13" fmla="*/ 0 h 2439"/>
                </a:gdLst>
                <a:ahLst/>
                <a:cxnLst>
                  <a:cxn ang="0">
                    <a:pos x="T0" y="T1"/>
                  </a:cxn>
                  <a:cxn ang="0">
                    <a:pos x="T2" y="T3"/>
                  </a:cxn>
                  <a:cxn ang="0">
                    <a:pos x="T4" y="T5"/>
                  </a:cxn>
                  <a:cxn ang="0">
                    <a:pos x="T6" y="T7"/>
                  </a:cxn>
                  <a:cxn ang="0">
                    <a:pos x="T8" y="T9"/>
                  </a:cxn>
                  <a:cxn ang="0">
                    <a:pos x="T10" y="T11"/>
                  </a:cxn>
                  <a:cxn ang="0">
                    <a:pos x="T12" y="T13"/>
                  </a:cxn>
                </a:cxnLst>
                <a:rect l="0" t="0" r="r" b="b"/>
                <a:pathLst>
                  <a:path w="1074" h="2439">
                    <a:moveTo>
                      <a:pt x="1074" y="0"/>
                    </a:moveTo>
                    <a:lnTo>
                      <a:pt x="1074" y="2153"/>
                    </a:lnTo>
                    <a:lnTo>
                      <a:pt x="537" y="2439"/>
                    </a:lnTo>
                    <a:lnTo>
                      <a:pt x="0" y="2153"/>
                    </a:lnTo>
                    <a:lnTo>
                      <a:pt x="0" y="0"/>
                    </a:lnTo>
                    <a:lnTo>
                      <a:pt x="1074" y="0"/>
                    </a:lnTo>
                    <a:lnTo>
                      <a:pt x="1074" y="0"/>
                    </a:lnTo>
                    <a:close/>
                  </a:path>
                </a:pathLst>
              </a:custGeom>
              <a:grpFill/>
              <a:ln w="165100" cap="flat">
                <a:solidFill>
                  <a:srgbClr val="1CAE97"/>
                </a:solidFill>
                <a:prstDash val="solid"/>
                <a:round/>
                <a:headEnd/>
                <a:tailEnd/>
              </a:ln>
              <a:extLst/>
            </p:spPr>
            <p:txBody>
              <a:bodyPr vert="horz" wrap="square" lIns="91440" tIns="1152000" rIns="91440" bIns="45720" numCol="1" anchor="t" anchorCtr="0" compatLnSpc="1">
                <a:prstTxWarp prst="textNoShape">
                  <a:avLst/>
                </a:prstTxWarp>
              </a:bodyPr>
              <a:lstStyle/>
              <a:p>
                <a:r>
                  <a:rPr lang="zh-CN" altLang="en-US" sz="1200" dirty="0">
                    <a:solidFill>
                      <a:schemeClr val="bg1"/>
                    </a:solidFill>
                    <a:latin typeface="微软雅黑" panose="020B0503020204020204" pitchFamily="34" charset="-122"/>
                    <a:ea typeface="微软雅黑" panose="020B0503020204020204" pitchFamily="34" charset="-122"/>
                  </a:rPr>
                  <a:t>在这添加详情内容在这添加详情内容在这添加详情内容在这添加详情</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en-US" altLang="zh-CN" sz="1200" dirty="0">
                  <a:solidFill>
                    <a:schemeClr val="bg1"/>
                  </a:solidFill>
                  <a:latin typeface="微软雅黑" panose="020B0503020204020204" pitchFamily="34" charset="-122"/>
                  <a:ea typeface="微软雅黑" panose="020B0503020204020204" pitchFamily="34" charset="-122"/>
                </a:endParaRPr>
              </a:p>
            </p:txBody>
          </p:sp>
        </p:grpSp>
        <p:grpSp>
          <p:nvGrpSpPr>
            <p:cNvPr id="15" name="Group 4"/>
            <p:cNvGrpSpPr>
              <a:grpSpLocks noChangeAspect="1"/>
            </p:cNvGrpSpPr>
            <p:nvPr/>
          </p:nvGrpSpPr>
          <p:grpSpPr bwMode="auto">
            <a:xfrm>
              <a:off x="3986060" y="2153612"/>
              <a:ext cx="1368152" cy="3107002"/>
              <a:chOff x="3302" y="931"/>
              <a:chExt cx="1074" cy="2439"/>
            </a:xfrm>
            <a:solidFill>
              <a:srgbClr val="ACC571"/>
            </a:solidFill>
          </p:grpSpPr>
          <p:sp>
            <p:nvSpPr>
              <p:cNvPr id="26" name="Freeform 5"/>
              <p:cNvSpPr>
                <a:spLocks/>
              </p:cNvSpPr>
              <p:nvPr/>
            </p:nvSpPr>
            <p:spPr bwMode="auto">
              <a:xfrm>
                <a:off x="3302" y="931"/>
                <a:ext cx="1074" cy="2439"/>
              </a:xfrm>
              <a:custGeom>
                <a:avLst/>
                <a:gdLst>
                  <a:gd name="T0" fmla="*/ 1074 w 1074"/>
                  <a:gd name="T1" fmla="*/ 0 h 2439"/>
                  <a:gd name="T2" fmla="*/ 1074 w 1074"/>
                  <a:gd name="T3" fmla="*/ 2153 h 2439"/>
                  <a:gd name="T4" fmla="*/ 537 w 1074"/>
                  <a:gd name="T5" fmla="*/ 2439 h 2439"/>
                  <a:gd name="T6" fmla="*/ 0 w 1074"/>
                  <a:gd name="T7" fmla="*/ 2153 h 2439"/>
                  <a:gd name="T8" fmla="*/ 0 w 1074"/>
                  <a:gd name="T9" fmla="*/ 0 h 2439"/>
                  <a:gd name="T10" fmla="*/ 1074 w 1074"/>
                  <a:gd name="T11" fmla="*/ 0 h 2439"/>
                  <a:gd name="T12" fmla="*/ 1074 w 1074"/>
                  <a:gd name="T13" fmla="*/ 0 h 2439"/>
                </a:gdLst>
                <a:ahLst/>
                <a:cxnLst>
                  <a:cxn ang="0">
                    <a:pos x="T0" y="T1"/>
                  </a:cxn>
                  <a:cxn ang="0">
                    <a:pos x="T2" y="T3"/>
                  </a:cxn>
                  <a:cxn ang="0">
                    <a:pos x="T4" y="T5"/>
                  </a:cxn>
                  <a:cxn ang="0">
                    <a:pos x="T6" y="T7"/>
                  </a:cxn>
                  <a:cxn ang="0">
                    <a:pos x="T8" y="T9"/>
                  </a:cxn>
                  <a:cxn ang="0">
                    <a:pos x="T10" y="T11"/>
                  </a:cxn>
                  <a:cxn ang="0">
                    <a:pos x="T12" y="T13"/>
                  </a:cxn>
                </a:cxnLst>
                <a:rect l="0" t="0" r="r" b="b"/>
                <a:pathLst>
                  <a:path w="1074" h="2439">
                    <a:moveTo>
                      <a:pt x="1074" y="0"/>
                    </a:moveTo>
                    <a:lnTo>
                      <a:pt x="1074" y="2153"/>
                    </a:lnTo>
                    <a:lnTo>
                      <a:pt x="537" y="2439"/>
                    </a:lnTo>
                    <a:lnTo>
                      <a:pt x="0" y="2153"/>
                    </a:lnTo>
                    <a:lnTo>
                      <a:pt x="0" y="0"/>
                    </a:lnTo>
                    <a:lnTo>
                      <a:pt x="1074" y="0"/>
                    </a:lnTo>
                    <a:lnTo>
                      <a:pt x="1074" y="0"/>
                    </a:lnTo>
                    <a:close/>
                  </a:path>
                </a:pathLst>
              </a:custGeom>
              <a:grp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6"/>
              <p:cNvSpPr>
                <a:spLocks/>
              </p:cNvSpPr>
              <p:nvPr/>
            </p:nvSpPr>
            <p:spPr bwMode="auto">
              <a:xfrm>
                <a:off x="3302" y="931"/>
                <a:ext cx="1074" cy="2439"/>
              </a:xfrm>
              <a:custGeom>
                <a:avLst/>
                <a:gdLst>
                  <a:gd name="T0" fmla="*/ 1074 w 1074"/>
                  <a:gd name="T1" fmla="*/ 0 h 2439"/>
                  <a:gd name="T2" fmla="*/ 1074 w 1074"/>
                  <a:gd name="T3" fmla="*/ 2153 h 2439"/>
                  <a:gd name="T4" fmla="*/ 537 w 1074"/>
                  <a:gd name="T5" fmla="*/ 2439 h 2439"/>
                  <a:gd name="T6" fmla="*/ 0 w 1074"/>
                  <a:gd name="T7" fmla="*/ 2153 h 2439"/>
                  <a:gd name="T8" fmla="*/ 0 w 1074"/>
                  <a:gd name="T9" fmla="*/ 0 h 2439"/>
                  <a:gd name="T10" fmla="*/ 1074 w 1074"/>
                  <a:gd name="T11" fmla="*/ 0 h 2439"/>
                  <a:gd name="T12" fmla="*/ 1074 w 1074"/>
                  <a:gd name="T13" fmla="*/ 0 h 2439"/>
                </a:gdLst>
                <a:ahLst/>
                <a:cxnLst>
                  <a:cxn ang="0">
                    <a:pos x="T0" y="T1"/>
                  </a:cxn>
                  <a:cxn ang="0">
                    <a:pos x="T2" y="T3"/>
                  </a:cxn>
                  <a:cxn ang="0">
                    <a:pos x="T4" y="T5"/>
                  </a:cxn>
                  <a:cxn ang="0">
                    <a:pos x="T6" y="T7"/>
                  </a:cxn>
                  <a:cxn ang="0">
                    <a:pos x="T8" y="T9"/>
                  </a:cxn>
                  <a:cxn ang="0">
                    <a:pos x="T10" y="T11"/>
                  </a:cxn>
                  <a:cxn ang="0">
                    <a:pos x="T12" y="T13"/>
                  </a:cxn>
                </a:cxnLst>
                <a:rect l="0" t="0" r="r" b="b"/>
                <a:pathLst>
                  <a:path w="1074" h="2439">
                    <a:moveTo>
                      <a:pt x="1074" y="0"/>
                    </a:moveTo>
                    <a:lnTo>
                      <a:pt x="1074" y="2153"/>
                    </a:lnTo>
                    <a:lnTo>
                      <a:pt x="537" y="2439"/>
                    </a:lnTo>
                    <a:lnTo>
                      <a:pt x="0" y="2153"/>
                    </a:lnTo>
                    <a:lnTo>
                      <a:pt x="0" y="0"/>
                    </a:lnTo>
                    <a:lnTo>
                      <a:pt x="1074" y="0"/>
                    </a:lnTo>
                    <a:lnTo>
                      <a:pt x="1074" y="0"/>
                    </a:lnTo>
                    <a:close/>
                  </a:path>
                </a:pathLst>
              </a:custGeom>
              <a:grpFill/>
              <a:ln w="165100" cap="flat">
                <a:solidFill>
                  <a:srgbClr val="ACC571"/>
                </a:solidFill>
                <a:prstDash val="solid"/>
                <a:round/>
                <a:headEnd/>
                <a:tailEnd/>
              </a:ln>
              <a:extLst/>
            </p:spPr>
            <p:txBody>
              <a:bodyPr vert="horz" wrap="square" lIns="91440" tIns="1152000" rIns="91440" bIns="45720" numCol="1" anchor="t" anchorCtr="0" compatLnSpc="1">
                <a:prstTxWarp prst="textNoShape">
                  <a:avLst/>
                </a:prstTxWarp>
              </a:bodyPr>
              <a:lstStyle/>
              <a:p>
                <a:r>
                  <a:rPr lang="zh-CN" altLang="en-US" sz="1200" dirty="0">
                    <a:solidFill>
                      <a:schemeClr val="bg1"/>
                    </a:solidFill>
                    <a:latin typeface="微软雅黑" panose="020B0503020204020204" pitchFamily="34" charset="-122"/>
                    <a:ea typeface="微软雅黑" panose="020B0503020204020204" pitchFamily="34" charset="-122"/>
                  </a:rPr>
                  <a:t>在这添加详情内容在这添加详情内容在这添加详情内容在这添加详情</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en-US" altLang="zh-CN" sz="1200" dirty="0">
                  <a:solidFill>
                    <a:schemeClr val="bg1"/>
                  </a:solidFill>
                  <a:latin typeface="微软雅黑" panose="020B0503020204020204" pitchFamily="34" charset="-122"/>
                  <a:ea typeface="微软雅黑" panose="020B0503020204020204" pitchFamily="34" charset="-122"/>
                </a:endParaRPr>
              </a:p>
            </p:txBody>
          </p:sp>
        </p:grpSp>
        <p:grpSp>
          <p:nvGrpSpPr>
            <p:cNvPr id="16" name="Group 4"/>
            <p:cNvGrpSpPr>
              <a:grpSpLocks noChangeAspect="1"/>
            </p:cNvGrpSpPr>
            <p:nvPr/>
          </p:nvGrpSpPr>
          <p:grpSpPr bwMode="auto">
            <a:xfrm>
              <a:off x="6508629" y="2153612"/>
              <a:ext cx="1368152" cy="3107002"/>
              <a:chOff x="3302" y="931"/>
              <a:chExt cx="1074" cy="2439"/>
            </a:xfrm>
            <a:solidFill>
              <a:srgbClr val="F6AC33"/>
            </a:solidFill>
          </p:grpSpPr>
          <p:sp>
            <p:nvSpPr>
              <p:cNvPr id="24" name="Freeform 5"/>
              <p:cNvSpPr>
                <a:spLocks/>
              </p:cNvSpPr>
              <p:nvPr/>
            </p:nvSpPr>
            <p:spPr bwMode="auto">
              <a:xfrm>
                <a:off x="3302" y="931"/>
                <a:ext cx="1074" cy="2439"/>
              </a:xfrm>
              <a:custGeom>
                <a:avLst/>
                <a:gdLst>
                  <a:gd name="T0" fmla="*/ 1074 w 1074"/>
                  <a:gd name="T1" fmla="*/ 0 h 2439"/>
                  <a:gd name="T2" fmla="*/ 1074 w 1074"/>
                  <a:gd name="T3" fmla="*/ 2153 h 2439"/>
                  <a:gd name="T4" fmla="*/ 537 w 1074"/>
                  <a:gd name="T5" fmla="*/ 2439 h 2439"/>
                  <a:gd name="T6" fmla="*/ 0 w 1074"/>
                  <a:gd name="T7" fmla="*/ 2153 h 2439"/>
                  <a:gd name="T8" fmla="*/ 0 w 1074"/>
                  <a:gd name="T9" fmla="*/ 0 h 2439"/>
                  <a:gd name="T10" fmla="*/ 1074 w 1074"/>
                  <a:gd name="T11" fmla="*/ 0 h 2439"/>
                  <a:gd name="T12" fmla="*/ 1074 w 1074"/>
                  <a:gd name="T13" fmla="*/ 0 h 2439"/>
                </a:gdLst>
                <a:ahLst/>
                <a:cxnLst>
                  <a:cxn ang="0">
                    <a:pos x="T0" y="T1"/>
                  </a:cxn>
                  <a:cxn ang="0">
                    <a:pos x="T2" y="T3"/>
                  </a:cxn>
                  <a:cxn ang="0">
                    <a:pos x="T4" y="T5"/>
                  </a:cxn>
                  <a:cxn ang="0">
                    <a:pos x="T6" y="T7"/>
                  </a:cxn>
                  <a:cxn ang="0">
                    <a:pos x="T8" y="T9"/>
                  </a:cxn>
                  <a:cxn ang="0">
                    <a:pos x="T10" y="T11"/>
                  </a:cxn>
                  <a:cxn ang="0">
                    <a:pos x="T12" y="T13"/>
                  </a:cxn>
                </a:cxnLst>
                <a:rect l="0" t="0" r="r" b="b"/>
                <a:pathLst>
                  <a:path w="1074" h="2439">
                    <a:moveTo>
                      <a:pt x="1074" y="0"/>
                    </a:moveTo>
                    <a:lnTo>
                      <a:pt x="1074" y="2153"/>
                    </a:lnTo>
                    <a:lnTo>
                      <a:pt x="537" y="2439"/>
                    </a:lnTo>
                    <a:lnTo>
                      <a:pt x="0" y="2153"/>
                    </a:lnTo>
                    <a:lnTo>
                      <a:pt x="0" y="0"/>
                    </a:lnTo>
                    <a:lnTo>
                      <a:pt x="1074" y="0"/>
                    </a:lnTo>
                    <a:lnTo>
                      <a:pt x="1074" y="0"/>
                    </a:lnTo>
                    <a:close/>
                  </a:path>
                </a:pathLst>
              </a:custGeom>
              <a:grp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6"/>
              <p:cNvSpPr>
                <a:spLocks/>
              </p:cNvSpPr>
              <p:nvPr/>
            </p:nvSpPr>
            <p:spPr bwMode="auto">
              <a:xfrm>
                <a:off x="3302" y="931"/>
                <a:ext cx="1074" cy="2439"/>
              </a:xfrm>
              <a:custGeom>
                <a:avLst/>
                <a:gdLst>
                  <a:gd name="T0" fmla="*/ 1074 w 1074"/>
                  <a:gd name="T1" fmla="*/ 0 h 2439"/>
                  <a:gd name="T2" fmla="*/ 1074 w 1074"/>
                  <a:gd name="T3" fmla="*/ 2153 h 2439"/>
                  <a:gd name="T4" fmla="*/ 537 w 1074"/>
                  <a:gd name="T5" fmla="*/ 2439 h 2439"/>
                  <a:gd name="T6" fmla="*/ 0 w 1074"/>
                  <a:gd name="T7" fmla="*/ 2153 h 2439"/>
                  <a:gd name="T8" fmla="*/ 0 w 1074"/>
                  <a:gd name="T9" fmla="*/ 0 h 2439"/>
                  <a:gd name="T10" fmla="*/ 1074 w 1074"/>
                  <a:gd name="T11" fmla="*/ 0 h 2439"/>
                  <a:gd name="T12" fmla="*/ 1074 w 1074"/>
                  <a:gd name="T13" fmla="*/ 0 h 2439"/>
                </a:gdLst>
                <a:ahLst/>
                <a:cxnLst>
                  <a:cxn ang="0">
                    <a:pos x="T0" y="T1"/>
                  </a:cxn>
                  <a:cxn ang="0">
                    <a:pos x="T2" y="T3"/>
                  </a:cxn>
                  <a:cxn ang="0">
                    <a:pos x="T4" y="T5"/>
                  </a:cxn>
                  <a:cxn ang="0">
                    <a:pos x="T6" y="T7"/>
                  </a:cxn>
                  <a:cxn ang="0">
                    <a:pos x="T8" y="T9"/>
                  </a:cxn>
                  <a:cxn ang="0">
                    <a:pos x="T10" y="T11"/>
                  </a:cxn>
                  <a:cxn ang="0">
                    <a:pos x="T12" y="T13"/>
                  </a:cxn>
                </a:cxnLst>
                <a:rect l="0" t="0" r="r" b="b"/>
                <a:pathLst>
                  <a:path w="1074" h="2439">
                    <a:moveTo>
                      <a:pt x="1074" y="0"/>
                    </a:moveTo>
                    <a:lnTo>
                      <a:pt x="1074" y="2153"/>
                    </a:lnTo>
                    <a:lnTo>
                      <a:pt x="537" y="2439"/>
                    </a:lnTo>
                    <a:lnTo>
                      <a:pt x="0" y="2153"/>
                    </a:lnTo>
                    <a:lnTo>
                      <a:pt x="0" y="0"/>
                    </a:lnTo>
                    <a:lnTo>
                      <a:pt x="1074" y="0"/>
                    </a:lnTo>
                    <a:lnTo>
                      <a:pt x="1074" y="0"/>
                    </a:lnTo>
                    <a:close/>
                  </a:path>
                </a:pathLst>
              </a:custGeom>
              <a:grpFill/>
              <a:ln w="165100" cap="flat">
                <a:solidFill>
                  <a:srgbClr val="F6AC33"/>
                </a:solidFill>
                <a:prstDash val="solid"/>
                <a:round/>
                <a:headEnd/>
                <a:tailEnd/>
              </a:ln>
              <a:extLst/>
            </p:spPr>
            <p:txBody>
              <a:bodyPr vert="horz" wrap="square" lIns="91440" tIns="1152000" rIns="91440" bIns="45720" numCol="1" anchor="t" anchorCtr="0" compatLnSpc="1">
                <a:prstTxWarp prst="textNoShape">
                  <a:avLst/>
                </a:prstTxWarp>
              </a:bodyPr>
              <a:lstStyle/>
              <a:p>
                <a:r>
                  <a:rPr lang="zh-CN" altLang="en-US" sz="1200" dirty="0">
                    <a:solidFill>
                      <a:schemeClr val="bg1"/>
                    </a:solidFill>
                    <a:latin typeface="微软雅黑" panose="020B0503020204020204" pitchFamily="34" charset="-122"/>
                    <a:ea typeface="微软雅黑" panose="020B0503020204020204" pitchFamily="34" charset="-122"/>
                  </a:rPr>
                  <a:t>在这添加详情内容在这添加详情内容在这添加详情内容在这添加详情</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en-US" altLang="zh-CN" sz="1200" dirty="0">
                  <a:solidFill>
                    <a:schemeClr val="bg1"/>
                  </a:solidFill>
                  <a:latin typeface="微软雅黑" panose="020B0503020204020204" pitchFamily="34" charset="-122"/>
                  <a:ea typeface="微软雅黑" panose="020B0503020204020204" pitchFamily="34" charset="-122"/>
                </a:endParaRPr>
              </a:p>
            </p:txBody>
          </p:sp>
        </p:grpSp>
        <p:grpSp>
          <p:nvGrpSpPr>
            <p:cNvPr id="17" name="Group 4"/>
            <p:cNvGrpSpPr>
              <a:grpSpLocks noChangeAspect="1"/>
            </p:cNvGrpSpPr>
            <p:nvPr/>
          </p:nvGrpSpPr>
          <p:grpSpPr bwMode="auto">
            <a:xfrm>
              <a:off x="9031199" y="2153612"/>
              <a:ext cx="1368152" cy="3107002"/>
              <a:chOff x="3302" y="931"/>
              <a:chExt cx="1074" cy="2439"/>
            </a:xfrm>
            <a:solidFill>
              <a:srgbClr val="CB4D3E"/>
            </a:solidFill>
          </p:grpSpPr>
          <p:sp>
            <p:nvSpPr>
              <p:cNvPr id="22" name="Freeform 5"/>
              <p:cNvSpPr>
                <a:spLocks/>
              </p:cNvSpPr>
              <p:nvPr/>
            </p:nvSpPr>
            <p:spPr bwMode="auto">
              <a:xfrm>
                <a:off x="3302" y="931"/>
                <a:ext cx="1074" cy="2439"/>
              </a:xfrm>
              <a:custGeom>
                <a:avLst/>
                <a:gdLst>
                  <a:gd name="T0" fmla="*/ 1074 w 1074"/>
                  <a:gd name="T1" fmla="*/ 0 h 2439"/>
                  <a:gd name="T2" fmla="*/ 1074 w 1074"/>
                  <a:gd name="T3" fmla="*/ 2153 h 2439"/>
                  <a:gd name="T4" fmla="*/ 537 w 1074"/>
                  <a:gd name="T5" fmla="*/ 2439 h 2439"/>
                  <a:gd name="T6" fmla="*/ 0 w 1074"/>
                  <a:gd name="T7" fmla="*/ 2153 h 2439"/>
                  <a:gd name="T8" fmla="*/ 0 w 1074"/>
                  <a:gd name="T9" fmla="*/ 0 h 2439"/>
                  <a:gd name="T10" fmla="*/ 1074 w 1074"/>
                  <a:gd name="T11" fmla="*/ 0 h 2439"/>
                  <a:gd name="T12" fmla="*/ 1074 w 1074"/>
                  <a:gd name="T13" fmla="*/ 0 h 2439"/>
                </a:gdLst>
                <a:ahLst/>
                <a:cxnLst>
                  <a:cxn ang="0">
                    <a:pos x="T0" y="T1"/>
                  </a:cxn>
                  <a:cxn ang="0">
                    <a:pos x="T2" y="T3"/>
                  </a:cxn>
                  <a:cxn ang="0">
                    <a:pos x="T4" y="T5"/>
                  </a:cxn>
                  <a:cxn ang="0">
                    <a:pos x="T6" y="T7"/>
                  </a:cxn>
                  <a:cxn ang="0">
                    <a:pos x="T8" y="T9"/>
                  </a:cxn>
                  <a:cxn ang="0">
                    <a:pos x="T10" y="T11"/>
                  </a:cxn>
                  <a:cxn ang="0">
                    <a:pos x="T12" y="T13"/>
                  </a:cxn>
                </a:cxnLst>
                <a:rect l="0" t="0" r="r" b="b"/>
                <a:pathLst>
                  <a:path w="1074" h="2439">
                    <a:moveTo>
                      <a:pt x="1074" y="0"/>
                    </a:moveTo>
                    <a:lnTo>
                      <a:pt x="1074" y="2153"/>
                    </a:lnTo>
                    <a:lnTo>
                      <a:pt x="537" y="2439"/>
                    </a:lnTo>
                    <a:lnTo>
                      <a:pt x="0" y="2153"/>
                    </a:lnTo>
                    <a:lnTo>
                      <a:pt x="0" y="0"/>
                    </a:lnTo>
                    <a:lnTo>
                      <a:pt x="1074" y="0"/>
                    </a:lnTo>
                    <a:lnTo>
                      <a:pt x="1074" y="0"/>
                    </a:lnTo>
                    <a:close/>
                  </a:path>
                </a:pathLst>
              </a:custGeom>
              <a:grp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6"/>
              <p:cNvSpPr>
                <a:spLocks/>
              </p:cNvSpPr>
              <p:nvPr/>
            </p:nvSpPr>
            <p:spPr bwMode="auto">
              <a:xfrm>
                <a:off x="3302" y="931"/>
                <a:ext cx="1074" cy="2439"/>
              </a:xfrm>
              <a:custGeom>
                <a:avLst/>
                <a:gdLst>
                  <a:gd name="T0" fmla="*/ 1074 w 1074"/>
                  <a:gd name="T1" fmla="*/ 0 h 2439"/>
                  <a:gd name="T2" fmla="*/ 1074 w 1074"/>
                  <a:gd name="T3" fmla="*/ 2153 h 2439"/>
                  <a:gd name="T4" fmla="*/ 537 w 1074"/>
                  <a:gd name="T5" fmla="*/ 2439 h 2439"/>
                  <a:gd name="T6" fmla="*/ 0 w 1074"/>
                  <a:gd name="T7" fmla="*/ 2153 h 2439"/>
                  <a:gd name="T8" fmla="*/ 0 w 1074"/>
                  <a:gd name="T9" fmla="*/ 0 h 2439"/>
                  <a:gd name="T10" fmla="*/ 1074 w 1074"/>
                  <a:gd name="T11" fmla="*/ 0 h 2439"/>
                  <a:gd name="T12" fmla="*/ 1074 w 1074"/>
                  <a:gd name="T13" fmla="*/ 0 h 2439"/>
                </a:gdLst>
                <a:ahLst/>
                <a:cxnLst>
                  <a:cxn ang="0">
                    <a:pos x="T0" y="T1"/>
                  </a:cxn>
                  <a:cxn ang="0">
                    <a:pos x="T2" y="T3"/>
                  </a:cxn>
                  <a:cxn ang="0">
                    <a:pos x="T4" y="T5"/>
                  </a:cxn>
                  <a:cxn ang="0">
                    <a:pos x="T6" y="T7"/>
                  </a:cxn>
                  <a:cxn ang="0">
                    <a:pos x="T8" y="T9"/>
                  </a:cxn>
                  <a:cxn ang="0">
                    <a:pos x="T10" y="T11"/>
                  </a:cxn>
                  <a:cxn ang="0">
                    <a:pos x="T12" y="T13"/>
                  </a:cxn>
                </a:cxnLst>
                <a:rect l="0" t="0" r="r" b="b"/>
                <a:pathLst>
                  <a:path w="1074" h="2439">
                    <a:moveTo>
                      <a:pt x="1074" y="0"/>
                    </a:moveTo>
                    <a:lnTo>
                      <a:pt x="1074" y="2153"/>
                    </a:lnTo>
                    <a:lnTo>
                      <a:pt x="537" y="2439"/>
                    </a:lnTo>
                    <a:lnTo>
                      <a:pt x="0" y="2153"/>
                    </a:lnTo>
                    <a:lnTo>
                      <a:pt x="0" y="0"/>
                    </a:lnTo>
                    <a:lnTo>
                      <a:pt x="1074" y="0"/>
                    </a:lnTo>
                    <a:lnTo>
                      <a:pt x="1074" y="0"/>
                    </a:lnTo>
                    <a:close/>
                  </a:path>
                </a:pathLst>
              </a:custGeom>
              <a:grpFill/>
              <a:ln w="165100" cap="flat">
                <a:solidFill>
                  <a:srgbClr val="CB4D3E"/>
                </a:solidFill>
                <a:prstDash val="solid"/>
                <a:round/>
                <a:headEnd/>
                <a:tailEnd/>
              </a:ln>
              <a:extLst/>
            </p:spPr>
            <p:txBody>
              <a:bodyPr vert="horz" wrap="square" lIns="91440" tIns="1152000" rIns="91440" bIns="45720" numCol="1" anchor="t" anchorCtr="0" compatLnSpc="1">
                <a:prstTxWarp prst="textNoShape">
                  <a:avLst/>
                </a:prstTxWarp>
              </a:bodyPr>
              <a:lstStyle/>
              <a:p>
                <a:r>
                  <a:rPr lang="zh-CN" altLang="en-US" sz="1200" dirty="0">
                    <a:solidFill>
                      <a:schemeClr val="bg1"/>
                    </a:solidFill>
                    <a:latin typeface="微软雅黑" panose="020B0503020204020204" pitchFamily="34" charset="-122"/>
                    <a:ea typeface="微软雅黑" panose="020B0503020204020204" pitchFamily="34" charset="-122"/>
                  </a:rPr>
                  <a:t>在这添加详情内容在这添加详情内容在这添加详情内容在这添加详情</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en-US" altLang="zh-CN" sz="1200" dirty="0">
                  <a:solidFill>
                    <a:schemeClr val="bg1"/>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623392" y="2636912"/>
              <a:ext cx="10650577" cy="484282"/>
              <a:chOff x="623392" y="2462233"/>
              <a:chExt cx="10650577" cy="484282"/>
            </a:xfrm>
          </p:grpSpPr>
          <p:sp>
            <p:nvSpPr>
              <p:cNvPr id="19" name="矩形 18"/>
              <p:cNvSpPr/>
              <p:nvPr/>
            </p:nvSpPr>
            <p:spPr>
              <a:xfrm>
                <a:off x="623392" y="2462233"/>
                <a:ext cx="10650577" cy="477341"/>
              </a:xfrm>
              <a:prstGeom prst="rect">
                <a:avLst/>
              </a:prstGeom>
              <a:solidFill>
                <a:schemeClr val="accent5">
                  <a:lumMod val="20000"/>
                  <a:lumOff val="8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cxnSp>
            <p:nvCxnSpPr>
              <p:cNvPr id="20" name="直接连接符 19"/>
              <p:cNvCxnSpPr/>
              <p:nvPr/>
            </p:nvCxnSpPr>
            <p:spPr>
              <a:xfrm>
                <a:off x="623392" y="2462233"/>
                <a:ext cx="10650577" cy="0"/>
              </a:xfrm>
              <a:prstGeom prst="line">
                <a:avLst/>
              </a:prstGeom>
              <a:ln w="22225">
                <a:solidFill>
                  <a:srgbClr val="ECECEC"/>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623392" y="2946515"/>
                <a:ext cx="10650577" cy="0"/>
              </a:xfrm>
              <a:prstGeom prst="line">
                <a:avLst/>
              </a:prstGeom>
              <a:ln w="22225">
                <a:solidFill>
                  <a:srgbClr val="ECECEC"/>
                </a:solidFill>
              </a:ln>
            </p:spPr>
            <p:style>
              <a:lnRef idx="1">
                <a:schemeClr val="accent1"/>
              </a:lnRef>
              <a:fillRef idx="0">
                <a:schemeClr val="accent1"/>
              </a:fillRef>
              <a:effectRef idx="0">
                <a:schemeClr val="accent1"/>
              </a:effectRef>
              <a:fontRef idx="minor">
                <a:schemeClr val="tx1"/>
              </a:fontRef>
            </p:style>
          </p:cxnSp>
        </p:grpSp>
      </p:grpSp>
      <p:sp>
        <p:nvSpPr>
          <p:cNvPr id="4" name="Freeform 12"/>
          <p:cNvSpPr>
            <a:spLocks/>
          </p:cNvSpPr>
          <p:nvPr/>
        </p:nvSpPr>
        <p:spPr bwMode="auto">
          <a:xfrm>
            <a:off x="9428500" y="2804755"/>
            <a:ext cx="335671" cy="306605"/>
          </a:xfrm>
          <a:custGeom>
            <a:avLst/>
            <a:gdLst>
              <a:gd name="T0" fmla="*/ 75 w 149"/>
              <a:gd name="T1" fmla="*/ 60 h 136"/>
              <a:gd name="T2" fmla="*/ 75 w 149"/>
              <a:gd name="T3" fmla="*/ 59 h 136"/>
              <a:gd name="T4" fmla="*/ 75 w 149"/>
              <a:gd name="T5" fmla="*/ 41 h 136"/>
              <a:gd name="T6" fmla="*/ 96 w 149"/>
              <a:gd name="T7" fmla="*/ 7 h 136"/>
              <a:gd name="T8" fmla="*/ 136 w 149"/>
              <a:gd name="T9" fmla="*/ 12 h 136"/>
              <a:gd name="T10" fmla="*/ 149 w 149"/>
              <a:gd name="T11" fmla="*/ 35 h 136"/>
              <a:gd name="T12" fmla="*/ 149 w 149"/>
              <a:gd name="T13" fmla="*/ 41 h 136"/>
              <a:gd name="T14" fmla="*/ 149 w 149"/>
              <a:gd name="T15" fmla="*/ 60 h 136"/>
              <a:gd name="T16" fmla="*/ 149 w 149"/>
              <a:gd name="T17" fmla="*/ 60 h 136"/>
              <a:gd name="T18" fmla="*/ 136 w 149"/>
              <a:gd name="T19" fmla="*/ 60 h 136"/>
              <a:gd name="T20" fmla="*/ 136 w 149"/>
              <a:gd name="T21" fmla="*/ 59 h 136"/>
              <a:gd name="T22" fmla="*/ 136 w 149"/>
              <a:gd name="T23" fmla="*/ 41 h 136"/>
              <a:gd name="T24" fmla="*/ 129 w 149"/>
              <a:gd name="T25" fmla="*/ 25 h 136"/>
              <a:gd name="T26" fmla="*/ 112 w 149"/>
              <a:gd name="T27" fmla="*/ 18 h 136"/>
              <a:gd name="T28" fmla="*/ 92 w 149"/>
              <a:gd name="T29" fmla="*/ 32 h 136"/>
              <a:gd name="T30" fmla="*/ 90 w 149"/>
              <a:gd name="T31" fmla="*/ 41 h 136"/>
              <a:gd name="T32" fmla="*/ 90 w 149"/>
              <a:gd name="T33" fmla="*/ 60 h 136"/>
              <a:gd name="T34" fmla="*/ 90 w 149"/>
              <a:gd name="T35" fmla="*/ 60 h 136"/>
              <a:gd name="T36" fmla="*/ 91 w 149"/>
              <a:gd name="T37" fmla="*/ 60 h 136"/>
              <a:gd name="T38" fmla="*/ 99 w 149"/>
              <a:gd name="T39" fmla="*/ 60 h 136"/>
              <a:gd name="T40" fmla="*/ 103 w 149"/>
              <a:gd name="T41" fmla="*/ 65 h 136"/>
              <a:gd name="T42" fmla="*/ 103 w 149"/>
              <a:gd name="T43" fmla="*/ 125 h 136"/>
              <a:gd name="T44" fmla="*/ 103 w 149"/>
              <a:gd name="T45" fmla="*/ 132 h 136"/>
              <a:gd name="T46" fmla="*/ 99 w 149"/>
              <a:gd name="T47" fmla="*/ 136 h 136"/>
              <a:gd name="T48" fmla="*/ 5 w 149"/>
              <a:gd name="T49" fmla="*/ 136 h 136"/>
              <a:gd name="T50" fmla="*/ 0 w 149"/>
              <a:gd name="T51" fmla="*/ 132 h 136"/>
              <a:gd name="T52" fmla="*/ 0 w 149"/>
              <a:gd name="T53" fmla="*/ 65 h 136"/>
              <a:gd name="T54" fmla="*/ 5 w 149"/>
              <a:gd name="T55" fmla="*/ 60 h 136"/>
              <a:gd name="T56" fmla="*/ 74 w 149"/>
              <a:gd name="T57" fmla="*/ 60 h 136"/>
              <a:gd name="T58" fmla="*/ 75 w 149"/>
              <a:gd name="T59" fmla="*/ 6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9" h="136">
                <a:moveTo>
                  <a:pt x="75" y="60"/>
                </a:moveTo>
                <a:cubicBezTo>
                  <a:pt x="75" y="60"/>
                  <a:pt x="75" y="60"/>
                  <a:pt x="75" y="59"/>
                </a:cubicBezTo>
                <a:cubicBezTo>
                  <a:pt x="75" y="53"/>
                  <a:pt x="75" y="47"/>
                  <a:pt x="75" y="41"/>
                </a:cubicBezTo>
                <a:cubicBezTo>
                  <a:pt x="76" y="26"/>
                  <a:pt x="82" y="14"/>
                  <a:pt x="96" y="7"/>
                </a:cubicBezTo>
                <a:cubicBezTo>
                  <a:pt x="109" y="0"/>
                  <a:pt x="125" y="3"/>
                  <a:pt x="136" y="12"/>
                </a:cubicBezTo>
                <a:cubicBezTo>
                  <a:pt x="143" y="18"/>
                  <a:pt x="147" y="26"/>
                  <a:pt x="149" y="35"/>
                </a:cubicBezTo>
                <a:cubicBezTo>
                  <a:pt x="149" y="37"/>
                  <a:pt x="149" y="39"/>
                  <a:pt x="149" y="41"/>
                </a:cubicBezTo>
                <a:cubicBezTo>
                  <a:pt x="149" y="47"/>
                  <a:pt x="149" y="53"/>
                  <a:pt x="149" y="60"/>
                </a:cubicBezTo>
                <a:cubicBezTo>
                  <a:pt x="149" y="60"/>
                  <a:pt x="149" y="60"/>
                  <a:pt x="149" y="60"/>
                </a:cubicBezTo>
                <a:cubicBezTo>
                  <a:pt x="145" y="60"/>
                  <a:pt x="140" y="60"/>
                  <a:pt x="136" y="60"/>
                </a:cubicBezTo>
                <a:cubicBezTo>
                  <a:pt x="136" y="60"/>
                  <a:pt x="136" y="60"/>
                  <a:pt x="136" y="59"/>
                </a:cubicBezTo>
                <a:cubicBezTo>
                  <a:pt x="136" y="53"/>
                  <a:pt x="136" y="47"/>
                  <a:pt x="136" y="41"/>
                </a:cubicBezTo>
                <a:cubicBezTo>
                  <a:pt x="136" y="35"/>
                  <a:pt x="134" y="29"/>
                  <a:pt x="129" y="25"/>
                </a:cubicBezTo>
                <a:cubicBezTo>
                  <a:pt x="124" y="20"/>
                  <a:pt x="119" y="18"/>
                  <a:pt x="112" y="18"/>
                </a:cubicBezTo>
                <a:cubicBezTo>
                  <a:pt x="103" y="18"/>
                  <a:pt x="96" y="23"/>
                  <a:pt x="92" y="32"/>
                </a:cubicBezTo>
                <a:cubicBezTo>
                  <a:pt x="90" y="35"/>
                  <a:pt x="90" y="38"/>
                  <a:pt x="90" y="41"/>
                </a:cubicBezTo>
                <a:cubicBezTo>
                  <a:pt x="90" y="47"/>
                  <a:pt x="90" y="54"/>
                  <a:pt x="90" y="60"/>
                </a:cubicBezTo>
                <a:cubicBezTo>
                  <a:pt x="90" y="60"/>
                  <a:pt x="90" y="60"/>
                  <a:pt x="90" y="60"/>
                </a:cubicBezTo>
                <a:cubicBezTo>
                  <a:pt x="90" y="60"/>
                  <a:pt x="90" y="60"/>
                  <a:pt x="91" y="60"/>
                </a:cubicBezTo>
                <a:cubicBezTo>
                  <a:pt x="93" y="60"/>
                  <a:pt x="96" y="60"/>
                  <a:pt x="99" y="60"/>
                </a:cubicBezTo>
                <a:cubicBezTo>
                  <a:pt x="102" y="60"/>
                  <a:pt x="103" y="62"/>
                  <a:pt x="103" y="65"/>
                </a:cubicBezTo>
                <a:cubicBezTo>
                  <a:pt x="103" y="85"/>
                  <a:pt x="103" y="105"/>
                  <a:pt x="103" y="125"/>
                </a:cubicBezTo>
                <a:cubicBezTo>
                  <a:pt x="103" y="127"/>
                  <a:pt x="103" y="129"/>
                  <a:pt x="103" y="132"/>
                </a:cubicBezTo>
                <a:cubicBezTo>
                  <a:pt x="103" y="135"/>
                  <a:pt x="102" y="136"/>
                  <a:pt x="99" y="136"/>
                </a:cubicBezTo>
                <a:cubicBezTo>
                  <a:pt x="67" y="136"/>
                  <a:pt x="36" y="136"/>
                  <a:pt x="5" y="136"/>
                </a:cubicBezTo>
                <a:cubicBezTo>
                  <a:pt x="2" y="136"/>
                  <a:pt x="0" y="134"/>
                  <a:pt x="0" y="132"/>
                </a:cubicBezTo>
                <a:cubicBezTo>
                  <a:pt x="0" y="109"/>
                  <a:pt x="0" y="87"/>
                  <a:pt x="0" y="65"/>
                </a:cubicBezTo>
                <a:cubicBezTo>
                  <a:pt x="0" y="62"/>
                  <a:pt x="2" y="60"/>
                  <a:pt x="5" y="60"/>
                </a:cubicBezTo>
                <a:cubicBezTo>
                  <a:pt x="28" y="60"/>
                  <a:pt x="51" y="60"/>
                  <a:pt x="74" y="60"/>
                </a:cubicBezTo>
                <a:cubicBezTo>
                  <a:pt x="74" y="60"/>
                  <a:pt x="75" y="60"/>
                  <a:pt x="75" y="6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5" name="Group 15"/>
          <p:cNvGrpSpPr>
            <a:grpSpLocks noChangeAspect="1"/>
          </p:cNvGrpSpPr>
          <p:nvPr/>
        </p:nvGrpSpPr>
        <p:grpSpPr bwMode="auto">
          <a:xfrm>
            <a:off x="6893750" y="2803168"/>
            <a:ext cx="360031" cy="360926"/>
            <a:chOff x="3638" y="1961"/>
            <a:chExt cx="402" cy="403"/>
          </a:xfrm>
          <a:solidFill>
            <a:schemeClr val="bg1"/>
          </a:solidFill>
        </p:grpSpPr>
        <p:sp>
          <p:nvSpPr>
            <p:cNvPr id="12" name="Freeform 16"/>
            <p:cNvSpPr>
              <a:spLocks noEditPoints="1"/>
            </p:cNvSpPr>
            <p:nvPr/>
          </p:nvSpPr>
          <p:spPr bwMode="auto">
            <a:xfrm>
              <a:off x="3638" y="1961"/>
              <a:ext cx="402" cy="403"/>
            </a:xfrm>
            <a:custGeom>
              <a:avLst/>
              <a:gdLst>
                <a:gd name="T0" fmla="*/ 0 w 167"/>
                <a:gd name="T1" fmla="*/ 87 h 167"/>
                <a:gd name="T2" fmla="*/ 0 w 167"/>
                <a:gd name="T3" fmla="*/ 80 h 167"/>
                <a:gd name="T4" fmla="*/ 1 w 167"/>
                <a:gd name="T5" fmla="*/ 73 h 167"/>
                <a:gd name="T6" fmla="*/ 7 w 167"/>
                <a:gd name="T7" fmla="*/ 50 h 167"/>
                <a:gd name="T8" fmla="*/ 28 w 167"/>
                <a:gd name="T9" fmla="*/ 22 h 167"/>
                <a:gd name="T10" fmla="*/ 77 w 167"/>
                <a:gd name="T11" fmla="*/ 0 h 167"/>
                <a:gd name="T12" fmla="*/ 100 w 167"/>
                <a:gd name="T13" fmla="*/ 2 h 167"/>
                <a:gd name="T14" fmla="*/ 122 w 167"/>
                <a:gd name="T15" fmla="*/ 10 h 167"/>
                <a:gd name="T16" fmla="*/ 148 w 167"/>
                <a:gd name="T17" fmla="*/ 30 h 167"/>
                <a:gd name="T18" fmla="*/ 167 w 167"/>
                <a:gd name="T19" fmla="*/ 77 h 167"/>
                <a:gd name="T20" fmla="*/ 165 w 167"/>
                <a:gd name="T21" fmla="*/ 100 h 167"/>
                <a:gd name="T22" fmla="*/ 157 w 167"/>
                <a:gd name="T23" fmla="*/ 122 h 167"/>
                <a:gd name="T24" fmla="*/ 137 w 167"/>
                <a:gd name="T25" fmla="*/ 148 h 167"/>
                <a:gd name="T26" fmla="*/ 90 w 167"/>
                <a:gd name="T27" fmla="*/ 166 h 167"/>
                <a:gd name="T28" fmla="*/ 67 w 167"/>
                <a:gd name="T29" fmla="*/ 165 h 167"/>
                <a:gd name="T30" fmla="*/ 44 w 167"/>
                <a:gd name="T31" fmla="*/ 156 h 167"/>
                <a:gd name="T32" fmla="*/ 24 w 167"/>
                <a:gd name="T33" fmla="*/ 141 h 167"/>
                <a:gd name="T34" fmla="*/ 9 w 167"/>
                <a:gd name="T35" fmla="*/ 120 h 167"/>
                <a:gd name="T36" fmla="*/ 1 w 167"/>
                <a:gd name="T37" fmla="*/ 92 h 167"/>
                <a:gd name="T38" fmla="*/ 0 w 167"/>
                <a:gd name="T39" fmla="*/ 87 h 167"/>
                <a:gd name="T40" fmla="*/ 84 w 167"/>
                <a:gd name="T41" fmla="*/ 146 h 167"/>
                <a:gd name="T42" fmla="*/ 146 w 167"/>
                <a:gd name="T43" fmla="*/ 83 h 167"/>
                <a:gd name="T44" fmla="*/ 84 w 167"/>
                <a:gd name="T45" fmla="*/ 21 h 167"/>
                <a:gd name="T46" fmla="*/ 21 w 167"/>
                <a:gd name="T47" fmla="*/ 83 h 167"/>
                <a:gd name="T48" fmla="*/ 84 w 167"/>
                <a:gd name="T49" fmla="*/ 14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7" h="167">
                  <a:moveTo>
                    <a:pt x="0" y="87"/>
                  </a:moveTo>
                  <a:cubicBezTo>
                    <a:pt x="0" y="84"/>
                    <a:pt x="0" y="82"/>
                    <a:pt x="0" y="80"/>
                  </a:cubicBezTo>
                  <a:cubicBezTo>
                    <a:pt x="1" y="78"/>
                    <a:pt x="1" y="75"/>
                    <a:pt x="1" y="73"/>
                  </a:cubicBezTo>
                  <a:cubicBezTo>
                    <a:pt x="2" y="65"/>
                    <a:pt x="4" y="57"/>
                    <a:pt x="7" y="50"/>
                  </a:cubicBezTo>
                  <a:cubicBezTo>
                    <a:pt x="12" y="39"/>
                    <a:pt x="19" y="30"/>
                    <a:pt x="28" y="22"/>
                  </a:cubicBezTo>
                  <a:cubicBezTo>
                    <a:pt x="42" y="9"/>
                    <a:pt x="58" y="2"/>
                    <a:pt x="77" y="0"/>
                  </a:cubicBezTo>
                  <a:cubicBezTo>
                    <a:pt x="85" y="0"/>
                    <a:pt x="92" y="0"/>
                    <a:pt x="100" y="2"/>
                  </a:cubicBezTo>
                  <a:cubicBezTo>
                    <a:pt x="108" y="3"/>
                    <a:pt x="115" y="6"/>
                    <a:pt x="122" y="10"/>
                  </a:cubicBezTo>
                  <a:cubicBezTo>
                    <a:pt x="132" y="15"/>
                    <a:pt x="141" y="22"/>
                    <a:pt x="148" y="30"/>
                  </a:cubicBezTo>
                  <a:cubicBezTo>
                    <a:pt x="159" y="44"/>
                    <a:pt x="165" y="59"/>
                    <a:pt x="167" y="77"/>
                  </a:cubicBezTo>
                  <a:cubicBezTo>
                    <a:pt x="167" y="84"/>
                    <a:pt x="167" y="92"/>
                    <a:pt x="165" y="100"/>
                  </a:cubicBezTo>
                  <a:cubicBezTo>
                    <a:pt x="164" y="108"/>
                    <a:pt x="161" y="115"/>
                    <a:pt x="157" y="122"/>
                  </a:cubicBezTo>
                  <a:cubicBezTo>
                    <a:pt x="152" y="132"/>
                    <a:pt x="145" y="141"/>
                    <a:pt x="137" y="148"/>
                  </a:cubicBezTo>
                  <a:cubicBezTo>
                    <a:pt x="123" y="158"/>
                    <a:pt x="108" y="165"/>
                    <a:pt x="90" y="166"/>
                  </a:cubicBezTo>
                  <a:cubicBezTo>
                    <a:pt x="83" y="167"/>
                    <a:pt x="75" y="166"/>
                    <a:pt x="67" y="165"/>
                  </a:cubicBezTo>
                  <a:cubicBezTo>
                    <a:pt x="59" y="163"/>
                    <a:pt x="51" y="160"/>
                    <a:pt x="44" y="156"/>
                  </a:cubicBezTo>
                  <a:cubicBezTo>
                    <a:pt x="37" y="152"/>
                    <a:pt x="30" y="147"/>
                    <a:pt x="24" y="141"/>
                  </a:cubicBezTo>
                  <a:cubicBezTo>
                    <a:pt x="18" y="135"/>
                    <a:pt x="13" y="128"/>
                    <a:pt x="9" y="120"/>
                  </a:cubicBezTo>
                  <a:cubicBezTo>
                    <a:pt x="5" y="111"/>
                    <a:pt x="2" y="102"/>
                    <a:pt x="1" y="92"/>
                  </a:cubicBezTo>
                  <a:cubicBezTo>
                    <a:pt x="1" y="90"/>
                    <a:pt x="1" y="88"/>
                    <a:pt x="0" y="87"/>
                  </a:cubicBezTo>
                  <a:close/>
                  <a:moveTo>
                    <a:pt x="84" y="146"/>
                  </a:moveTo>
                  <a:cubicBezTo>
                    <a:pt x="118" y="146"/>
                    <a:pt x="146" y="118"/>
                    <a:pt x="146" y="83"/>
                  </a:cubicBezTo>
                  <a:cubicBezTo>
                    <a:pt x="146" y="49"/>
                    <a:pt x="119" y="21"/>
                    <a:pt x="84" y="21"/>
                  </a:cubicBezTo>
                  <a:cubicBezTo>
                    <a:pt x="49" y="21"/>
                    <a:pt x="21" y="48"/>
                    <a:pt x="21" y="83"/>
                  </a:cubicBezTo>
                  <a:cubicBezTo>
                    <a:pt x="21" y="118"/>
                    <a:pt x="49" y="146"/>
                    <a:pt x="84" y="1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9"/>
            <p:cNvSpPr>
              <a:spLocks/>
            </p:cNvSpPr>
            <p:nvPr/>
          </p:nvSpPr>
          <p:spPr bwMode="auto">
            <a:xfrm>
              <a:off x="3775" y="2095"/>
              <a:ext cx="127" cy="130"/>
            </a:xfrm>
            <a:custGeom>
              <a:avLst/>
              <a:gdLst>
                <a:gd name="T0" fmla="*/ 21 w 53"/>
                <a:gd name="T1" fmla="*/ 33 h 54"/>
                <a:gd name="T2" fmla="*/ 41 w 53"/>
                <a:gd name="T3" fmla="*/ 33 h 54"/>
                <a:gd name="T4" fmla="*/ 44 w 53"/>
                <a:gd name="T5" fmla="*/ 33 h 54"/>
                <a:gd name="T6" fmla="*/ 52 w 53"/>
                <a:gd name="T7" fmla="*/ 44 h 54"/>
                <a:gd name="T8" fmla="*/ 42 w 53"/>
                <a:gd name="T9" fmla="*/ 54 h 54"/>
                <a:gd name="T10" fmla="*/ 11 w 53"/>
                <a:gd name="T11" fmla="*/ 54 h 54"/>
                <a:gd name="T12" fmla="*/ 0 w 53"/>
                <a:gd name="T13" fmla="*/ 43 h 54"/>
                <a:gd name="T14" fmla="*/ 0 w 53"/>
                <a:gd name="T15" fmla="*/ 12 h 54"/>
                <a:gd name="T16" fmla="*/ 8 w 53"/>
                <a:gd name="T17" fmla="*/ 2 h 54"/>
                <a:gd name="T18" fmla="*/ 21 w 53"/>
                <a:gd name="T19" fmla="*/ 12 h 54"/>
                <a:gd name="T20" fmla="*/ 21 w 53"/>
                <a:gd name="T21" fmla="*/ 32 h 54"/>
                <a:gd name="T22" fmla="*/ 21 w 53"/>
                <a:gd name="T23" fmla="*/ 3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54">
                  <a:moveTo>
                    <a:pt x="21" y="33"/>
                  </a:moveTo>
                  <a:cubicBezTo>
                    <a:pt x="28" y="33"/>
                    <a:pt x="35" y="33"/>
                    <a:pt x="41" y="33"/>
                  </a:cubicBezTo>
                  <a:cubicBezTo>
                    <a:pt x="42" y="33"/>
                    <a:pt x="43" y="33"/>
                    <a:pt x="44" y="33"/>
                  </a:cubicBezTo>
                  <a:cubicBezTo>
                    <a:pt x="49" y="34"/>
                    <a:pt x="53" y="39"/>
                    <a:pt x="52" y="44"/>
                  </a:cubicBezTo>
                  <a:cubicBezTo>
                    <a:pt x="51" y="50"/>
                    <a:pt x="47" y="54"/>
                    <a:pt x="42" y="54"/>
                  </a:cubicBezTo>
                  <a:cubicBezTo>
                    <a:pt x="31" y="54"/>
                    <a:pt x="21" y="54"/>
                    <a:pt x="11" y="54"/>
                  </a:cubicBezTo>
                  <a:cubicBezTo>
                    <a:pt x="5" y="54"/>
                    <a:pt x="0" y="49"/>
                    <a:pt x="0" y="43"/>
                  </a:cubicBezTo>
                  <a:cubicBezTo>
                    <a:pt x="0" y="33"/>
                    <a:pt x="0" y="23"/>
                    <a:pt x="0" y="12"/>
                  </a:cubicBezTo>
                  <a:cubicBezTo>
                    <a:pt x="0" y="7"/>
                    <a:pt x="4" y="3"/>
                    <a:pt x="8" y="2"/>
                  </a:cubicBezTo>
                  <a:cubicBezTo>
                    <a:pt x="15" y="0"/>
                    <a:pt x="21" y="5"/>
                    <a:pt x="21" y="12"/>
                  </a:cubicBezTo>
                  <a:cubicBezTo>
                    <a:pt x="21" y="19"/>
                    <a:pt x="21" y="25"/>
                    <a:pt x="21" y="32"/>
                  </a:cubicBezTo>
                  <a:cubicBezTo>
                    <a:pt x="21" y="32"/>
                    <a:pt x="21" y="33"/>
                    <a:pt x="21"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 name="Group 22"/>
          <p:cNvGrpSpPr>
            <a:grpSpLocks noChangeAspect="1"/>
          </p:cNvGrpSpPr>
          <p:nvPr/>
        </p:nvGrpSpPr>
        <p:grpSpPr bwMode="auto">
          <a:xfrm>
            <a:off x="1834130" y="2811669"/>
            <a:ext cx="390525" cy="352425"/>
            <a:chOff x="1321" y="1166"/>
            <a:chExt cx="246" cy="222"/>
          </a:xfrm>
          <a:solidFill>
            <a:schemeClr val="bg1"/>
          </a:solidFill>
        </p:grpSpPr>
        <p:sp>
          <p:nvSpPr>
            <p:cNvPr id="10" name="Freeform 24"/>
            <p:cNvSpPr>
              <a:spLocks/>
            </p:cNvSpPr>
            <p:nvPr/>
          </p:nvSpPr>
          <p:spPr bwMode="auto">
            <a:xfrm>
              <a:off x="1321" y="1166"/>
              <a:ext cx="246" cy="134"/>
            </a:xfrm>
            <a:custGeom>
              <a:avLst/>
              <a:gdLst>
                <a:gd name="T0" fmla="*/ 0 w 167"/>
                <a:gd name="T1" fmla="*/ 64 h 91"/>
                <a:gd name="T2" fmla="*/ 10 w 167"/>
                <a:gd name="T3" fmla="*/ 57 h 91"/>
                <a:gd name="T4" fmla="*/ 83 w 167"/>
                <a:gd name="T5" fmla="*/ 0 h 91"/>
                <a:gd name="T6" fmla="*/ 84 w 167"/>
                <a:gd name="T7" fmla="*/ 0 h 91"/>
                <a:gd name="T8" fmla="*/ 166 w 167"/>
                <a:gd name="T9" fmla="*/ 64 h 91"/>
                <a:gd name="T10" fmla="*/ 167 w 167"/>
                <a:gd name="T11" fmla="*/ 65 h 91"/>
                <a:gd name="T12" fmla="*/ 167 w 167"/>
                <a:gd name="T13" fmla="*/ 90 h 91"/>
                <a:gd name="T14" fmla="*/ 167 w 167"/>
                <a:gd name="T15" fmla="*/ 91 h 91"/>
                <a:gd name="T16" fmla="*/ 166 w 167"/>
                <a:gd name="T17" fmla="*/ 90 h 91"/>
                <a:gd name="T18" fmla="*/ 84 w 167"/>
                <a:gd name="T19" fmla="*/ 27 h 91"/>
                <a:gd name="T20" fmla="*/ 83 w 167"/>
                <a:gd name="T21" fmla="*/ 27 h 91"/>
                <a:gd name="T22" fmla="*/ 1 w 167"/>
                <a:gd name="T23" fmla="*/ 90 h 91"/>
                <a:gd name="T24" fmla="*/ 0 w 167"/>
                <a:gd name="T25" fmla="*/ 91 h 91"/>
                <a:gd name="T26" fmla="*/ 0 w 167"/>
                <a:gd name="T27" fmla="*/ 64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7" h="91">
                  <a:moveTo>
                    <a:pt x="0" y="64"/>
                  </a:moveTo>
                  <a:cubicBezTo>
                    <a:pt x="4" y="62"/>
                    <a:pt x="7" y="59"/>
                    <a:pt x="10" y="57"/>
                  </a:cubicBezTo>
                  <a:cubicBezTo>
                    <a:pt x="34" y="38"/>
                    <a:pt x="59" y="19"/>
                    <a:pt x="83" y="0"/>
                  </a:cubicBezTo>
                  <a:cubicBezTo>
                    <a:pt x="83" y="0"/>
                    <a:pt x="84" y="0"/>
                    <a:pt x="84" y="0"/>
                  </a:cubicBezTo>
                  <a:cubicBezTo>
                    <a:pt x="111" y="22"/>
                    <a:pt x="139" y="43"/>
                    <a:pt x="166" y="64"/>
                  </a:cubicBezTo>
                  <a:cubicBezTo>
                    <a:pt x="166" y="64"/>
                    <a:pt x="167" y="65"/>
                    <a:pt x="167" y="65"/>
                  </a:cubicBezTo>
                  <a:cubicBezTo>
                    <a:pt x="167" y="73"/>
                    <a:pt x="167" y="82"/>
                    <a:pt x="167" y="90"/>
                  </a:cubicBezTo>
                  <a:cubicBezTo>
                    <a:pt x="167" y="90"/>
                    <a:pt x="167" y="90"/>
                    <a:pt x="167" y="91"/>
                  </a:cubicBezTo>
                  <a:cubicBezTo>
                    <a:pt x="166" y="91"/>
                    <a:pt x="166" y="90"/>
                    <a:pt x="166" y="90"/>
                  </a:cubicBezTo>
                  <a:cubicBezTo>
                    <a:pt x="139" y="69"/>
                    <a:pt x="111" y="48"/>
                    <a:pt x="84" y="27"/>
                  </a:cubicBezTo>
                  <a:cubicBezTo>
                    <a:pt x="84" y="26"/>
                    <a:pt x="83" y="26"/>
                    <a:pt x="83" y="27"/>
                  </a:cubicBezTo>
                  <a:cubicBezTo>
                    <a:pt x="55" y="48"/>
                    <a:pt x="28" y="69"/>
                    <a:pt x="1" y="90"/>
                  </a:cubicBezTo>
                  <a:cubicBezTo>
                    <a:pt x="1" y="90"/>
                    <a:pt x="0" y="91"/>
                    <a:pt x="0" y="91"/>
                  </a:cubicBezTo>
                  <a:cubicBezTo>
                    <a:pt x="0" y="82"/>
                    <a:pt x="0" y="73"/>
                    <a:pt x="0"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25"/>
            <p:cNvSpPr>
              <a:spLocks/>
            </p:cNvSpPr>
            <p:nvPr/>
          </p:nvSpPr>
          <p:spPr bwMode="auto">
            <a:xfrm>
              <a:off x="1352" y="1228"/>
              <a:ext cx="184" cy="160"/>
            </a:xfrm>
            <a:custGeom>
              <a:avLst/>
              <a:gdLst>
                <a:gd name="T0" fmla="*/ 125 w 125"/>
                <a:gd name="T1" fmla="*/ 109 h 109"/>
                <a:gd name="T2" fmla="*/ 83 w 125"/>
                <a:gd name="T3" fmla="*/ 109 h 109"/>
                <a:gd name="T4" fmla="*/ 83 w 125"/>
                <a:gd name="T5" fmla="*/ 67 h 109"/>
                <a:gd name="T6" fmla="*/ 42 w 125"/>
                <a:gd name="T7" fmla="*/ 67 h 109"/>
                <a:gd name="T8" fmla="*/ 42 w 125"/>
                <a:gd name="T9" fmla="*/ 109 h 109"/>
                <a:gd name="T10" fmla="*/ 0 w 125"/>
                <a:gd name="T11" fmla="*/ 109 h 109"/>
                <a:gd name="T12" fmla="*/ 0 w 125"/>
                <a:gd name="T13" fmla="*/ 108 h 109"/>
                <a:gd name="T14" fmla="*/ 0 w 125"/>
                <a:gd name="T15" fmla="*/ 47 h 109"/>
                <a:gd name="T16" fmla="*/ 1 w 125"/>
                <a:gd name="T17" fmla="*/ 46 h 109"/>
                <a:gd name="T18" fmla="*/ 62 w 125"/>
                <a:gd name="T19" fmla="*/ 0 h 109"/>
                <a:gd name="T20" fmla="*/ 63 w 125"/>
                <a:gd name="T21" fmla="*/ 0 h 109"/>
                <a:gd name="T22" fmla="*/ 124 w 125"/>
                <a:gd name="T23" fmla="*/ 46 h 109"/>
                <a:gd name="T24" fmla="*/ 125 w 125"/>
                <a:gd name="T25" fmla="*/ 47 h 109"/>
                <a:gd name="T26" fmla="*/ 125 w 125"/>
                <a:gd name="T27" fmla="*/ 108 h 109"/>
                <a:gd name="T28" fmla="*/ 125 w 125"/>
                <a:gd name="T29" fmla="*/ 10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09">
                  <a:moveTo>
                    <a:pt x="125" y="109"/>
                  </a:moveTo>
                  <a:cubicBezTo>
                    <a:pt x="111" y="109"/>
                    <a:pt x="97" y="109"/>
                    <a:pt x="83" y="109"/>
                  </a:cubicBezTo>
                  <a:cubicBezTo>
                    <a:pt x="83" y="95"/>
                    <a:pt x="83" y="81"/>
                    <a:pt x="83" y="67"/>
                  </a:cubicBezTo>
                  <a:cubicBezTo>
                    <a:pt x="69" y="67"/>
                    <a:pt x="56" y="67"/>
                    <a:pt x="42" y="67"/>
                  </a:cubicBezTo>
                  <a:cubicBezTo>
                    <a:pt x="42" y="81"/>
                    <a:pt x="42" y="95"/>
                    <a:pt x="42" y="109"/>
                  </a:cubicBezTo>
                  <a:cubicBezTo>
                    <a:pt x="28" y="109"/>
                    <a:pt x="14" y="109"/>
                    <a:pt x="0" y="109"/>
                  </a:cubicBezTo>
                  <a:cubicBezTo>
                    <a:pt x="0" y="109"/>
                    <a:pt x="0" y="108"/>
                    <a:pt x="0" y="108"/>
                  </a:cubicBezTo>
                  <a:cubicBezTo>
                    <a:pt x="0" y="88"/>
                    <a:pt x="0" y="68"/>
                    <a:pt x="0" y="47"/>
                  </a:cubicBezTo>
                  <a:cubicBezTo>
                    <a:pt x="0" y="47"/>
                    <a:pt x="0" y="46"/>
                    <a:pt x="1" y="46"/>
                  </a:cubicBezTo>
                  <a:cubicBezTo>
                    <a:pt x="21" y="31"/>
                    <a:pt x="41" y="15"/>
                    <a:pt x="62" y="0"/>
                  </a:cubicBezTo>
                  <a:cubicBezTo>
                    <a:pt x="62" y="0"/>
                    <a:pt x="63" y="0"/>
                    <a:pt x="63" y="0"/>
                  </a:cubicBezTo>
                  <a:cubicBezTo>
                    <a:pt x="83" y="15"/>
                    <a:pt x="104" y="31"/>
                    <a:pt x="124" y="46"/>
                  </a:cubicBezTo>
                  <a:cubicBezTo>
                    <a:pt x="125" y="46"/>
                    <a:pt x="125" y="47"/>
                    <a:pt x="125" y="47"/>
                  </a:cubicBezTo>
                  <a:cubicBezTo>
                    <a:pt x="125" y="67"/>
                    <a:pt x="125" y="88"/>
                    <a:pt x="125" y="108"/>
                  </a:cubicBezTo>
                  <a:cubicBezTo>
                    <a:pt x="125" y="108"/>
                    <a:pt x="125" y="108"/>
                    <a:pt x="125"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 name="Group 28"/>
          <p:cNvGrpSpPr>
            <a:grpSpLocks noChangeAspect="1"/>
          </p:cNvGrpSpPr>
          <p:nvPr/>
        </p:nvGrpSpPr>
        <p:grpSpPr bwMode="auto">
          <a:xfrm>
            <a:off x="4366195" y="2825954"/>
            <a:ext cx="363537" cy="369887"/>
            <a:chOff x="2916" y="1175"/>
            <a:chExt cx="229" cy="233"/>
          </a:xfrm>
          <a:solidFill>
            <a:schemeClr val="bg1"/>
          </a:solidFill>
        </p:grpSpPr>
        <p:sp>
          <p:nvSpPr>
            <p:cNvPr id="8" name="Freeform 30"/>
            <p:cNvSpPr>
              <a:spLocks noEditPoints="1"/>
            </p:cNvSpPr>
            <p:nvPr/>
          </p:nvSpPr>
          <p:spPr bwMode="auto">
            <a:xfrm>
              <a:off x="2916" y="1175"/>
              <a:ext cx="229" cy="233"/>
            </a:xfrm>
            <a:custGeom>
              <a:avLst/>
              <a:gdLst>
                <a:gd name="T0" fmla="*/ 106 w 156"/>
                <a:gd name="T1" fmla="*/ 127 h 159"/>
                <a:gd name="T2" fmla="*/ 19 w 156"/>
                <a:gd name="T3" fmla="*/ 111 h 159"/>
                <a:gd name="T4" fmla="*/ 25 w 156"/>
                <a:gd name="T5" fmla="*/ 26 h 159"/>
                <a:gd name="T6" fmla="*/ 110 w 156"/>
                <a:gd name="T7" fmla="*/ 19 h 159"/>
                <a:gd name="T8" fmla="*/ 130 w 156"/>
                <a:gd name="T9" fmla="*/ 44 h 159"/>
                <a:gd name="T10" fmla="*/ 136 w 156"/>
                <a:gd name="T11" fmla="*/ 76 h 159"/>
                <a:gd name="T12" fmla="*/ 126 w 156"/>
                <a:gd name="T13" fmla="*/ 107 h 159"/>
                <a:gd name="T14" fmla="*/ 127 w 156"/>
                <a:gd name="T15" fmla="*/ 108 h 159"/>
                <a:gd name="T16" fmla="*/ 150 w 156"/>
                <a:gd name="T17" fmla="*/ 131 h 159"/>
                <a:gd name="T18" fmla="*/ 154 w 156"/>
                <a:gd name="T19" fmla="*/ 147 h 159"/>
                <a:gd name="T20" fmla="*/ 132 w 156"/>
                <a:gd name="T21" fmla="*/ 152 h 159"/>
                <a:gd name="T22" fmla="*/ 130 w 156"/>
                <a:gd name="T23" fmla="*/ 151 h 159"/>
                <a:gd name="T24" fmla="*/ 107 w 156"/>
                <a:gd name="T25" fmla="*/ 128 h 159"/>
                <a:gd name="T26" fmla="*/ 106 w 156"/>
                <a:gd name="T27" fmla="*/ 127 h 159"/>
                <a:gd name="T28" fmla="*/ 24 w 156"/>
                <a:gd name="T29" fmla="*/ 72 h 159"/>
                <a:gd name="T30" fmla="*/ 71 w 156"/>
                <a:gd name="T31" fmla="*/ 119 h 159"/>
                <a:gd name="T32" fmla="*/ 118 w 156"/>
                <a:gd name="T33" fmla="*/ 72 h 159"/>
                <a:gd name="T34" fmla="*/ 71 w 156"/>
                <a:gd name="T35" fmla="*/ 25 h 159"/>
                <a:gd name="T36" fmla="*/ 24 w 156"/>
                <a:gd name="T37"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6" h="159">
                  <a:moveTo>
                    <a:pt x="106" y="127"/>
                  </a:moveTo>
                  <a:cubicBezTo>
                    <a:pt x="76" y="146"/>
                    <a:pt x="38" y="137"/>
                    <a:pt x="19" y="111"/>
                  </a:cubicBezTo>
                  <a:cubicBezTo>
                    <a:pt x="0" y="86"/>
                    <a:pt x="1" y="49"/>
                    <a:pt x="25" y="26"/>
                  </a:cubicBezTo>
                  <a:cubicBezTo>
                    <a:pt x="47" y="3"/>
                    <a:pt x="83" y="0"/>
                    <a:pt x="110" y="19"/>
                  </a:cubicBezTo>
                  <a:cubicBezTo>
                    <a:pt x="119" y="26"/>
                    <a:pt x="126" y="34"/>
                    <a:pt x="130" y="44"/>
                  </a:cubicBezTo>
                  <a:cubicBezTo>
                    <a:pt x="135" y="55"/>
                    <a:pt x="137" y="65"/>
                    <a:pt x="136" y="76"/>
                  </a:cubicBezTo>
                  <a:cubicBezTo>
                    <a:pt x="135" y="87"/>
                    <a:pt x="132" y="98"/>
                    <a:pt x="126" y="107"/>
                  </a:cubicBezTo>
                  <a:cubicBezTo>
                    <a:pt x="126" y="107"/>
                    <a:pt x="126" y="108"/>
                    <a:pt x="127" y="108"/>
                  </a:cubicBezTo>
                  <a:cubicBezTo>
                    <a:pt x="134" y="116"/>
                    <a:pt x="142" y="124"/>
                    <a:pt x="150" y="131"/>
                  </a:cubicBezTo>
                  <a:cubicBezTo>
                    <a:pt x="155" y="136"/>
                    <a:pt x="156" y="141"/>
                    <a:pt x="154" y="147"/>
                  </a:cubicBezTo>
                  <a:cubicBezTo>
                    <a:pt x="151" y="156"/>
                    <a:pt x="139" y="159"/>
                    <a:pt x="132" y="152"/>
                  </a:cubicBezTo>
                  <a:cubicBezTo>
                    <a:pt x="131" y="152"/>
                    <a:pt x="131" y="151"/>
                    <a:pt x="130" y="151"/>
                  </a:cubicBezTo>
                  <a:cubicBezTo>
                    <a:pt x="122" y="143"/>
                    <a:pt x="115" y="135"/>
                    <a:pt x="107" y="128"/>
                  </a:cubicBezTo>
                  <a:cubicBezTo>
                    <a:pt x="107" y="127"/>
                    <a:pt x="106" y="127"/>
                    <a:pt x="106" y="127"/>
                  </a:cubicBezTo>
                  <a:close/>
                  <a:moveTo>
                    <a:pt x="24" y="72"/>
                  </a:moveTo>
                  <a:cubicBezTo>
                    <a:pt x="24" y="98"/>
                    <a:pt x="45" y="119"/>
                    <a:pt x="71" y="119"/>
                  </a:cubicBezTo>
                  <a:cubicBezTo>
                    <a:pt x="97" y="119"/>
                    <a:pt x="118" y="98"/>
                    <a:pt x="118" y="72"/>
                  </a:cubicBezTo>
                  <a:cubicBezTo>
                    <a:pt x="118" y="46"/>
                    <a:pt x="97" y="25"/>
                    <a:pt x="71" y="25"/>
                  </a:cubicBezTo>
                  <a:cubicBezTo>
                    <a:pt x="45" y="25"/>
                    <a:pt x="24" y="46"/>
                    <a:pt x="24"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32"/>
            <p:cNvSpPr>
              <a:spLocks/>
            </p:cNvSpPr>
            <p:nvPr/>
          </p:nvSpPr>
          <p:spPr bwMode="auto">
            <a:xfrm>
              <a:off x="2977" y="1240"/>
              <a:ext cx="86" cy="82"/>
            </a:xfrm>
            <a:custGeom>
              <a:avLst/>
              <a:gdLst>
                <a:gd name="T0" fmla="*/ 20 w 58"/>
                <a:gd name="T1" fmla="*/ 19 h 56"/>
                <a:gd name="T2" fmla="*/ 20 w 58"/>
                <a:gd name="T3" fmla="*/ 18 h 56"/>
                <a:gd name="T4" fmla="*/ 20 w 58"/>
                <a:gd name="T5" fmla="*/ 9 h 56"/>
                <a:gd name="T6" fmla="*/ 28 w 58"/>
                <a:gd name="T7" fmla="*/ 0 h 56"/>
                <a:gd name="T8" fmla="*/ 38 w 58"/>
                <a:gd name="T9" fmla="*/ 7 h 56"/>
                <a:gd name="T10" fmla="*/ 38 w 58"/>
                <a:gd name="T11" fmla="*/ 10 h 56"/>
                <a:gd name="T12" fmla="*/ 38 w 58"/>
                <a:gd name="T13" fmla="*/ 18 h 56"/>
                <a:gd name="T14" fmla="*/ 38 w 58"/>
                <a:gd name="T15" fmla="*/ 19 h 56"/>
                <a:gd name="T16" fmla="*/ 39 w 58"/>
                <a:gd name="T17" fmla="*/ 19 h 56"/>
                <a:gd name="T18" fmla="*/ 48 w 58"/>
                <a:gd name="T19" fmla="*/ 19 h 56"/>
                <a:gd name="T20" fmla="*/ 57 w 58"/>
                <a:gd name="T21" fmla="*/ 27 h 56"/>
                <a:gd name="T22" fmla="*/ 50 w 58"/>
                <a:gd name="T23" fmla="*/ 37 h 56"/>
                <a:gd name="T24" fmla="*/ 47 w 58"/>
                <a:gd name="T25" fmla="*/ 37 h 56"/>
                <a:gd name="T26" fmla="*/ 39 w 58"/>
                <a:gd name="T27" fmla="*/ 37 h 56"/>
                <a:gd name="T28" fmla="*/ 38 w 58"/>
                <a:gd name="T29" fmla="*/ 37 h 56"/>
                <a:gd name="T30" fmla="*/ 38 w 58"/>
                <a:gd name="T31" fmla="*/ 38 h 56"/>
                <a:gd name="T32" fmla="*/ 38 w 58"/>
                <a:gd name="T33" fmla="*/ 46 h 56"/>
                <a:gd name="T34" fmla="*/ 28 w 58"/>
                <a:gd name="T35" fmla="*/ 56 h 56"/>
                <a:gd name="T36" fmla="*/ 20 w 58"/>
                <a:gd name="T37" fmla="*/ 47 h 56"/>
                <a:gd name="T38" fmla="*/ 20 w 58"/>
                <a:gd name="T39" fmla="*/ 38 h 56"/>
                <a:gd name="T40" fmla="*/ 20 w 58"/>
                <a:gd name="T41" fmla="*/ 37 h 56"/>
                <a:gd name="T42" fmla="*/ 19 w 58"/>
                <a:gd name="T43" fmla="*/ 37 h 56"/>
                <a:gd name="T44" fmla="*/ 10 w 58"/>
                <a:gd name="T45" fmla="*/ 37 h 56"/>
                <a:gd name="T46" fmla="*/ 1 w 58"/>
                <a:gd name="T47" fmla="*/ 29 h 56"/>
                <a:gd name="T48" fmla="*/ 7 w 58"/>
                <a:gd name="T49" fmla="*/ 19 h 56"/>
                <a:gd name="T50" fmla="*/ 11 w 58"/>
                <a:gd name="T51" fmla="*/ 19 h 56"/>
                <a:gd name="T52" fmla="*/ 19 w 58"/>
                <a:gd name="T53" fmla="*/ 19 h 56"/>
                <a:gd name="T54" fmla="*/ 20 w 58"/>
                <a:gd name="T55" fmla="*/ 19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 h="56">
                  <a:moveTo>
                    <a:pt x="20" y="19"/>
                  </a:moveTo>
                  <a:cubicBezTo>
                    <a:pt x="20" y="18"/>
                    <a:pt x="20" y="18"/>
                    <a:pt x="20" y="18"/>
                  </a:cubicBezTo>
                  <a:cubicBezTo>
                    <a:pt x="20" y="15"/>
                    <a:pt x="20" y="12"/>
                    <a:pt x="20" y="9"/>
                  </a:cubicBezTo>
                  <a:cubicBezTo>
                    <a:pt x="20" y="4"/>
                    <a:pt x="23" y="1"/>
                    <a:pt x="28" y="0"/>
                  </a:cubicBezTo>
                  <a:cubicBezTo>
                    <a:pt x="33" y="0"/>
                    <a:pt x="37" y="3"/>
                    <a:pt x="38" y="7"/>
                  </a:cubicBezTo>
                  <a:cubicBezTo>
                    <a:pt x="38" y="8"/>
                    <a:pt x="38" y="9"/>
                    <a:pt x="38" y="10"/>
                  </a:cubicBezTo>
                  <a:cubicBezTo>
                    <a:pt x="38" y="12"/>
                    <a:pt x="38" y="15"/>
                    <a:pt x="38" y="18"/>
                  </a:cubicBezTo>
                  <a:cubicBezTo>
                    <a:pt x="38" y="18"/>
                    <a:pt x="38" y="18"/>
                    <a:pt x="38" y="19"/>
                  </a:cubicBezTo>
                  <a:cubicBezTo>
                    <a:pt x="39" y="19"/>
                    <a:pt x="39" y="19"/>
                    <a:pt x="39" y="19"/>
                  </a:cubicBezTo>
                  <a:cubicBezTo>
                    <a:pt x="42" y="19"/>
                    <a:pt x="45" y="19"/>
                    <a:pt x="48" y="19"/>
                  </a:cubicBezTo>
                  <a:cubicBezTo>
                    <a:pt x="52" y="19"/>
                    <a:pt x="56" y="22"/>
                    <a:pt x="57" y="27"/>
                  </a:cubicBezTo>
                  <a:cubicBezTo>
                    <a:pt x="58" y="31"/>
                    <a:pt x="55" y="35"/>
                    <a:pt x="50" y="37"/>
                  </a:cubicBezTo>
                  <a:cubicBezTo>
                    <a:pt x="50" y="37"/>
                    <a:pt x="48" y="37"/>
                    <a:pt x="47" y="37"/>
                  </a:cubicBezTo>
                  <a:cubicBezTo>
                    <a:pt x="45" y="37"/>
                    <a:pt x="42" y="37"/>
                    <a:pt x="39" y="37"/>
                  </a:cubicBezTo>
                  <a:cubicBezTo>
                    <a:pt x="39" y="37"/>
                    <a:pt x="39" y="37"/>
                    <a:pt x="38" y="37"/>
                  </a:cubicBezTo>
                  <a:cubicBezTo>
                    <a:pt x="38" y="38"/>
                    <a:pt x="38" y="38"/>
                    <a:pt x="38" y="38"/>
                  </a:cubicBezTo>
                  <a:cubicBezTo>
                    <a:pt x="38" y="41"/>
                    <a:pt x="38" y="44"/>
                    <a:pt x="38" y="46"/>
                  </a:cubicBezTo>
                  <a:cubicBezTo>
                    <a:pt x="38" y="52"/>
                    <a:pt x="34" y="56"/>
                    <a:pt x="28" y="56"/>
                  </a:cubicBezTo>
                  <a:cubicBezTo>
                    <a:pt x="24" y="56"/>
                    <a:pt x="20" y="52"/>
                    <a:pt x="20" y="47"/>
                  </a:cubicBezTo>
                  <a:cubicBezTo>
                    <a:pt x="20" y="44"/>
                    <a:pt x="20" y="41"/>
                    <a:pt x="20" y="38"/>
                  </a:cubicBezTo>
                  <a:cubicBezTo>
                    <a:pt x="20" y="38"/>
                    <a:pt x="20" y="38"/>
                    <a:pt x="20" y="37"/>
                  </a:cubicBezTo>
                  <a:cubicBezTo>
                    <a:pt x="19" y="37"/>
                    <a:pt x="19" y="37"/>
                    <a:pt x="19" y="37"/>
                  </a:cubicBezTo>
                  <a:cubicBezTo>
                    <a:pt x="16" y="37"/>
                    <a:pt x="13" y="37"/>
                    <a:pt x="10" y="37"/>
                  </a:cubicBezTo>
                  <a:cubicBezTo>
                    <a:pt x="6" y="37"/>
                    <a:pt x="2" y="34"/>
                    <a:pt x="1" y="29"/>
                  </a:cubicBezTo>
                  <a:cubicBezTo>
                    <a:pt x="0" y="25"/>
                    <a:pt x="3" y="21"/>
                    <a:pt x="7" y="19"/>
                  </a:cubicBezTo>
                  <a:cubicBezTo>
                    <a:pt x="8" y="19"/>
                    <a:pt x="10" y="19"/>
                    <a:pt x="11" y="19"/>
                  </a:cubicBezTo>
                  <a:cubicBezTo>
                    <a:pt x="13" y="19"/>
                    <a:pt x="16" y="19"/>
                    <a:pt x="19" y="19"/>
                  </a:cubicBezTo>
                  <a:cubicBezTo>
                    <a:pt x="19" y="19"/>
                    <a:pt x="19" y="19"/>
                    <a:pt x="20"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12585390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512565" y="2890232"/>
            <a:ext cx="9001000" cy="1106342"/>
            <a:chOff x="1343472" y="1844824"/>
            <a:chExt cx="9001000" cy="1106342"/>
          </a:xfrm>
        </p:grpSpPr>
        <p:cxnSp>
          <p:nvCxnSpPr>
            <p:cNvPr id="20" name="直接连接符 19"/>
            <p:cNvCxnSpPr/>
            <p:nvPr/>
          </p:nvCxnSpPr>
          <p:spPr>
            <a:xfrm>
              <a:off x="1343472" y="2231449"/>
              <a:ext cx="9001000" cy="0"/>
            </a:xfrm>
            <a:prstGeom prst="line">
              <a:avLst/>
            </a:prstGeom>
            <a:ln w="19050">
              <a:solidFill>
                <a:srgbClr val="BFBFBF"/>
              </a:solidFill>
            </a:ln>
          </p:spPr>
          <p:style>
            <a:lnRef idx="1">
              <a:schemeClr val="accent1"/>
            </a:lnRef>
            <a:fillRef idx="0">
              <a:schemeClr val="accent1"/>
            </a:fillRef>
            <a:effectRef idx="0">
              <a:schemeClr val="accent1"/>
            </a:effectRef>
            <a:fontRef idx="minor">
              <a:schemeClr val="tx1"/>
            </a:fontRef>
          </p:style>
        </p:cxnSp>
        <p:grpSp>
          <p:nvGrpSpPr>
            <p:cNvPr id="21" name="Group 4"/>
            <p:cNvGrpSpPr>
              <a:grpSpLocks noChangeAspect="1"/>
            </p:cNvGrpSpPr>
            <p:nvPr/>
          </p:nvGrpSpPr>
          <p:grpSpPr bwMode="auto">
            <a:xfrm>
              <a:off x="2135560" y="1844824"/>
              <a:ext cx="1124186" cy="1106342"/>
              <a:chOff x="3232" y="608"/>
              <a:chExt cx="1134" cy="1116"/>
            </a:xfrm>
          </p:grpSpPr>
          <p:sp>
            <p:nvSpPr>
              <p:cNvPr id="31" name="Freeform 5"/>
              <p:cNvSpPr>
                <a:spLocks/>
              </p:cNvSpPr>
              <p:nvPr/>
            </p:nvSpPr>
            <p:spPr bwMode="auto">
              <a:xfrm>
                <a:off x="3232" y="608"/>
                <a:ext cx="1050" cy="1116"/>
              </a:xfrm>
              <a:custGeom>
                <a:avLst/>
                <a:gdLst>
                  <a:gd name="T0" fmla="*/ 60 w 442"/>
                  <a:gd name="T1" fmla="*/ 0 h 417"/>
                  <a:gd name="T2" fmla="*/ 0 w 442"/>
                  <a:gd name="T3" fmla="*/ 61 h 417"/>
                  <a:gd name="T4" fmla="*/ 0 w 442"/>
                  <a:gd name="T5" fmla="*/ 417 h 417"/>
                  <a:gd name="T6" fmla="*/ 363 w 442"/>
                  <a:gd name="T7" fmla="*/ 417 h 417"/>
                  <a:gd name="T8" fmla="*/ 365 w 442"/>
                  <a:gd name="T9" fmla="*/ 152 h 417"/>
                  <a:gd name="T10" fmla="*/ 368 w 442"/>
                  <a:gd name="T11" fmla="*/ 124 h 417"/>
                  <a:gd name="T12" fmla="*/ 369 w 442"/>
                  <a:gd name="T13" fmla="*/ 116 h 417"/>
                  <a:gd name="T14" fmla="*/ 372 w 442"/>
                  <a:gd name="T15" fmla="*/ 99 h 417"/>
                  <a:gd name="T16" fmla="*/ 374 w 442"/>
                  <a:gd name="T17" fmla="*/ 91 h 417"/>
                  <a:gd name="T18" fmla="*/ 377 w 442"/>
                  <a:gd name="T19" fmla="*/ 80 h 417"/>
                  <a:gd name="T20" fmla="*/ 381 w 442"/>
                  <a:gd name="T21" fmla="*/ 64 h 417"/>
                  <a:gd name="T22" fmla="*/ 382 w 442"/>
                  <a:gd name="T23" fmla="*/ 62 h 417"/>
                  <a:gd name="T24" fmla="*/ 389 w 442"/>
                  <a:gd name="T25" fmla="*/ 44 h 417"/>
                  <a:gd name="T26" fmla="*/ 394 w 442"/>
                  <a:gd name="T27" fmla="*/ 34 h 417"/>
                  <a:gd name="T28" fmla="*/ 399 w 442"/>
                  <a:gd name="T29" fmla="*/ 27 h 417"/>
                  <a:gd name="T30" fmla="*/ 405 w 442"/>
                  <a:gd name="T31" fmla="*/ 19 h 417"/>
                  <a:gd name="T32" fmla="*/ 410 w 442"/>
                  <a:gd name="T33" fmla="*/ 13 h 417"/>
                  <a:gd name="T34" fmla="*/ 416 w 442"/>
                  <a:gd name="T35" fmla="*/ 8 h 417"/>
                  <a:gd name="T36" fmla="*/ 422 w 442"/>
                  <a:gd name="T37" fmla="*/ 4 h 417"/>
                  <a:gd name="T38" fmla="*/ 429 w 442"/>
                  <a:gd name="T39" fmla="*/ 1 h 417"/>
                  <a:gd name="T40" fmla="*/ 442 w 442"/>
                  <a:gd name="T41"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2" h="417">
                    <a:moveTo>
                      <a:pt x="60" y="0"/>
                    </a:moveTo>
                    <a:cubicBezTo>
                      <a:pt x="27" y="0"/>
                      <a:pt x="0" y="27"/>
                      <a:pt x="0" y="61"/>
                    </a:cubicBezTo>
                    <a:cubicBezTo>
                      <a:pt x="0" y="417"/>
                      <a:pt x="0" y="417"/>
                      <a:pt x="0" y="417"/>
                    </a:cubicBezTo>
                    <a:cubicBezTo>
                      <a:pt x="363" y="417"/>
                      <a:pt x="363" y="417"/>
                      <a:pt x="363" y="417"/>
                    </a:cubicBezTo>
                    <a:cubicBezTo>
                      <a:pt x="365" y="152"/>
                      <a:pt x="365" y="152"/>
                      <a:pt x="365" y="152"/>
                    </a:cubicBezTo>
                    <a:cubicBezTo>
                      <a:pt x="368" y="124"/>
                      <a:pt x="368" y="124"/>
                      <a:pt x="368" y="124"/>
                    </a:cubicBezTo>
                    <a:cubicBezTo>
                      <a:pt x="369" y="116"/>
                      <a:pt x="369" y="116"/>
                      <a:pt x="369" y="116"/>
                    </a:cubicBezTo>
                    <a:cubicBezTo>
                      <a:pt x="372" y="99"/>
                      <a:pt x="372" y="99"/>
                      <a:pt x="372" y="99"/>
                    </a:cubicBezTo>
                    <a:cubicBezTo>
                      <a:pt x="374" y="91"/>
                      <a:pt x="374" y="91"/>
                      <a:pt x="374" y="91"/>
                    </a:cubicBezTo>
                    <a:cubicBezTo>
                      <a:pt x="377" y="80"/>
                      <a:pt x="377" y="80"/>
                      <a:pt x="377" y="80"/>
                    </a:cubicBezTo>
                    <a:cubicBezTo>
                      <a:pt x="381" y="64"/>
                      <a:pt x="381" y="64"/>
                      <a:pt x="381" y="64"/>
                    </a:cubicBezTo>
                    <a:cubicBezTo>
                      <a:pt x="382" y="62"/>
                      <a:pt x="382" y="62"/>
                      <a:pt x="382" y="62"/>
                    </a:cubicBezTo>
                    <a:cubicBezTo>
                      <a:pt x="389" y="44"/>
                      <a:pt x="389" y="44"/>
                      <a:pt x="389" y="44"/>
                    </a:cubicBezTo>
                    <a:cubicBezTo>
                      <a:pt x="394" y="34"/>
                      <a:pt x="394" y="34"/>
                      <a:pt x="394" y="34"/>
                    </a:cubicBezTo>
                    <a:cubicBezTo>
                      <a:pt x="399" y="27"/>
                      <a:pt x="399" y="27"/>
                      <a:pt x="399" y="27"/>
                    </a:cubicBezTo>
                    <a:cubicBezTo>
                      <a:pt x="405" y="19"/>
                      <a:pt x="405" y="19"/>
                      <a:pt x="405" y="19"/>
                    </a:cubicBezTo>
                    <a:cubicBezTo>
                      <a:pt x="410" y="13"/>
                      <a:pt x="410" y="13"/>
                      <a:pt x="410" y="13"/>
                    </a:cubicBezTo>
                    <a:cubicBezTo>
                      <a:pt x="416" y="8"/>
                      <a:pt x="416" y="8"/>
                      <a:pt x="416" y="8"/>
                    </a:cubicBezTo>
                    <a:cubicBezTo>
                      <a:pt x="422" y="4"/>
                      <a:pt x="422" y="4"/>
                      <a:pt x="422" y="4"/>
                    </a:cubicBezTo>
                    <a:cubicBezTo>
                      <a:pt x="429" y="1"/>
                      <a:pt x="429" y="1"/>
                      <a:pt x="429" y="1"/>
                    </a:cubicBezTo>
                    <a:cubicBezTo>
                      <a:pt x="442" y="0"/>
                      <a:pt x="442" y="0"/>
                      <a:pt x="442" y="0"/>
                    </a:cubicBezTo>
                  </a:path>
                </a:pathLst>
              </a:custGeom>
              <a:solidFill>
                <a:srgbClr val="1CAE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108000" rIns="216000" bIns="45720" numCol="1" anchor="t" anchorCtr="0" compatLnSpc="1">
                <a:prstTxWarp prst="textNoShape">
                  <a:avLst/>
                </a:prstTxWarp>
              </a:bodyPr>
              <a:lstStyle/>
              <a:p>
                <a:pPr algn="ctr"/>
                <a:r>
                  <a:rPr lang="en-US" altLang="zh-CN" dirty="0" smtClean="0">
                    <a:solidFill>
                      <a:schemeClr val="bg1"/>
                    </a:solidFill>
                    <a:latin typeface="微软雅黑" panose="020B0503020204020204" pitchFamily="34" charset="-122"/>
                    <a:ea typeface="微软雅黑" panose="020B0503020204020204" pitchFamily="34" charset="-122"/>
                  </a:rPr>
                  <a:t>01</a:t>
                </a:r>
              </a:p>
            </p:txBody>
          </p:sp>
          <p:sp>
            <p:nvSpPr>
              <p:cNvPr id="32" name="Freeform 6"/>
              <p:cNvSpPr>
                <a:spLocks/>
              </p:cNvSpPr>
              <p:nvPr/>
            </p:nvSpPr>
            <p:spPr bwMode="auto">
              <a:xfrm>
                <a:off x="4094" y="608"/>
                <a:ext cx="272" cy="390"/>
              </a:xfrm>
              <a:custGeom>
                <a:avLst/>
                <a:gdLst>
                  <a:gd name="T0" fmla="*/ 148 w 148"/>
                  <a:gd name="T1" fmla="*/ 185 h 212"/>
                  <a:gd name="T2" fmla="*/ 148 w 148"/>
                  <a:gd name="T3" fmla="*/ 212 h 212"/>
                  <a:gd name="T4" fmla="*/ 0 w 148"/>
                  <a:gd name="T5" fmla="*/ 212 h 212"/>
                  <a:gd name="T6" fmla="*/ 0 w 148"/>
                  <a:gd name="T7" fmla="*/ 212 h 212"/>
                  <a:gd name="T8" fmla="*/ 0 w 148"/>
                  <a:gd name="T9" fmla="*/ 185 h 212"/>
                  <a:gd name="T10" fmla="*/ 0 w 148"/>
                  <a:gd name="T11" fmla="*/ 185 h 212"/>
                  <a:gd name="T12" fmla="*/ 74 w 148"/>
                  <a:gd name="T13" fmla="*/ 0 h 212"/>
                  <a:gd name="T14" fmla="*/ 148 w 148"/>
                  <a:gd name="T15" fmla="*/ 185 h 2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8" h="212">
                    <a:moveTo>
                      <a:pt x="148" y="185"/>
                    </a:moveTo>
                    <a:cubicBezTo>
                      <a:pt x="148" y="212"/>
                      <a:pt x="148" y="212"/>
                      <a:pt x="148" y="212"/>
                    </a:cubicBezTo>
                    <a:cubicBezTo>
                      <a:pt x="0" y="212"/>
                      <a:pt x="0" y="212"/>
                      <a:pt x="0" y="212"/>
                    </a:cubicBezTo>
                    <a:cubicBezTo>
                      <a:pt x="0" y="212"/>
                      <a:pt x="0" y="212"/>
                      <a:pt x="0" y="212"/>
                    </a:cubicBezTo>
                    <a:cubicBezTo>
                      <a:pt x="0" y="185"/>
                      <a:pt x="0" y="185"/>
                      <a:pt x="0" y="185"/>
                    </a:cubicBezTo>
                    <a:cubicBezTo>
                      <a:pt x="0" y="185"/>
                      <a:pt x="0" y="185"/>
                      <a:pt x="0" y="185"/>
                    </a:cubicBezTo>
                    <a:cubicBezTo>
                      <a:pt x="1" y="83"/>
                      <a:pt x="34" y="0"/>
                      <a:pt x="74" y="0"/>
                    </a:cubicBezTo>
                    <a:cubicBezTo>
                      <a:pt x="115" y="0"/>
                      <a:pt x="148" y="83"/>
                      <a:pt x="148" y="185"/>
                    </a:cubicBezTo>
                    <a:close/>
                  </a:path>
                </a:pathLst>
              </a:custGeom>
              <a:solidFill>
                <a:srgbClr val="0E57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2" name="Group 4"/>
            <p:cNvGrpSpPr>
              <a:grpSpLocks noChangeAspect="1"/>
            </p:cNvGrpSpPr>
            <p:nvPr/>
          </p:nvGrpSpPr>
          <p:grpSpPr bwMode="auto">
            <a:xfrm>
              <a:off x="4199789" y="1844824"/>
              <a:ext cx="1124186" cy="1106342"/>
              <a:chOff x="3232" y="608"/>
              <a:chExt cx="1134" cy="1116"/>
            </a:xfrm>
          </p:grpSpPr>
          <p:sp>
            <p:nvSpPr>
              <p:cNvPr id="29" name="Freeform 5"/>
              <p:cNvSpPr>
                <a:spLocks/>
              </p:cNvSpPr>
              <p:nvPr/>
            </p:nvSpPr>
            <p:spPr bwMode="auto">
              <a:xfrm>
                <a:off x="3232" y="608"/>
                <a:ext cx="1050" cy="1116"/>
              </a:xfrm>
              <a:custGeom>
                <a:avLst/>
                <a:gdLst>
                  <a:gd name="T0" fmla="*/ 60 w 442"/>
                  <a:gd name="T1" fmla="*/ 0 h 417"/>
                  <a:gd name="T2" fmla="*/ 0 w 442"/>
                  <a:gd name="T3" fmla="*/ 61 h 417"/>
                  <a:gd name="T4" fmla="*/ 0 w 442"/>
                  <a:gd name="T5" fmla="*/ 417 h 417"/>
                  <a:gd name="T6" fmla="*/ 363 w 442"/>
                  <a:gd name="T7" fmla="*/ 417 h 417"/>
                  <a:gd name="T8" fmla="*/ 365 w 442"/>
                  <a:gd name="T9" fmla="*/ 152 h 417"/>
                  <a:gd name="T10" fmla="*/ 368 w 442"/>
                  <a:gd name="T11" fmla="*/ 124 h 417"/>
                  <a:gd name="T12" fmla="*/ 369 w 442"/>
                  <a:gd name="T13" fmla="*/ 116 h 417"/>
                  <a:gd name="T14" fmla="*/ 372 w 442"/>
                  <a:gd name="T15" fmla="*/ 99 h 417"/>
                  <a:gd name="T16" fmla="*/ 374 w 442"/>
                  <a:gd name="T17" fmla="*/ 91 h 417"/>
                  <a:gd name="T18" fmla="*/ 377 w 442"/>
                  <a:gd name="T19" fmla="*/ 80 h 417"/>
                  <a:gd name="T20" fmla="*/ 381 w 442"/>
                  <a:gd name="T21" fmla="*/ 64 h 417"/>
                  <a:gd name="T22" fmla="*/ 382 w 442"/>
                  <a:gd name="T23" fmla="*/ 62 h 417"/>
                  <a:gd name="T24" fmla="*/ 389 w 442"/>
                  <a:gd name="T25" fmla="*/ 44 h 417"/>
                  <a:gd name="T26" fmla="*/ 394 w 442"/>
                  <a:gd name="T27" fmla="*/ 34 h 417"/>
                  <a:gd name="T28" fmla="*/ 399 w 442"/>
                  <a:gd name="T29" fmla="*/ 27 h 417"/>
                  <a:gd name="T30" fmla="*/ 405 w 442"/>
                  <a:gd name="T31" fmla="*/ 19 h 417"/>
                  <a:gd name="T32" fmla="*/ 410 w 442"/>
                  <a:gd name="T33" fmla="*/ 13 h 417"/>
                  <a:gd name="T34" fmla="*/ 416 w 442"/>
                  <a:gd name="T35" fmla="*/ 8 h 417"/>
                  <a:gd name="T36" fmla="*/ 422 w 442"/>
                  <a:gd name="T37" fmla="*/ 4 h 417"/>
                  <a:gd name="T38" fmla="*/ 429 w 442"/>
                  <a:gd name="T39" fmla="*/ 1 h 417"/>
                  <a:gd name="T40" fmla="*/ 442 w 442"/>
                  <a:gd name="T41"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2" h="417">
                    <a:moveTo>
                      <a:pt x="60" y="0"/>
                    </a:moveTo>
                    <a:cubicBezTo>
                      <a:pt x="27" y="0"/>
                      <a:pt x="0" y="27"/>
                      <a:pt x="0" y="61"/>
                    </a:cubicBezTo>
                    <a:cubicBezTo>
                      <a:pt x="0" y="417"/>
                      <a:pt x="0" y="417"/>
                      <a:pt x="0" y="417"/>
                    </a:cubicBezTo>
                    <a:cubicBezTo>
                      <a:pt x="363" y="417"/>
                      <a:pt x="363" y="417"/>
                      <a:pt x="363" y="417"/>
                    </a:cubicBezTo>
                    <a:cubicBezTo>
                      <a:pt x="365" y="152"/>
                      <a:pt x="365" y="152"/>
                      <a:pt x="365" y="152"/>
                    </a:cubicBezTo>
                    <a:cubicBezTo>
                      <a:pt x="368" y="124"/>
                      <a:pt x="368" y="124"/>
                      <a:pt x="368" y="124"/>
                    </a:cubicBezTo>
                    <a:cubicBezTo>
                      <a:pt x="369" y="116"/>
                      <a:pt x="369" y="116"/>
                      <a:pt x="369" y="116"/>
                    </a:cubicBezTo>
                    <a:cubicBezTo>
                      <a:pt x="372" y="99"/>
                      <a:pt x="372" y="99"/>
                      <a:pt x="372" y="99"/>
                    </a:cubicBezTo>
                    <a:cubicBezTo>
                      <a:pt x="374" y="91"/>
                      <a:pt x="374" y="91"/>
                      <a:pt x="374" y="91"/>
                    </a:cubicBezTo>
                    <a:cubicBezTo>
                      <a:pt x="377" y="80"/>
                      <a:pt x="377" y="80"/>
                      <a:pt x="377" y="80"/>
                    </a:cubicBezTo>
                    <a:cubicBezTo>
                      <a:pt x="381" y="64"/>
                      <a:pt x="381" y="64"/>
                      <a:pt x="381" y="64"/>
                    </a:cubicBezTo>
                    <a:cubicBezTo>
                      <a:pt x="382" y="62"/>
                      <a:pt x="382" y="62"/>
                      <a:pt x="382" y="62"/>
                    </a:cubicBezTo>
                    <a:cubicBezTo>
                      <a:pt x="389" y="44"/>
                      <a:pt x="389" y="44"/>
                      <a:pt x="389" y="44"/>
                    </a:cubicBezTo>
                    <a:cubicBezTo>
                      <a:pt x="394" y="34"/>
                      <a:pt x="394" y="34"/>
                      <a:pt x="394" y="34"/>
                    </a:cubicBezTo>
                    <a:cubicBezTo>
                      <a:pt x="399" y="27"/>
                      <a:pt x="399" y="27"/>
                      <a:pt x="399" y="27"/>
                    </a:cubicBezTo>
                    <a:cubicBezTo>
                      <a:pt x="405" y="19"/>
                      <a:pt x="405" y="19"/>
                      <a:pt x="405" y="19"/>
                    </a:cubicBezTo>
                    <a:cubicBezTo>
                      <a:pt x="410" y="13"/>
                      <a:pt x="410" y="13"/>
                      <a:pt x="410" y="13"/>
                    </a:cubicBezTo>
                    <a:cubicBezTo>
                      <a:pt x="416" y="8"/>
                      <a:pt x="416" y="8"/>
                      <a:pt x="416" y="8"/>
                    </a:cubicBezTo>
                    <a:cubicBezTo>
                      <a:pt x="422" y="4"/>
                      <a:pt x="422" y="4"/>
                      <a:pt x="422" y="4"/>
                    </a:cubicBezTo>
                    <a:cubicBezTo>
                      <a:pt x="429" y="1"/>
                      <a:pt x="429" y="1"/>
                      <a:pt x="429" y="1"/>
                    </a:cubicBezTo>
                    <a:cubicBezTo>
                      <a:pt x="442" y="0"/>
                      <a:pt x="442" y="0"/>
                      <a:pt x="442" y="0"/>
                    </a:cubicBezTo>
                  </a:path>
                </a:pathLst>
              </a:custGeom>
              <a:solidFill>
                <a:srgbClr val="ACC5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108000" rIns="216000" bIns="45720" numCol="1" anchor="t" anchorCtr="0" compatLnSpc="1">
                <a:prstTxWarp prst="textNoShape">
                  <a:avLst/>
                </a:prstTxWarp>
              </a:bodyPr>
              <a:lstStyle/>
              <a:p>
                <a:pPr algn="ctr"/>
                <a:r>
                  <a:rPr lang="en-US" altLang="zh-CN" dirty="0" smtClean="0">
                    <a:solidFill>
                      <a:schemeClr val="bg1"/>
                    </a:solidFill>
                    <a:latin typeface="微软雅黑" panose="020B0503020204020204" pitchFamily="34" charset="-122"/>
                    <a:ea typeface="微软雅黑" panose="020B0503020204020204" pitchFamily="34" charset="-122"/>
                  </a:rPr>
                  <a:t>02</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0" name="Freeform 6"/>
              <p:cNvSpPr>
                <a:spLocks/>
              </p:cNvSpPr>
              <p:nvPr/>
            </p:nvSpPr>
            <p:spPr bwMode="auto">
              <a:xfrm>
                <a:off x="4094" y="608"/>
                <a:ext cx="272" cy="390"/>
              </a:xfrm>
              <a:custGeom>
                <a:avLst/>
                <a:gdLst>
                  <a:gd name="T0" fmla="*/ 148 w 148"/>
                  <a:gd name="T1" fmla="*/ 185 h 212"/>
                  <a:gd name="T2" fmla="*/ 148 w 148"/>
                  <a:gd name="T3" fmla="*/ 212 h 212"/>
                  <a:gd name="T4" fmla="*/ 0 w 148"/>
                  <a:gd name="T5" fmla="*/ 212 h 212"/>
                  <a:gd name="T6" fmla="*/ 0 w 148"/>
                  <a:gd name="T7" fmla="*/ 212 h 212"/>
                  <a:gd name="T8" fmla="*/ 0 w 148"/>
                  <a:gd name="T9" fmla="*/ 185 h 212"/>
                  <a:gd name="T10" fmla="*/ 0 w 148"/>
                  <a:gd name="T11" fmla="*/ 185 h 212"/>
                  <a:gd name="T12" fmla="*/ 74 w 148"/>
                  <a:gd name="T13" fmla="*/ 0 h 212"/>
                  <a:gd name="T14" fmla="*/ 148 w 148"/>
                  <a:gd name="T15" fmla="*/ 185 h 2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8" h="212">
                    <a:moveTo>
                      <a:pt x="148" y="185"/>
                    </a:moveTo>
                    <a:cubicBezTo>
                      <a:pt x="148" y="212"/>
                      <a:pt x="148" y="212"/>
                      <a:pt x="148" y="212"/>
                    </a:cubicBezTo>
                    <a:cubicBezTo>
                      <a:pt x="0" y="212"/>
                      <a:pt x="0" y="212"/>
                      <a:pt x="0" y="212"/>
                    </a:cubicBezTo>
                    <a:cubicBezTo>
                      <a:pt x="0" y="212"/>
                      <a:pt x="0" y="212"/>
                      <a:pt x="0" y="212"/>
                    </a:cubicBezTo>
                    <a:cubicBezTo>
                      <a:pt x="0" y="185"/>
                      <a:pt x="0" y="185"/>
                      <a:pt x="0" y="185"/>
                    </a:cubicBezTo>
                    <a:cubicBezTo>
                      <a:pt x="0" y="185"/>
                      <a:pt x="0" y="185"/>
                      <a:pt x="0" y="185"/>
                    </a:cubicBezTo>
                    <a:cubicBezTo>
                      <a:pt x="1" y="83"/>
                      <a:pt x="34" y="0"/>
                      <a:pt x="74" y="0"/>
                    </a:cubicBezTo>
                    <a:cubicBezTo>
                      <a:pt x="115" y="0"/>
                      <a:pt x="148" y="83"/>
                      <a:pt x="148" y="185"/>
                    </a:cubicBezTo>
                    <a:close/>
                  </a:path>
                </a:pathLst>
              </a:custGeom>
              <a:solidFill>
                <a:srgbClr val="5B6E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 name="Group 4"/>
            <p:cNvGrpSpPr>
              <a:grpSpLocks noChangeAspect="1"/>
            </p:cNvGrpSpPr>
            <p:nvPr/>
          </p:nvGrpSpPr>
          <p:grpSpPr bwMode="auto">
            <a:xfrm>
              <a:off x="6264018" y="1844824"/>
              <a:ext cx="1124186" cy="1106342"/>
              <a:chOff x="3232" y="608"/>
              <a:chExt cx="1134" cy="1116"/>
            </a:xfrm>
          </p:grpSpPr>
          <p:sp>
            <p:nvSpPr>
              <p:cNvPr id="27" name="Freeform 5"/>
              <p:cNvSpPr>
                <a:spLocks/>
              </p:cNvSpPr>
              <p:nvPr/>
            </p:nvSpPr>
            <p:spPr bwMode="auto">
              <a:xfrm>
                <a:off x="3232" y="608"/>
                <a:ext cx="1050" cy="1116"/>
              </a:xfrm>
              <a:custGeom>
                <a:avLst/>
                <a:gdLst>
                  <a:gd name="T0" fmla="*/ 60 w 442"/>
                  <a:gd name="T1" fmla="*/ 0 h 417"/>
                  <a:gd name="T2" fmla="*/ 0 w 442"/>
                  <a:gd name="T3" fmla="*/ 61 h 417"/>
                  <a:gd name="T4" fmla="*/ 0 w 442"/>
                  <a:gd name="T5" fmla="*/ 417 h 417"/>
                  <a:gd name="T6" fmla="*/ 363 w 442"/>
                  <a:gd name="T7" fmla="*/ 417 h 417"/>
                  <a:gd name="T8" fmla="*/ 365 w 442"/>
                  <a:gd name="T9" fmla="*/ 152 h 417"/>
                  <a:gd name="T10" fmla="*/ 368 w 442"/>
                  <a:gd name="T11" fmla="*/ 124 h 417"/>
                  <a:gd name="T12" fmla="*/ 369 w 442"/>
                  <a:gd name="T13" fmla="*/ 116 h 417"/>
                  <a:gd name="T14" fmla="*/ 372 w 442"/>
                  <a:gd name="T15" fmla="*/ 99 h 417"/>
                  <a:gd name="T16" fmla="*/ 374 w 442"/>
                  <a:gd name="T17" fmla="*/ 91 h 417"/>
                  <a:gd name="T18" fmla="*/ 377 w 442"/>
                  <a:gd name="T19" fmla="*/ 80 h 417"/>
                  <a:gd name="T20" fmla="*/ 381 w 442"/>
                  <a:gd name="T21" fmla="*/ 64 h 417"/>
                  <a:gd name="T22" fmla="*/ 382 w 442"/>
                  <a:gd name="T23" fmla="*/ 62 h 417"/>
                  <a:gd name="T24" fmla="*/ 389 w 442"/>
                  <a:gd name="T25" fmla="*/ 44 h 417"/>
                  <a:gd name="T26" fmla="*/ 394 w 442"/>
                  <a:gd name="T27" fmla="*/ 34 h 417"/>
                  <a:gd name="T28" fmla="*/ 399 w 442"/>
                  <a:gd name="T29" fmla="*/ 27 h 417"/>
                  <a:gd name="T30" fmla="*/ 405 w 442"/>
                  <a:gd name="T31" fmla="*/ 19 h 417"/>
                  <a:gd name="T32" fmla="*/ 410 w 442"/>
                  <a:gd name="T33" fmla="*/ 13 h 417"/>
                  <a:gd name="T34" fmla="*/ 416 w 442"/>
                  <a:gd name="T35" fmla="*/ 8 h 417"/>
                  <a:gd name="T36" fmla="*/ 422 w 442"/>
                  <a:gd name="T37" fmla="*/ 4 h 417"/>
                  <a:gd name="T38" fmla="*/ 429 w 442"/>
                  <a:gd name="T39" fmla="*/ 1 h 417"/>
                  <a:gd name="T40" fmla="*/ 442 w 442"/>
                  <a:gd name="T41"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2" h="417">
                    <a:moveTo>
                      <a:pt x="60" y="0"/>
                    </a:moveTo>
                    <a:cubicBezTo>
                      <a:pt x="27" y="0"/>
                      <a:pt x="0" y="27"/>
                      <a:pt x="0" y="61"/>
                    </a:cubicBezTo>
                    <a:cubicBezTo>
                      <a:pt x="0" y="417"/>
                      <a:pt x="0" y="417"/>
                      <a:pt x="0" y="417"/>
                    </a:cubicBezTo>
                    <a:cubicBezTo>
                      <a:pt x="363" y="417"/>
                      <a:pt x="363" y="417"/>
                      <a:pt x="363" y="417"/>
                    </a:cubicBezTo>
                    <a:cubicBezTo>
                      <a:pt x="365" y="152"/>
                      <a:pt x="365" y="152"/>
                      <a:pt x="365" y="152"/>
                    </a:cubicBezTo>
                    <a:cubicBezTo>
                      <a:pt x="368" y="124"/>
                      <a:pt x="368" y="124"/>
                      <a:pt x="368" y="124"/>
                    </a:cubicBezTo>
                    <a:cubicBezTo>
                      <a:pt x="369" y="116"/>
                      <a:pt x="369" y="116"/>
                      <a:pt x="369" y="116"/>
                    </a:cubicBezTo>
                    <a:cubicBezTo>
                      <a:pt x="372" y="99"/>
                      <a:pt x="372" y="99"/>
                      <a:pt x="372" y="99"/>
                    </a:cubicBezTo>
                    <a:cubicBezTo>
                      <a:pt x="374" y="91"/>
                      <a:pt x="374" y="91"/>
                      <a:pt x="374" y="91"/>
                    </a:cubicBezTo>
                    <a:cubicBezTo>
                      <a:pt x="377" y="80"/>
                      <a:pt x="377" y="80"/>
                      <a:pt x="377" y="80"/>
                    </a:cubicBezTo>
                    <a:cubicBezTo>
                      <a:pt x="381" y="64"/>
                      <a:pt x="381" y="64"/>
                      <a:pt x="381" y="64"/>
                    </a:cubicBezTo>
                    <a:cubicBezTo>
                      <a:pt x="382" y="62"/>
                      <a:pt x="382" y="62"/>
                      <a:pt x="382" y="62"/>
                    </a:cubicBezTo>
                    <a:cubicBezTo>
                      <a:pt x="389" y="44"/>
                      <a:pt x="389" y="44"/>
                      <a:pt x="389" y="44"/>
                    </a:cubicBezTo>
                    <a:cubicBezTo>
                      <a:pt x="394" y="34"/>
                      <a:pt x="394" y="34"/>
                      <a:pt x="394" y="34"/>
                    </a:cubicBezTo>
                    <a:cubicBezTo>
                      <a:pt x="399" y="27"/>
                      <a:pt x="399" y="27"/>
                      <a:pt x="399" y="27"/>
                    </a:cubicBezTo>
                    <a:cubicBezTo>
                      <a:pt x="405" y="19"/>
                      <a:pt x="405" y="19"/>
                      <a:pt x="405" y="19"/>
                    </a:cubicBezTo>
                    <a:cubicBezTo>
                      <a:pt x="410" y="13"/>
                      <a:pt x="410" y="13"/>
                      <a:pt x="410" y="13"/>
                    </a:cubicBezTo>
                    <a:cubicBezTo>
                      <a:pt x="416" y="8"/>
                      <a:pt x="416" y="8"/>
                      <a:pt x="416" y="8"/>
                    </a:cubicBezTo>
                    <a:cubicBezTo>
                      <a:pt x="422" y="4"/>
                      <a:pt x="422" y="4"/>
                      <a:pt x="422" y="4"/>
                    </a:cubicBezTo>
                    <a:cubicBezTo>
                      <a:pt x="429" y="1"/>
                      <a:pt x="429" y="1"/>
                      <a:pt x="429" y="1"/>
                    </a:cubicBezTo>
                    <a:cubicBezTo>
                      <a:pt x="442" y="0"/>
                      <a:pt x="442" y="0"/>
                      <a:pt x="442" y="0"/>
                    </a:cubicBezTo>
                  </a:path>
                </a:pathLst>
              </a:custGeom>
              <a:solidFill>
                <a:srgbClr val="F6AC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108000" rIns="216000" bIns="45720" numCol="1" anchor="t" anchorCtr="0" compatLnSpc="1">
                <a:prstTxWarp prst="textNoShape">
                  <a:avLst/>
                </a:prstTxWarp>
              </a:bodyPr>
              <a:lstStyle/>
              <a:p>
                <a:pPr algn="ctr"/>
                <a:r>
                  <a:rPr lang="en-US" altLang="zh-CN" dirty="0" smtClean="0">
                    <a:solidFill>
                      <a:schemeClr val="bg1"/>
                    </a:solidFill>
                    <a:latin typeface="微软雅黑" panose="020B0503020204020204" pitchFamily="34" charset="-122"/>
                    <a:ea typeface="微软雅黑" panose="020B0503020204020204" pitchFamily="34" charset="-122"/>
                  </a:rPr>
                  <a:t>03</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8" name="Freeform 6"/>
              <p:cNvSpPr>
                <a:spLocks/>
              </p:cNvSpPr>
              <p:nvPr/>
            </p:nvSpPr>
            <p:spPr bwMode="auto">
              <a:xfrm>
                <a:off x="4094" y="608"/>
                <a:ext cx="272" cy="390"/>
              </a:xfrm>
              <a:custGeom>
                <a:avLst/>
                <a:gdLst>
                  <a:gd name="T0" fmla="*/ 148 w 148"/>
                  <a:gd name="T1" fmla="*/ 185 h 212"/>
                  <a:gd name="T2" fmla="*/ 148 w 148"/>
                  <a:gd name="T3" fmla="*/ 212 h 212"/>
                  <a:gd name="T4" fmla="*/ 0 w 148"/>
                  <a:gd name="T5" fmla="*/ 212 h 212"/>
                  <a:gd name="T6" fmla="*/ 0 w 148"/>
                  <a:gd name="T7" fmla="*/ 212 h 212"/>
                  <a:gd name="T8" fmla="*/ 0 w 148"/>
                  <a:gd name="T9" fmla="*/ 185 h 212"/>
                  <a:gd name="T10" fmla="*/ 0 w 148"/>
                  <a:gd name="T11" fmla="*/ 185 h 212"/>
                  <a:gd name="T12" fmla="*/ 74 w 148"/>
                  <a:gd name="T13" fmla="*/ 0 h 212"/>
                  <a:gd name="T14" fmla="*/ 148 w 148"/>
                  <a:gd name="T15" fmla="*/ 185 h 2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8" h="212">
                    <a:moveTo>
                      <a:pt x="148" y="185"/>
                    </a:moveTo>
                    <a:cubicBezTo>
                      <a:pt x="148" y="212"/>
                      <a:pt x="148" y="212"/>
                      <a:pt x="148" y="212"/>
                    </a:cubicBezTo>
                    <a:cubicBezTo>
                      <a:pt x="0" y="212"/>
                      <a:pt x="0" y="212"/>
                      <a:pt x="0" y="212"/>
                    </a:cubicBezTo>
                    <a:cubicBezTo>
                      <a:pt x="0" y="212"/>
                      <a:pt x="0" y="212"/>
                      <a:pt x="0" y="212"/>
                    </a:cubicBezTo>
                    <a:cubicBezTo>
                      <a:pt x="0" y="185"/>
                      <a:pt x="0" y="185"/>
                      <a:pt x="0" y="185"/>
                    </a:cubicBezTo>
                    <a:cubicBezTo>
                      <a:pt x="0" y="185"/>
                      <a:pt x="0" y="185"/>
                      <a:pt x="0" y="185"/>
                    </a:cubicBezTo>
                    <a:cubicBezTo>
                      <a:pt x="1" y="83"/>
                      <a:pt x="34" y="0"/>
                      <a:pt x="74" y="0"/>
                    </a:cubicBezTo>
                    <a:cubicBezTo>
                      <a:pt x="115" y="0"/>
                      <a:pt x="148" y="83"/>
                      <a:pt x="148" y="185"/>
                    </a:cubicBezTo>
                    <a:close/>
                  </a:path>
                </a:pathLst>
              </a:custGeom>
              <a:solidFill>
                <a:srgbClr val="8E5B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 name="Group 4"/>
            <p:cNvGrpSpPr>
              <a:grpSpLocks noChangeAspect="1"/>
            </p:cNvGrpSpPr>
            <p:nvPr/>
          </p:nvGrpSpPr>
          <p:grpSpPr bwMode="auto">
            <a:xfrm>
              <a:off x="8328248" y="1844824"/>
              <a:ext cx="1124186" cy="1106342"/>
              <a:chOff x="3232" y="608"/>
              <a:chExt cx="1134" cy="1116"/>
            </a:xfrm>
          </p:grpSpPr>
          <p:sp>
            <p:nvSpPr>
              <p:cNvPr id="25" name="Freeform 5"/>
              <p:cNvSpPr>
                <a:spLocks/>
              </p:cNvSpPr>
              <p:nvPr/>
            </p:nvSpPr>
            <p:spPr bwMode="auto">
              <a:xfrm>
                <a:off x="3232" y="608"/>
                <a:ext cx="1050" cy="1116"/>
              </a:xfrm>
              <a:custGeom>
                <a:avLst/>
                <a:gdLst>
                  <a:gd name="T0" fmla="*/ 60 w 442"/>
                  <a:gd name="T1" fmla="*/ 0 h 417"/>
                  <a:gd name="T2" fmla="*/ 0 w 442"/>
                  <a:gd name="T3" fmla="*/ 61 h 417"/>
                  <a:gd name="T4" fmla="*/ 0 w 442"/>
                  <a:gd name="T5" fmla="*/ 417 h 417"/>
                  <a:gd name="T6" fmla="*/ 363 w 442"/>
                  <a:gd name="T7" fmla="*/ 417 h 417"/>
                  <a:gd name="T8" fmla="*/ 365 w 442"/>
                  <a:gd name="T9" fmla="*/ 152 h 417"/>
                  <a:gd name="T10" fmla="*/ 368 w 442"/>
                  <a:gd name="T11" fmla="*/ 124 h 417"/>
                  <a:gd name="T12" fmla="*/ 369 w 442"/>
                  <a:gd name="T13" fmla="*/ 116 h 417"/>
                  <a:gd name="T14" fmla="*/ 372 w 442"/>
                  <a:gd name="T15" fmla="*/ 99 h 417"/>
                  <a:gd name="T16" fmla="*/ 374 w 442"/>
                  <a:gd name="T17" fmla="*/ 91 h 417"/>
                  <a:gd name="T18" fmla="*/ 377 w 442"/>
                  <a:gd name="T19" fmla="*/ 80 h 417"/>
                  <a:gd name="T20" fmla="*/ 381 w 442"/>
                  <a:gd name="T21" fmla="*/ 64 h 417"/>
                  <a:gd name="T22" fmla="*/ 382 w 442"/>
                  <a:gd name="T23" fmla="*/ 62 h 417"/>
                  <a:gd name="T24" fmla="*/ 389 w 442"/>
                  <a:gd name="T25" fmla="*/ 44 h 417"/>
                  <a:gd name="T26" fmla="*/ 394 w 442"/>
                  <a:gd name="T27" fmla="*/ 34 h 417"/>
                  <a:gd name="T28" fmla="*/ 399 w 442"/>
                  <a:gd name="T29" fmla="*/ 27 h 417"/>
                  <a:gd name="T30" fmla="*/ 405 w 442"/>
                  <a:gd name="T31" fmla="*/ 19 h 417"/>
                  <a:gd name="T32" fmla="*/ 410 w 442"/>
                  <a:gd name="T33" fmla="*/ 13 h 417"/>
                  <a:gd name="T34" fmla="*/ 416 w 442"/>
                  <a:gd name="T35" fmla="*/ 8 h 417"/>
                  <a:gd name="T36" fmla="*/ 422 w 442"/>
                  <a:gd name="T37" fmla="*/ 4 h 417"/>
                  <a:gd name="T38" fmla="*/ 429 w 442"/>
                  <a:gd name="T39" fmla="*/ 1 h 417"/>
                  <a:gd name="T40" fmla="*/ 442 w 442"/>
                  <a:gd name="T41"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2" h="417">
                    <a:moveTo>
                      <a:pt x="60" y="0"/>
                    </a:moveTo>
                    <a:cubicBezTo>
                      <a:pt x="27" y="0"/>
                      <a:pt x="0" y="27"/>
                      <a:pt x="0" y="61"/>
                    </a:cubicBezTo>
                    <a:cubicBezTo>
                      <a:pt x="0" y="417"/>
                      <a:pt x="0" y="417"/>
                      <a:pt x="0" y="417"/>
                    </a:cubicBezTo>
                    <a:cubicBezTo>
                      <a:pt x="363" y="417"/>
                      <a:pt x="363" y="417"/>
                      <a:pt x="363" y="417"/>
                    </a:cubicBezTo>
                    <a:cubicBezTo>
                      <a:pt x="365" y="152"/>
                      <a:pt x="365" y="152"/>
                      <a:pt x="365" y="152"/>
                    </a:cubicBezTo>
                    <a:cubicBezTo>
                      <a:pt x="368" y="124"/>
                      <a:pt x="368" y="124"/>
                      <a:pt x="368" y="124"/>
                    </a:cubicBezTo>
                    <a:cubicBezTo>
                      <a:pt x="369" y="116"/>
                      <a:pt x="369" y="116"/>
                      <a:pt x="369" y="116"/>
                    </a:cubicBezTo>
                    <a:cubicBezTo>
                      <a:pt x="372" y="99"/>
                      <a:pt x="372" y="99"/>
                      <a:pt x="372" y="99"/>
                    </a:cubicBezTo>
                    <a:cubicBezTo>
                      <a:pt x="374" y="91"/>
                      <a:pt x="374" y="91"/>
                      <a:pt x="374" y="91"/>
                    </a:cubicBezTo>
                    <a:cubicBezTo>
                      <a:pt x="377" y="80"/>
                      <a:pt x="377" y="80"/>
                      <a:pt x="377" y="80"/>
                    </a:cubicBezTo>
                    <a:cubicBezTo>
                      <a:pt x="381" y="64"/>
                      <a:pt x="381" y="64"/>
                      <a:pt x="381" y="64"/>
                    </a:cubicBezTo>
                    <a:cubicBezTo>
                      <a:pt x="382" y="62"/>
                      <a:pt x="382" y="62"/>
                      <a:pt x="382" y="62"/>
                    </a:cubicBezTo>
                    <a:cubicBezTo>
                      <a:pt x="389" y="44"/>
                      <a:pt x="389" y="44"/>
                      <a:pt x="389" y="44"/>
                    </a:cubicBezTo>
                    <a:cubicBezTo>
                      <a:pt x="394" y="34"/>
                      <a:pt x="394" y="34"/>
                      <a:pt x="394" y="34"/>
                    </a:cubicBezTo>
                    <a:cubicBezTo>
                      <a:pt x="399" y="27"/>
                      <a:pt x="399" y="27"/>
                      <a:pt x="399" y="27"/>
                    </a:cubicBezTo>
                    <a:cubicBezTo>
                      <a:pt x="405" y="19"/>
                      <a:pt x="405" y="19"/>
                      <a:pt x="405" y="19"/>
                    </a:cubicBezTo>
                    <a:cubicBezTo>
                      <a:pt x="410" y="13"/>
                      <a:pt x="410" y="13"/>
                      <a:pt x="410" y="13"/>
                    </a:cubicBezTo>
                    <a:cubicBezTo>
                      <a:pt x="416" y="8"/>
                      <a:pt x="416" y="8"/>
                      <a:pt x="416" y="8"/>
                    </a:cubicBezTo>
                    <a:cubicBezTo>
                      <a:pt x="422" y="4"/>
                      <a:pt x="422" y="4"/>
                      <a:pt x="422" y="4"/>
                    </a:cubicBezTo>
                    <a:cubicBezTo>
                      <a:pt x="429" y="1"/>
                      <a:pt x="429" y="1"/>
                      <a:pt x="429" y="1"/>
                    </a:cubicBezTo>
                    <a:cubicBezTo>
                      <a:pt x="442" y="0"/>
                      <a:pt x="442" y="0"/>
                      <a:pt x="442" y="0"/>
                    </a:cubicBezTo>
                  </a:path>
                </a:pathLst>
              </a:custGeom>
              <a:solidFill>
                <a:srgbClr val="CB4D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108000" rIns="216000" bIns="45720" numCol="1" anchor="t" anchorCtr="0" compatLnSpc="1">
                <a:prstTxWarp prst="textNoShape">
                  <a:avLst/>
                </a:prstTxWarp>
              </a:bodyPr>
              <a:lstStyle/>
              <a:p>
                <a:pPr algn="ctr"/>
                <a:r>
                  <a:rPr lang="en-US" altLang="zh-CN" dirty="0" smtClean="0">
                    <a:solidFill>
                      <a:schemeClr val="bg1"/>
                    </a:solidFill>
                    <a:latin typeface="微软雅黑" panose="020B0503020204020204" pitchFamily="34" charset="-122"/>
                    <a:ea typeface="微软雅黑" panose="020B0503020204020204" pitchFamily="34" charset="-122"/>
                  </a:rPr>
                  <a:t>04</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6" name="Freeform 6"/>
              <p:cNvSpPr>
                <a:spLocks/>
              </p:cNvSpPr>
              <p:nvPr/>
            </p:nvSpPr>
            <p:spPr bwMode="auto">
              <a:xfrm>
                <a:off x="4094" y="608"/>
                <a:ext cx="272" cy="390"/>
              </a:xfrm>
              <a:custGeom>
                <a:avLst/>
                <a:gdLst>
                  <a:gd name="T0" fmla="*/ 148 w 148"/>
                  <a:gd name="T1" fmla="*/ 185 h 212"/>
                  <a:gd name="T2" fmla="*/ 148 w 148"/>
                  <a:gd name="T3" fmla="*/ 212 h 212"/>
                  <a:gd name="T4" fmla="*/ 0 w 148"/>
                  <a:gd name="T5" fmla="*/ 212 h 212"/>
                  <a:gd name="T6" fmla="*/ 0 w 148"/>
                  <a:gd name="T7" fmla="*/ 212 h 212"/>
                  <a:gd name="T8" fmla="*/ 0 w 148"/>
                  <a:gd name="T9" fmla="*/ 185 h 212"/>
                  <a:gd name="T10" fmla="*/ 0 w 148"/>
                  <a:gd name="T11" fmla="*/ 185 h 212"/>
                  <a:gd name="T12" fmla="*/ 74 w 148"/>
                  <a:gd name="T13" fmla="*/ 0 h 212"/>
                  <a:gd name="T14" fmla="*/ 148 w 148"/>
                  <a:gd name="T15" fmla="*/ 185 h 2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8" h="212">
                    <a:moveTo>
                      <a:pt x="148" y="185"/>
                    </a:moveTo>
                    <a:cubicBezTo>
                      <a:pt x="148" y="212"/>
                      <a:pt x="148" y="212"/>
                      <a:pt x="148" y="212"/>
                    </a:cubicBezTo>
                    <a:cubicBezTo>
                      <a:pt x="0" y="212"/>
                      <a:pt x="0" y="212"/>
                      <a:pt x="0" y="212"/>
                    </a:cubicBezTo>
                    <a:cubicBezTo>
                      <a:pt x="0" y="212"/>
                      <a:pt x="0" y="212"/>
                      <a:pt x="0" y="212"/>
                    </a:cubicBezTo>
                    <a:cubicBezTo>
                      <a:pt x="0" y="185"/>
                      <a:pt x="0" y="185"/>
                      <a:pt x="0" y="185"/>
                    </a:cubicBezTo>
                    <a:cubicBezTo>
                      <a:pt x="0" y="185"/>
                      <a:pt x="0" y="185"/>
                      <a:pt x="0" y="185"/>
                    </a:cubicBezTo>
                    <a:cubicBezTo>
                      <a:pt x="1" y="83"/>
                      <a:pt x="34" y="0"/>
                      <a:pt x="74" y="0"/>
                    </a:cubicBezTo>
                    <a:cubicBezTo>
                      <a:pt x="115" y="0"/>
                      <a:pt x="148" y="83"/>
                      <a:pt x="148" y="185"/>
                    </a:cubicBezTo>
                    <a:close/>
                  </a:path>
                </a:pathLst>
              </a:custGeom>
              <a:solidFill>
                <a:srgbClr val="6824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4" name="文本框 58"/>
          <p:cNvSpPr txBox="1"/>
          <p:nvPr/>
        </p:nvSpPr>
        <p:spPr>
          <a:xfrm>
            <a:off x="1937558" y="4144714"/>
            <a:ext cx="1775102" cy="1615827"/>
          </a:xfrm>
          <a:prstGeom prst="rect">
            <a:avLst/>
          </a:prstGeom>
          <a:noFill/>
        </p:spPr>
        <p:txBody>
          <a:bodyPr wrap="square" rtlCol="0">
            <a:spAutoFit/>
          </a:bodyPr>
          <a:lstStyle/>
          <a:p>
            <a:pPr>
              <a:lnSpc>
                <a:spcPct val="150000"/>
              </a:lnSpc>
            </a:pPr>
            <a:r>
              <a:rPr lang="zh-CN" altLang="en-US" b="1" dirty="0">
                <a:solidFill>
                  <a:srgbClr val="5A5B5D"/>
                </a:solidFill>
                <a:latin typeface="微软雅黑" panose="020B0503020204020204" pitchFamily="34" charset="-122"/>
                <a:ea typeface="微软雅黑" panose="020B0503020204020204" pitchFamily="34" charset="-122"/>
              </a:rPr>
              <a:t>添加标题</a:t>
            </a:r>
            <a:endParaRPr lang="en-US" altLang="zh-CN" b="1" dirty="0">
              <a:solidFill>
                <a:srgbClr val="5A5B5D"/>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rgbClr val="5A5B5D"/>
                </a:solidFill>
                <a:latin typeface="微软雅黑" panose="020B0503020204020204" pitchFamily="34" charset="-122"/>
                <a:ea typeface="微软雅黑" panose="020B0503020204020204" pitchFamily="34" charset="-122"/>
              </a:rPr>
              <a:t>在这添加详情内容在这添加详情内容在这添加详情内容在这添加详情</a:t>
            </a:r>
            <a:r>
              <a:rPr lang="zh-CN" altLang="en-US" sz="1200" dirty="0" smtClean="0">
                <a:solidFill>
                  <a:srgbClr val="5A5B5D"/>
                </a:solidFill>
                <a:latin typeface="微软雅黑" panose="020B0503020204020204" pitchFamily="34" charset="-122"/>
                <a:ea typeface="微软雅黑" panose="020B0503020204020204" pitchFamily="34" charset="-122"/>
              </a:rPr>
              <a:t>内容</a:t>
            </a:r>
            <a:endParaRPr lang="en-US" altLang="zh-CN" sz="1200" dirty="0">
              <a:solidFill>
                <a:srgbClr val="5A5B5D"/>
              </a:solidFill>
              <a:latin typeface="微软雅黑" panose="020B0503020204020204" pitchFamily="34" charset="-122"/>
              <a:ea typeface="微软雅黑" panose="020B0503020204020204" pitchFamily="34" charset="-122"/>
            </a:endParaRPr>
          </a:p>
        </p:txBody>
      </p:sp>
      <p:sp>
        <p:nvSpPr>
          <p:cNvPr id="5" name="文本框 59"/>
          <p:cNvSpPr txBox="1"/>
          <p:nvPr/>
        </p:nvSpPr>
        <p:spPr>
          <a:xfrm>
            <a:off x="4025338" y="4144714"/>
            <a:ext cx="1728000" cy="1615827"/>
          </a:xfrm>
          <a:prstGeom prst="rect">
            <a:avLst/>
          </a:prstGeom>
          <a:noFill/>
        </p:spPr>
        <p:txBody>
          <a:bodyPr wrap="square" rtlCol="0">
            <a:spAutoFit/>
          </a:bodyPr>
          <a:lstStyle/>
          <a:p>
            <a:pPr>
              <a:lnSpc>
                <a:spcPct val="150000"/>
              </a:lnSpc>
            </a:pPr>
            <a:r>
              <a:rPr lang="zh-CN" altLang="en-US" b="1" dirty="0">
                <a:solidFill>
                  <a:srgbClr val="5A5B5D"/>
                </a:solidFill>
                <a:latin typeface="微软雅黑" panose="020B0503020204020204" pitchFamily="34" charset="-122"/>
                <a:ea typeface="微软雅黑" panose="020B0503020204020204" pitchFamily="34" charset="-122"/>
              </a:rPr>
              <a:t>添加标题</a:t>
            </a:r>
            <a:endParaRPr lang="en-US" altLang="zh-CN" b="1" dirty="0">
              <a:solidFill>
                <a:srgbClr val="5A5B5D"/>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rgbClr val="5A5B5D"/>
                </a:solidFill>
                <a:latin typeface="微软雅黑" panose="020B0503020204020204" pitchFamily="34" charset="-122"/>
                <a:ea typeface="微软雅黑" panose="020B0503020204020204" pitchFamily="34" charset="-122"/>
              </a:rPr>
              <a:t>在这添加详情内容在这添加详情内容在这添加详情内容在这添加详情</a:t>
            </a:r>
            <a:r>
              <a:rPr lang="zh-CN" altLang="en-US" sz="1200" dirty="0" smtClean="0">
                <a:solidFill>
                  <a:srgbClr val="5A5B5D"/>
                </a:solidFill>
                <a:latin typeface="微软雅黑" panose="020B0503020204020204" pitchFamily="34" charset="-122"/>
                <a:ea typeface="微软雅黑" panose="020B0503020204020204" pitchFamily="34" charset="-122"/>
              </a:rPr>
              <a:t>内容</a:t>
            </a:r>
            <a:endParaRPr lang="en-US" altLang="zh-CN" sz="1200" dirty="0">
              <a:solidFill>
                <a:srgbClr val="5A5B5D"/>
              </a:solidFill>
              <a:latin typeface="微软雅黑" panose="020B0503020204020204" pitchFamily="34" charset="-122"/>
              <a:ea typeface="微软雅黑" panose="020B0503020204020204" pitchFamily="34" charset="-122"/>
            </a:endParaRPr>
          </a:p>
        </p:txBody>
      </p:sp>
      <p:sp>
        <p:nvSpPr>
          <p:cNvPr id="6" name="文本框 60"/>
          <p:cNvSpPr txBox="1"/>
          <p:nvPr/>
        </p:nvSpPr>
        <p:spPr>
          <a:xfrm>
            <a:off x="6089567" y="4144713"/>
            <a:ext cx="1728000" cy="1615827"/>
          </a:xfrm>
          <a:prstGeom prst="rect">
            <a:avLst/>
          </a:prstGeom>
          <a:noFill/>
        </p:spPr>
        <p:txBody>
          <a:bodyPr wrap="square" rtlCol="0">
            <a:spAutoFit/>
          </a:bodyPr>
          <a:lstStyle/>
          <a:p>
            <a:pPr>
              <a:lnSpc>
                <a:spcPct val="150000"/>
              </a:lnSpc>
            </a:pPr>
            <a:r>
              <a:rPr lang="zh-CN" altLang="en-US" b="1" dirty="0">
                <a:solidFill>
                  <a:srgbClr val="5A5B5D"/>
                </a:solidFill>
                <a:latin typeface="微软雅黑" panose="020B0503020204020204" pitchFamily="34" charset="-122"/>
                <a:ea typeface="微软雅黑" panose="020B0503020204020204" pitchFamily="34" charset="-122"/>
              </a:rPr>
              <a:t>添加标题</a:t>
            </a:r>
            <a:endParaRPr lang="en-US" altLang="zh-CN" b="1" dirty="0">
              <a:solidFill>
                <a:srgbClr val="5A5B5D"/>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rgbClr val="5A5B5D"/>
                </a:solidFill>
                <a:latin typeface="微软雅黑" panose="020B0503020204020204" pitchFamily="34" charset="-122"/>
                <a:ea typeface="微软雅黑" panose="020B0503020204020204" pitchFamily="34" charset="-122"/>
              </a:rPr>
              <a:t>在这添加详情内容在这添加详情内容在这添加详情内容在这添加详情</a:t>
            </a:r>
            <a:r>
              <a:rPr lang="zh-CN" altLang="en-US" sz="1200" dirty="0" smtClean="0">
                <a:solidFill>
                  <a:srgbClr val="5A5B5D"/>
                </a:solidFill>
                <a:latin typeface="微软雅黑" panose="020B0503020204020204" pitchFamily="34" charset="-122"/>
                <a:ea typeface="微软雅黑" panose="020B0503020204020204" pitchFamily="34" charset="-122"/>
              </a:rPr>
              <a:t>内容</a:t>
            </a:r>
            <a:endParaRPr lang="en-US" altLang="zh-CN" sz="1200" dirty="0">
              <a:solidFill>
                <a:srgbClr val="5A5B5D"/>
              </a:solidFill>
              <a:latin typeface="微软雅黑" panose="020B0503020204020204" pitchFamily="34" charset="-122"/>
              <a:ea typeface="微软雅黑" panose="020B0503020204020204" pitchFamily="34" charset="-122"/>
            </a:endParaRPr>
          </a:p>
        </p:txBody>
      </p:sp>
      <p:sp>
        <p:nvSpPr>
          <p:cNvPr id="7" name="文本框 61"/>
          <p:cNvSpPr txBox="1"/>
          <p:nvPr/>
        </p:nvSpPr>
        <p:spPr>
          <a:xfrm>
            <a:off x="8153797" y="4144713"/>
            <a:ext cx="1728000" cy="1615827"/>
          </a:xfrm>
          <a:prstGeom prst="rect">
            <a:avLst/>
          </a:prstGeom>
          <a:noFill/>
        </p:spPr>
        <p:txBody>
          <a:bodyPr wrap="square" rtlCol="0">
            <a:spAutoFit/>
          </a:bodyPr>
          <a:lstStyle/>
          <a:p>
            <a:pPr>
              <a:lnSpc>
                <a:spcPct val="150000"/>
              </a:lnSpc>
            </a:pPr>
            <a:r>
              <a:rPr lang="zh-CN" altLang="en-US" b="1" dirty="0">
                <a:solidFill>
                  <a:srgbClr val="5A5B5D"/>
                </a:solidFill>
                <a:latin typeface="微软雅黑" panose="020B0503020204020204" pitchFamily="34" charset="-122"/>
                <a:ea typeface="微软雅黑" panose="020B0503020204020204" pitchFamily="34" charset="-122"/>
              </a:rPr>
              <a:t>添加标题</a:t>
            </a:r>
            <a:endParaRPr lang="en-US" altLang="zh-CN" b="1" dirty="0">
              <a:solidFill>
                <a:srgbClr val="5A5B5D"/>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rgbClr val="5A5B5D"/>
                </a:solidFill>
                <a:latin typeface="微软雅黑" panose="020B0503020204020204" pitchFamily="34" charset="-122"/>
                <a:ea typeface="微软雅黑" panose="020B0503020204020204" pitchFamily="34" charset="-122"/>
              </a:rPr>
              <a:t>在这添加详情内容在这添加详情内容在这添加详情内容在这添加详情</a:t>
            </a:r>
            <a:r>
              <a:rPr lang="zh-CN" altLang="en-US" sz="1200" dirty="0" smtClean="0">
                <a:solidFill>
                  <a:srgbClr val="5A5B5D"/>
                </a:solidFill>
                <a:latin typeface="微软雅黑" panose="020B0503020204020204" pitchFamily="34" charset="-122"/>
                <a:ea typeface="微软雅黑" panose="020B0503020204020204" pitchFamily="34" charset="-122"/>
              </a:rPr>
              <a:t>内容</a:t>
            </a:r>
            <a:endParaRPr lang="en-US" altLang="zh-CN" sz="1200" dirty="0">
              <a:solidFill>
                <a:srgbClr val="5A5B5D"/>
              </a:solidFill>
              <a:latin typeface="微软雅黑" panose="020B0503020204020204" pitchFamily="34" charset="-122"/>
              <a:ea typeface="微软雅黑" panose="020B0503020204020204" pitchFamily="34" charset="-122"/>
            </a:endParaRPr>
          </a:p>
        </p:txBody>
      </p:sp>
      <p:sp>
        <p:nvSpPr>
          <p:cNvPr id="8" name="Freeform 11"/>
          <p:cNvSpPr>
            <a:spLocks/>
          </p:cNvSpPr>
          <p:nvPr/>
        </p:nvSpPr>
        <p:spPr bwMode="auto">
          <a:xfrm>
            <a:off x="2546916" y="3424998"/>
            <a:ext cx="281777" cy="432755"/>
          </a:xfrm>
          <a:custGeom>
            <a:avLst/>
            <a:gdLst>
              <a:gd name="T0" fmla="*/ 40 w 158"/>
              <a:gd name="T1" fmla="*/ 143 h 243"/>
              <a:gd name="T2" fmla="*/ 38 w 158"/>
              <a:gd name="T3" fmla="*/ 143 h 243"/>
              <a:gd name="T4" fmla="*/ 12 w 158"/>
              <a:gd name="T5" fmla="*/ 143 h 243"/>
              <a:gd name="T6" fmla="*/ 0 w 158"/>
              <a:gd name="T7" fmla="*/ 131 h 243"/>
              <a:gd name="T8" fmla="*/ 1 w 158"/>
              <a:gd name="T9" fmla="*/ 127 h 243"/>
              <a:gd name="T10" fmla="*/ 45 w 158"/>
              <a:gd name="T11" fmla="*/ 8 h 243"/>
              <a:gd name="T12" fmla="*/ 57 w 158"/>
              <a:gd name="T13" fmla="*/ 0 h 243"/>
              <a:gd name="T14" fmla="*/ 144 w 158"/>
              <a:gd name="T15" fmla="*/ 0 h 243"/>
              <a:gd name="T16" fmla="*/ 157 w 158"/>
              <a:gd name="T17" fmla="*/ 8 h 243"/>
              <a:gd name="T18" fmla="*/ 155 w 158"/>
              <a:gd name="T19" fmla="*/ 18 h 243"/>
              <a:gd name="T20" fmla="*/ 141 w 158"/>
              <a:gd name="T21" fmla="*/ 40 h 243"/>
              <a:gd name="T22" fmla="*/ 111 w 158"/>
              <a:gd name="T23" fmla="*/ 83 h 243"/>
              <a:gd name="T24" fmla="*/ 110 w 158"/>
              <a:gd name="T25" fmla="*/ 85 h 243"/>
              <a:gd name="T26" fmla="*/ 112 w 158"/>
              <a:gd name="T27" fmla="*/ 85 h 243"/>
              <a:gd name="T28" fmla="*/ 131 w 158"/>
              <a:gd name="T29" fmla="*/ 85 h 243"/>
              <a:gd name="T30" fmla="*/ 144 w 158"/>
              <a:gd name="T31" fmla="*/ 95 h 243"/>
              <a:gd name="T32" fmla="*/ 141 w 158"/>
              <a:gd name="T33" fmla="*/ 104 h 243"/>
              <a:gd name="T34" fmla="*/ 125 w 158"/>
              <a:gd name="T35" fmla="*/ 124 h 243"/>
              <a:gd name="T36" fmla="*/ 33 w 158"/>
              <a:gd name="T37" fmla="*/ 236 h 243"/>
              <a:gd name="T38" fmla="*/ 24 w 158"/>
              <a:gd name="T39" fmla="*/ 242 h 243"/>
              <a:gd name="T40" fmla="*/ 12 w 158"/>
              <a:gd name="T41" fmla="*/ 227 h 243"/>
              <a:gd name="T42" fmla="*/ 18 w 158"/>
              <a:gd name="T43" fmla="*/ 207 h 243"/>
              <a:gd name="T44" fmla="*/ 39 w 158"/>
              <a:gd name="T45" fmla="*/ 145 h 243"/>
              <a:gd name="T46" fmla="*/ 40 w 158"/>
              <a:gd name="T47" fmla="*/ 143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8" h="243">
                <a:moveTo>
                  <a:pt x="40" y="143"/>
                </a:moveTo>
                <a:cubicBezTo>
                  <a:pt x="39" y="143"/>
                  <a:pt x="38" y="143"/>
                  <a:pt x="38" y="143"/>
                </a:cubicBezTo>
                <a:cubicBezTo>
                  <a:pt x="29" y="143"/>
                  <a:pt x="21" y="143"/>
                  <a:pt x="12" y="143"/>
                </a:cubicBezTo>
                <a:cubicBezTo>
                  <a:pt x="5" y="143"/>
                  <a:pt x="0" y="138"/>
                  <a:pt x="0" y="131"/>
                </a:cubicBezTo>
                <a:cubicBezTo>
                  <a:pt x="0" y="129"/>
                  <a:pt x="0" y="128"/>
                  <a:pt x="1" y="127"/>
                </a:cubicBezTo>
                <a:cubicBezTo>
                  <a:pt x="16" y="87"/>
                  <a:pt x="30" y="48"/>
                  <a:pt x="45" y="8"/>
                </a:cubicBezTo>
                <a:cubicBezTo>
                  <a:pt x="47" y="2"/>
                  <a:pt x="51" y="0"/>
                  <a:pt x="57" y="0"/>
                </a:cubicBezTo>
                <a:cubicBezTo>
                  <a:pt x="86" y="0"/>
                  <a:pt x="115" y="0"/>
                  <a:pt x="144" y="0"/>
                </a:cubicBezTo>
                <a:cubicBezTo>
                  <a:pt x="151" y="0"/>
                  <a:pt x="155" y="3"/>
                  <a:pt x="157" y="8"/>
                </a:cubicBezTo>
                <a:cubicBezTo>
                  <a:pt x="158" y="12"/>
                  <a:pt x="157" y="15"/>
                  <a:pt x="155" y="18"/>
                </a:cubicBezTo>
                <a:cubicBezTo>
                  <a:pt x="151" y="25"/>
                  <a:pt x="146" y="32"/>
                  <a:pt x="141" y="40"/>
                </a:cubicBezTo>
                <a:cubicBezTo>
                  <a:pt x="131" y="54"/>
                  <a:pt x="121" y="68"/>
                  <a:pt x="111" y="83"/>
                </a:cubicBezTo>
                <a:cubicBezTo>
                  <a:pt x="111" y="83"/>
                  <a:pt x="110" y="84"/>
                  <a:pt x="110" y="85"/>
                </a:cubicBezTo>
                <a:cubicBezTo>
                  <a:pt x="111" y="85"/>
                  <a:pt x="111" y="85"/>
                  <a:pt x="112" y="85"/>
                </a:cubicBezTo>
                <a:cubicBezTo>
                  <a:pt x="118" y="85"/>
                  <a:pt x="125" y="85"/>
                  <a:pt x="131" y="85"/>
                </a:cubicBezTo>
                <a:cubicBezTo>
                  <a:pt x="138" y="85"/>
                  <a:pt x="143" y="89"/>
                  <a:pt x="144" y="95"/>
                </a:cubicBezTo>
                <a:cubicBezTo>
                  <a:pt x="144" y="98"/>
                  <a:pt x="143" y="101"/>
                  <a:pt x="141" y="104"/>
                </a:cubicBezTo>
                <a:cubicBezTo>
                  <a:pt x="136" y="111"/>
                  <a:pt x="130" y="117"/>
                  <a:pt x="125" y="124"/>
                </a:cubicBezTo>
                <a:cubicBezTo>
                  <a:pt x="94" y="161"/>
                  <a:pt x="64" y="199"/>
                  <a:pt x="33" y="236"/>
                </a:cubicBezTo>
                <a:cubicBezTo>
                  <a:pt x="31" y="239"/>
                  <a:pt x="28" y="241"/>
                  <a:pt x="24" y="242"/>
                </a:cubicBezTo>
                <a:cubicBezTo>
                  <a:pt x="16" y="243"/>
                  <a:pt x="9" y="235"/>
                  <a:pt x="12" y="227"/>
                </a:cubicBezTo>
                <a:cubicBezTo>
                  <a:pt x="13" y="220"/>
                  <a:pt x="16" y="214"/>
                  <a:pt x="18" y="207"/>
                </a:cubicBezTo>
                <a:cubicBezTo>
                  <a:pt x="25" y="186"/>
                  <a:pt x="32" y="166"/>
                  <a:pt x="39" y="145"/>
                </a:cubicBezTo>
                <a:cubicBezTo>
                  <a:pt x="39" y="144"/>
                  <a:pt x="39" y="144"/>
                  <a:pt x="40" y="14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9" name="Group 14"/>
          <p:cNvGrpSpPr>
            <a:grpSpLocks noChangeAspect="1"/>
          </p:cNvGrpSpPr>
          <p:nvPr/>
        </p:nvGrpSpPr>
        <p:grpSpPr bwMode="auto">
          <a:xfrm>
            <a:off x="4578820" y="3424998"/>
            <a:ext cx="416368" cy="422811"/>
            <a:chOff x="3487" y="545"/>
            <a:chExt cx="517" cy="525"/>
          </a:xfrm>
          <a:solidFill>
            <a:schemeClr val="bg1"/>
          </a:solidFill>
        </p:grpSpPr>
        <p:sp>
          <p:nvSpPr>
            <p:cNvPr id="15" name="Freeform 16"/>
            <p:cNvSpPr>
              <a:spLocks/>
            </p:cNvSpPr>
            <p:nvPr/>
          </p:nvSpPr>
          <p:spPr bwMode="auto">
            <a:xfrm>
              <a:off x="3489" y="810"/>
              <a:ext cx="403" cy="200"/>
            </a:xfrm>
            <a:custGeom>
              <a:avLst/>
              <a:gdLst>
                <a:gd name="T0" fmla="*/ 169 w 169"/>
                <a:gd name="T1" fmla="*/ 0 h 84"/>
                <a:gd name="T2" fmla="*/ 162 w 169"/>
                <a:gd name="T3" fmla="*/ 28 h 84"/>
                <a:gd name="T4" fmla="*/ 134 w 169"/>
                <a:gd name="T5" fmla="*/ 65 h 84"/>
                <a:gd name="T6" fmla="*/ 98 w 169"/>
                <a:gd name="T7" fmla="*/ 80 h 84"/>
                <a:gd name="T8" fmla="*/ 21 w 169"/>
                <a:gd name="T9" fmla="*/ 48 h 84"/>
                <a:gd name="T10" fmla="*/ 0 w 169"/>
                <a:gd name="T11" fmla="*/ 1 h 84"/>
                <a:gd name="T12" fmla="*/ 0 w 169"/>
                <a:gd name="T13" fmla="*/ 0 h 84"/>
                <a:gd name="T14" fmla="*/ 169 w 169"/>
                <a:gd name="T15" fmla="*/ 0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84">
                  <a:moveTo>
                    <a:pt x="169" y="0"/>
                  </a:moveTo>
                  <a:cubicBezTo>
                    <a:pt x="168" y="10"/>
                    <a:pt x="165" y="19"/>
                    <a:pt x="162" y="28"/>
                  </a:cubicBezTo>
                  <a:cubicBezTo>
                    <a:pt x="156" y="43"/>
                    <a:pt x="147" y="55"/>
                    <a:pt x="134" y="65"/>
                  </a:cubicBezTo>
                  <a:cubicBezTo>
                    <a:pt x="124" y="74"/>
                    <a:pt x="111" y="79"/>
                    <a:pt x="98" y="80"/>
                  </a:cubicBezTo>
                  <a:cubicBezTo>
                    <a:pt x="66" y="84"/>
                    <a:pt x="41" y="72"/>
                    <a:pt x="21" y="48"/>
                  </a:cubicBezTo>
                  <a:cubicBezTo>
                    <a:pt x="9" y="35"/>
                    <a:pt x="3" y="19"/>
                    <a:pt x="0" y="1"/>
                  </a:cubicBezTo>
                  <a:cubicBezTo>
                    <a:pt x="0" y="1"/>
                    <a:pt x="0" y="0"/>
                    <a:pt x="0" y="0"/>
                  </a:cubicBezTo>
                  <a:cubicBezTo>
                    <a:pt x="56" y="0"/>
                    <a:pt x="113" y="0"/>
                    <a:pt x="16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7"/>
            <p:cNvSpPr>
              <a:spLocks/>
            </p:cNvSpPr>
            <p:nvPr/>
          </p:nvSpPr>
          <p:spPr bwMode="auto">
            <a:xfrm>
              <a:off x="3489" y="728"/>
              <a:ext cx="403" cy="48"/>
            </a:xfrm>
            <a:custGeom>
              <a:avLst/>
              <a:gdLst>
                <a:gd name="T0" fmla="*/ 0 w 169"/>
                <a:gd name="T1" fmla="*/ 0 h 20"/>
                <a:gd name="T2" fmla="*/ 169 w 169"/>
                <a:gd name="T3" fmla="*/ 0 h 20"/>
                <a:gd name="T4" fmla="*/ 169 w 169"/>
                <a:gd name="T5" fmla="*/ 20 h 20"/>
                <a:gd name="T6" fmla="*/ 0 w 169"/>
                <a:gd name="T7" fmla="*/ 20 h 20"/>
                <a:gd name="T8" fmla="*/ 0 w 169"/>
                <a:gd name="T9" fmla="*/ 0 h 20"/>
              </a:gdLst>
              <a:ahLst/>
              <a:cxnLst>
                <a:cxn ang="0">
                  <a:pos x="T0" y="T1"/>
                </a:cxn>
                <a:cxn ang="0">
                  <a:pos x="T2" y="T3"/>
                </a:cxn>
                <a:cxn ang="0">
                  <a:pos x="T4" y="T5"/>
                </a:cxn>
                <a:cxn ang="0">
                  <a:pos x="T6" y="T7"/>
                </a:cxn>
                <a:cxn ang="0">
                  <a:pos x="T8" y="T9"/>
                </a:cxn>
              </a:cxnLst>
              <a:rect l="0" t="0" r="r" b="b"/>
              <a:pathLst>
                <a:path w="169" h="20">
                  <a:moveTo>
                    <a:pt x="0" y="0"/>
                  </a:moveTo>
                  <a:cubicBezTo>
                    <a:pt x="56" y="0"/>
                    <a:pt x="112" y="0"/>
                    <a:pt x="169" y="0"/>
                  </a:cubicBezTo>
                  <a:cubicBezTo>
                    <a:pt x="169" y="7"/>
                    <a:pt x="169" y="13"/>
                    <a:pt x="169" y="20"/>
                  </a:cubicBezTo>
                  <a:cubicBezTo>
                    <a:pt x="113" y="20"/>
                    <a:pt x="56" y="20"/>
                    <a:pt x="0" y="20"/>
                  </a:cubicBezTo>
                  <a:cubicBezTo>
                    <a:pt x="0" y="13"/>
                    <a:pt x="0" y="7"/>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8"/>
            <p:cNvSpPr>
              <a:spLocks/>
            </p:cNvSpPr>
            <p:nvPr/>
          </p:nvSpPr>
          <p:spPr bwMode="auto">
            <a:xfrm>
              <a:off x="3487" y="1020"/>
              <a:ext cx="422" cy="50"/>
            </a:xfrm>
            <a:custGeom>
              <a:avLst/>
              <a:gdLst>
                <a:gd name="T0" fmla="*/ 177 w 177"/>
                <a:gd name="T1" fmla="*/ 0 h 21"/>
                <a:gd name="T2" fmla="*/ 177 w 177"/>
                <a:gd name="T3" fmla="*/ 7 h 21"/>
                <a:gd name="T4" fmla="*/ 175 w 177"/>
                <a:gd name="T5" fmla="*/ 10 h 21"/>
                <a:gd name="T6" fmla="*/ 165 w 177"/>
                <a:gd name="T7" fmla="*/ 14 h 21"/>
                <a:gd name="T8" fmla="*/ 136 w 177"/>
                <a:gd name="T9" fmla="*/ 19 h 21"/>
                <a:gd name="T10" fmla="*/ 81 w 177"/>
                <a:gd name="T11" fmla="*/ 20 h 21"/>
                <a:gd name="T12" fmla="*/ 38 w 177"/>
                <a:gd name="T13" fmla="*/ 18 h 21"/>
                <a:gd name="T14" fmla="*/ 12 w 177"/>
                <a:gd name="T15" fmla="*/ 14 h 21"/>
                <a:gd name="T16" fmla="*/ 3 w 177"/>
                <a:gd name="T17" fmla="*/ 10 h 21"/>
                <a:gd name="T18" fmla="*/ 1 w 177"/>
                <a:gd name="T19" fmla="*/ 6 h 21"/>
                <a:gd name="T20" fmla="*/ 0 w 177"/>
                <a:gd name="T21" fmla="*/ 1 h 21"/>
                <a:gd name="T22" fmla="*/ 2 w 177"/>
                <a:gd name="T23" fmla="*/ 0 h 21"/>
                <a:gd name="T24" fmla="*/ 3 w 177"/>
                <a:gd name="T25" fmla="*/ 0 h 21"/>
                <a:gd name="T26" fmla="*/ 175 w 177"/>
                <a:gd name="T27" fmla="*/ 0 h 21"/>
                <a:gd name="T28" fmla="*/ 177 w 177"/>
                <a:gd name="T2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7" h="21">
                  <a:moveTo>
                    <a:pt x="177" y="0"/>
                  </a:moveTo>
                  <a:cubicBezTo>
                    <a:pt x="177" y="2"/>
                    <a:pt x="177" y="5"/>
                    <a:pt x="177" y="7"/>
                  </a:cubicBezTo>
                  <a:cubicBezTo>
                    <a:pt x="177" y="8"/>
                    <a:pt x="176" y="9"/>
                    <a:pt x="175" y="10"/>
                  </a:cubicBezTo>
                  <a:cubicBezTo>
                    <a:pt x="172" y="12"/>
                    <a:pt x="169" y="13"/>
                    <a:pt x="165" y="14"/>
                  </a:cubicBezTo>
                  <a:cubicBezTo>
                    <a:pt x="156" y="17"/>
                    <a:pt x="146" y="18"/>
                    <a:pt x="136" y="19"/>
                  </a:cubicBezTo>
                  <a:cubicBezTo>
                    <a:pt x="117" y="20"/>
                    <a:pt x="99" y="21"/>
                    <a:pt x="81" y="20"/>
                  </a:cubicBezTo>
                  <a:cubicBezTo>
                    <a:pt x="66" y="20"/>
                    <a:pt x="52" y="19"/>
                    <a:pt x="38" y="18"/>
                  </a:cubicBezTo>
                  <a:cubicBezTo>
                    <a:pt x="29" y="18"/>
                    <a:pt x="21" y="16"/>
                    <a:pt x="12" y="14"/>
                  </a:cubicBezTo>
                  <a:cubicBezTo>
                    <a:pt x="9" y="13"/>
                    <a:pt x="6" y="11"/>
                    <a:pt x="3" y="10"/>
                  </a:cubicBezTo>
                  <a:cubicBezTo>
                    <a:pt x="1" y="9"/>
                    <a:pt x="1" y="8"/>
                    <a:pt x="1" y="6"/>
                  </a:cubicBezTo>
                  <a:cubicBezTo>
                    <a:pt x="1" y="4"/>
                    <a:pt x="0" y="3"/>
                    <a:pt x="0" y="1"/>
                  </a:cubicBezTo>
                  <a:cubicBezTo>
                    <a:pt x="0" y="0"/>
                    <a:pt x="1" y="0"/>
                    <a:pt x="2" y="0"/>
                  </a:cubicBezTo>
                  <a:cubicBezTo>
                    <a:pt x="2" y="0"/>
                    <a:pt x="2" y="0"/>
                    <a:pt x="3" y="0"/>
                  </a:cubicBezTo>
                  <a:cubicBezTo>
                    <a:pt x="60" y="0"/>
                    <a:pt x="117" y="0"/>
                    <a:pt x="175" y="0"/>
                  </a:cubicBezTo>
                  <a:cubicBezTo>
                    <a:pt x="175" y="0"/>
                    <a:pt x="176" y="0"/>
                    <a:pt x="17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9"/>
            <p:cNvSpPr>
              <a:spLocks/>
            </p:cNvSpPr>
            <p:nvPr/>
          </p:nvSpPr>
          <p:spPr bwMode="auto">
            <a:xfrm>
              <a:off x="3828" y="728"/>
              <a:ext cx="176" cy="227"/>
            </a:xfrm>
            <a:custGeom>
              <a:avLst/>
              <a:gdLst>
                <a:gd name="T0" fmla="*/ 0 w 74"/>
                <a:gd name="T1" fmla="*/ 95 h 95"/>
                <a:gd name="T2" fmla="*/ 7 w 74"/>
                <a:gd name="T3" fmla="*/ 86 h 95"/>
                <a:gd name="T4" fmla="*/ 12 w 74"/>
                <a:gd name="T5" fmla="*/ 80 h 95"/>
                <a:gd name="T6" fmla="*/ 14 w 74"/>
                <a:gd name="T7" fmla="*/ 78 h 95"/>
                <a:gd name="T8" fmla="*/ 38 w 74"/>
                <a:gd name="T9" fmla="*/ 68 h 95"/>
                <a:gd name="T10" fmla="*/ 52 w 74"/>
                <a:gd name="T11" fmla="*/ 47 h 95"/>
                <a:gd name="T12" fmla="*/ 48 w 74"/>
                <a:gd name="T13" fmla="*/ 29 h 95"/>
                <a:gd name="T14" fmla="*/ 40 w 74"/>
                <a:gd name="T15" fmla="*/ 23 h 95"/>
                <a:gd name="T16" fmla="*/ 35 w 74"/>
                <a:gd name="T17" fmla="*/ 21 h 95"/>
                <a:gd name="T18" fmla="*/ 34 w 74"/>
                <a:gd name="T19" fmla="*/ 19 h 95"/>
                <a:gd name="T20" fmla="*/ 34 w 74"/>
                <a:gd name="T21" fmla="*/ 1 h 95"/>
                <a:gd name="T22" fmla="*/ 34 w 74"/>
                <a:gd name="T23" fmla="*/ 0 h 95"/>
                <a:gd name="T24" fmla="*/ 37 w 74"/>
                <a:gd name="T25" fmla="*/ 1 h 95"/>
                <a:gd name="T26" fmla="*/ 62 w 74"/>
                <a:gd name="T27" fmla="*/ 15 h 95"/>
                <a:gd name="T28" fmla="*/ 69 w 74"/>
                <a:gd name="T29" fmla="*/ 52 h 95"/>
                <a:gd name="T30" fmla="*/ 51 w 74"/>
                <a:gd name="T31" fmla="*/ 77 h 95"/>
                <a:gd name="T32" fmla="*/ 6 w 74"/>
                <a:gd name="T33" fmla="*/ 94 h 95"/>
                <a:gd name="T34" fmla="*/ 0 w 74"/>
                <a:gd name="T35"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4" h="95">
                  <a:moveTo>
                    <a:pt x="0" y="95"/>
                  </a:moveTo>
                  <a:cubicBezTo>
                    <a:pt x="3" y="92"/>
                    <a:pt x="5" y="89"/>
                    <a:pt x="7" y="86"/>
                  </a:cubicBezTo>
                  <a:cubicBezTo>
                    <a:pt x="9" y="84"/>
                    <a:pt x="10" y="82"/>
                    <a:pt x="12" y="80"/>
                  </a:cubicBezTo>
                  <a:cubicBezTo>
                    <a:pt x="12" y="79"/>
                    <a:pt x="13" y="79"/>
                    <a:pt x="14" y="78"/>
                  </a:cubicBezTo>
                  <a:cubicBezTo>
                    <a:pt x="23" y="77"/>
                    <a:pt x="31" y="73"/>
                    <a:pt x="38" y="68"/>
                  </a:cubicBezTo>
                  <a:cubicBezTo>
                    <a:pt x="45" y="62"/>
                    <a:pt x="50" y="56"/>
                    <a:pt x="52" y="47"/>
                  </a:cubicBezTo>
                  <a:cubicBezTo>
                    <a:pt x="53" y="40"/>
                    <a:pt x="52" y="34"/>
                    <a:pt x="48" y="29"/>
                  </a:cubicBezTo>
                  <a:cubicBezTo>
                    <a:pt x="46" y="26"/>
                    <a:pt x="43" y="24"/>
                    <a:pt x="40" y="23"/>
                  </a:cubicBezTo>
                  <a:cubicBezTo>
                    <a:pt x="38" y="22"/>
                    <a:pt x="36" y="21"/>
                    <a:pt x="35" y="21"/>
                  </a:cubicBezTo>
                  <a:cubicBezTo>
                    <a:pt x="34" y="20"/>
                    <a:pt x="34" y="20"/>
                    <a:pt x="34" y="19"/>
                  </a:cubicBezTo>
                  <a:cubicBezTo>
                    <a:pt x="34" y="13"/>
                    <a:pt x="34" y="7"/>
                    <a:pt x="34" y="1"/>
                  </a:cubicBezTo>
                  <a:cubicBezTo>
                    <a:pt x="34" y="1"/>
                    <a:pt x="34" y="1"/>
                    <a:pt x="34" y="0"/>
                  </a:cubicBezTo>
                  <a:cubicBezTo>
                    <a:pt x="35" y="0"/>
                    <a:pt x="36" y="1"/>
                    <a:pt x="37" y="1"/>
                  </a:cubicBezTo>
                  <a:cubicBezTo>
                    <a:pt x="47" y="3"/>
                    <a:pt x="55" y="8"/>
                    <a:pt x="62" y="15"/>
                  </a:cubicBezTo>
                  <a:cubicBezTo>
                    <a:pt x="71" y="26"/>
                    <a:pt x="74" y="39"/>
                    <a:pt x="69" y="52"/>
                  </a:cubicBezTo>
                  <a:cubicBezTo>
                    <a:pt x="66" y="62"/>
                    <a:pt x="59" y="70"/>
                    <a:pt x="51" y="77"/>
                  </a:cubicBezTo>
                  <a:cubicBezTo>
                    <a:pt x="38" y="87"/>
                    <a:pt x="22" y="93"/>
                    <a:pt x="6" y="94"/>
                  </a:cubicBezTo>
                  <a:cubicBezTo>
                    <a:pt x="4" y="94"/>
                    <a:pt x="2" y="95"/>
                    <a:pt x="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20"/>
            <p:cNvSpPr>
              <a:spLocks/>
            </p:cNvSpPr>
            <p:nvPr/>
          </p:nvSpPr>
          <p:spPr bwMode="auto">
            <a:xfrm>
              <a:off x="3599" y="545"/>
              <a:ext cx="186" cy="167"/>
            </a:xfrm>
            <a:custGeom>
              <a:avLst/>
              <a:gdLst>
                <a:gd name="T0" fmla="*/ 59 w 78"/>
                <a:gd name="T1" fmla="*/ 1 h 70"/>
                <a:gd name="T2" fmla="*/ 58 w 78"/>
                <a:gd name="T3" fmla="*/ 1 h 70"/>
                <a:gd name="T4" fmla="*/ 37 w 78"/>
                <a:gd name="T5" fmla="*/ 9 h 70"/>
                <a:gd name="T6" fmla="*/ 28 w 78"/>
                <a:gd name="T7" fmla="*/ 14 h 70"/>
                <a:gd name="T8" fmla="*/ 26 w 78"/>
                <a:gd name="T9" fmla="*/ 18 h 70"/>
                <a:gd name="T10" fmla="*/ 28 w 78"/>
                <a:gd name="T11" fmla="*/ 28 h 70"/>
                <a:gd name="T12" fmla="*/ 40 w 78"/>
                <a:gd name="T13" fmla="*/ 33 h 70"/>
                <a:gd name="T14" fmla="*/ 59 w 78"/>
                <a:gd name="T15" fmla="*/ 38 h 70"/>
                <a:gd name="T16" fmla="*/ 71 w 78"/>
                <a:gd name="T17" fmla="*/ 43 h 70"/>
                <a:gd name="T18" fmla="*/ 72 w 78"/>
                <a:gd name="T19" fmla="*/ 59 h 70"/>
                <a:gd name="T20" fmla="*/ 68 w 78"/>
                <a:gd name="T21" fmla="*/ 62 h 70"/>
                <a:gd name="T22" fmla="*/ 50 w 78"/>
                <a:gd name="T23" fmla="*/ 67 h 70"/>
                <a:gd name="T24" fmla="*/ 31 w 78"/>
                <a:gd name="T25" fmla="*/ 70 h 70"/>
                <a:gd name="T26" fmla="*/ 30 w 78"/>
                <a:gd name="T27" fmla="*/ 69 h 70"/>
                <a:gd name="T28" fmla="*/ 32 w 78"/>
                <a:gd name="T29" fmla="*/ 69 h 70"/>
                <a:gd name="T30" fmla="*/ 51 w 78"/>
                <a:gd name="T31" fmla="*/ 61 h 70"/>
                <a:gd name="T32" fmla="*/ 56 w 78"/>
                <a:gd name="T33" fmla="*/ 53 h 70"/>
                <a:gd name="T34" fmla="*/ 53 w 78"/>
                <a:gd name="T35" fmla="*/ 48 h 70"/>
                <a:gd name="T36" fmla="*/ 44 w 78"/>
                <a:gd name="T37" fmla="*/ 45 h 70"/>
                <a:gd name="T38" fmla="*/ 23 w 78"/>
                <a:gd name="T39" fmla="*/ 41 h 70"/>
                <a:gd name="T40" fmla="*/ 8 w 78"/>
                <a:gd name="T41" fmla="*/ 37 h 70"/>
                <a:gd name="T42" fmla="*/ 1 w 78"/>
                <a:gd name="T43" fmla="*/ 27 h 70"/>
                <a:gd name="T44" fmla="*/ 5 w 78"/>
                <a:gd name="T45" fmla="*/ 15 h 70"/>
                <a:gd name="T46" fmla="*/ 15 w 78"/>
                <a:gd name="T47" fmla="*/ 9 h 70"/>
                <a:gd name="T48" fmla="*/ 43 w 78"/>
                <a:gd name="T49" fmla="*/ 2 h 70"/>
                <a:gd name="T50" fmla="*/ 58 w 78"/>
                <a:gd name="T51" fmla="*/ 1 h 70"/>
                <a:gd name="T52" fmla="*/ 59 w 78"/>
                <a:gd name="T53" fmla="*/ 1 h 70"/>
                <a:gd name="T54" fmla="*/ 59 w 78"/>
                <a:gd name="T55"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8" h="70">
                  <a:moveTo>
                    <a:pt x="59" y="1"/>
                  </a:moveTo>
                  <a:cubicBezTo>
                    <a:pt x="59" y="1"/>
                    <a:pt x="59" y="1"/>
                    <a:pt x="58" y="1"/>
                  </a:cubicBezTo>
                  <a:cubicBezTo>
                    <a:pt x="51" y="3"/>
                    <a:pt x="43" y="5"/>
                    <a:pt x="37" y="9"/>
                  </a:cubicBezTo>
                  <a:cubicBezTo>
                    <a:pt x="34" y="10"/>
                    <a:pt x="31" y="12"/>
                    <a:pt x="28" y="14"/>
                  </a:cubicBezTo>
                  <a:cubicBezTo>
                    <a:pt x="27" y="15"/>
                    <a:pt x="26" y="17"/>
                    <a:pt x="26" y="18"/>
                  </a:cubicBezTo>
                  <a:cubicBezTo>
                    <a:pt x="23" y="22"/>
                    <a:pt x="24" y="25"/>
                    <a:pt x="28" y="28"/>
                  </a:cubicBezTo>
                  <a:cubicBezTo>
                    <a:pt x="32" y="30"/>
                    <a:pt x="36" y="32"/>
                    <a:pt x="40" y="33"/>
                  </a:cubicBezTo>
                  <a:cubicBezTo>
                    <a:pt x="47" y="34"/>
                    <a:pt x="53" y="36"/>
                    <a:pt x="59" y="38"/>
                  </a:cubicBezTo>
                  <a:cubicBezTo>
                    <a:pt x="63" y="39"/>
                    <a:pt x="67" y="40"/>
                    <a:pt x="71" y="43"/>
                  </a:cubicBezTo>
                  <a:cubicBezTo>
                    <a:pt x="77" y="47"/>
                    <a:pt x="78" y="54"/>
                    <a:pt x="72" y="59"/>
                  </a:cubicBezTo>
                  <a:cubicBezTo>
                    <a:pt x="71" y="60"/>
                    <a:pt x="69" y="61"/>
                    <a:pt x="68" y="62"/>
                  </a:cubicBezTo>
                  <a:cubicBezTo>
                    <a:pt x="62" y="65"/>
                    <a:pt x="57" y="66"/>
                    <a:pt x="50" y="67"/>
                  </a:cubicBezTo>
                  <a:cubicBezTo>
                    <a:pt x="44" y="68"/>
                    <a:pt x="37" y="69"/>
                    <a:pt x="31" y="70"/>
                  </a:cubicBezTo>
                  <a:cubicBezTo>
                    <a:pt x="31" y="69"/>
                    <a:pt x="31" y="69"/>
                    <a:pt x="30" y="69"/>
                  </a:cubicBezTo>
                  <a:cubicBezTo>
                    <a:pt x="31" y="69"/>
                    <a:pt x="32" y="69"/>
                    <a:pt x="32" y="69"/>
                  </a:cubicBezTo>
                  <a:cubicBezTo>
                    <a:pt x="39" y="67"/>
                    <a:pt x="46" y="65"/>
                    <a:pt x="51" y="61"/>
                  </a:cubicBezTo>
                  <a:cubicBezTo>
                    <a:pt x="54" y="59"/>
                    <a:pt x="55" y="56"/>
                    <a:pt x="56" y="53"/>
                  </a:cubicBezTo>
                  <a:cubicBezTo>
                    <a:pt x="56" y="50"/>
                    <a:pt x="56" y="49"/>
                    <a:pt x="53" y="48"/>
                  </a:cubicBezTo>
                  <a:cubicBezTo>
                    <a:pt x="50" y="47"/>
                    <a:pt x="47" y="46"/>
                    <a:pt x="44" y="45"/>
                  </a:cubicBezTo>
                  <a:cubicBezTo>
                    <a:pt x="37" y="44"/>
                    <a:pt x="30" y="43"/>
                    <a:pt x="23" y="41"/>
                  </a:cubicBezTo>
                  <a:cubicBezTo>
                    <a:pt x="17" y="41"/>
                    <a:pt x="12" y="39"/>
                    <a:pt x="8" y="37"/>
                  </a:cubicBezTo>
                  <a:cubicBezTo>
                    <a:pt x="4" y="34"/>
                    <a:pt x="1" y="31"/>
                    <a:pt x="1" y="27"/>
                  </a:cubicBezTo>
                  <a:cubicBezTo>
                    <a:pt x="0" y="22"/>
                    <a:pt x="2" y="18"/>
                    <a:pt x="5" y="15"/>
                  </a:cubicBezTo>
                  <a:cubicBezTo>
                    <a:pt x="8" y="12"/>
                    <a:pt x="11" y="10"/>
                    <a:pt x="15" y="9"/>
                  </a:cubicBezTo>
                  <a:cubicBezTo>
                    <a:pt x="24" y="5"/>
                    <a:pt x="34" y="3"/>
                    <a:pt x="43" y="2"/>
                  </a:cubicBezTo>
                  <a:cubicBezTo>
                    <a:pt x="48" y="1"/>
                    <a:pt x="53" y="1"/>
                    <a:pt x="58" y="1"/>
                  </a:cubicBezTo>
                  <a:cubicBezTo>
                    <a:pt x="58" y="0"/>
                    <a:pt x="59" y="1"/>
                    <a:pt x="59" y="1"/>
                  </a:cubicBezTo>
                  <a:cubicBezTo>
                    <a:pt x="59" y="1"/>
                    <a:pt x="59" y="1"/>
                    <a:pt x="5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0" name="Freeform 25"/>
          <p:cNvSpPr>
            <a:spLocks/>
          </p:cNvSpPr>
          <p:nvPr/>
        </p:nvSpPr>
        <p:spPr bwMode="auto">
          <a:xfrm>
            <a:off x="6651372" y="3420653"/>
            <a:ext cx="499772" cy="342106"/>
          </a:xfrm>
          <a:custGeom>
            <a:avLst/>
            <a:gdLst>
              <a:gd name="T0" fmla="*/ 68 w 282"/>
              <a:gd name="T1" fmla="*/ 74 h 193"/>
              <a:gd name="T2" fmla="*/ 95 w 282"/>
              <a:gd name="T3" fmla="*/ 17 h 193"/>
              <a:gd name="T4" fmla="*/ 141 w 282"/>
              <a:gd name="T5" fmla="*/ 0 h 193"/>
              <a:gd name="T6" fmla="*/ 178 w 282"/>
              <a:gd name="T7" fmla="*/ 10 h 193"/>
              <a:gd name="T8" fmla="*/ 204 w 282"/>
              <a:gd name="T9" fmla="*/ 37 h 193"/>
              <a:gd name="T10" fmla="*/ 214 w 282"/>
              <a:gd name="T11" fmla="*/ 74 h 193"/>
              <a:gd name="T12" fmla="*/ 222 w 282"/>
              <a:gd name="T13" fmla="*/ 74 h 193"/>
              <a:gd name="T14" fmla="*/ 256 w 282"/>
              <a:gd name="T15" fmla="*/ 85 h 193"/>
              <a:gd name="T16" fmla="*/ 280 w 282"/>
              <a:gd name="T17" fmla="*/ 122 h 193"/>
              <a:gd name="T18" fmla="*/ 273 w 282"/>
              <a:gd name="T19" fmla="*/ 162 h 193"/>
              <a:gd name="T20" fmla="*/ 264 w 282"/>
              <a:gd name="T21" fmla="*/ 165 h 193"/>
              <a:gd name="T22" fmla="*/ 261 w 282"/>
              <a:gd name="T23" fmla="*/ 156 h 193"/>
              <a:gd name="T24" fmla="*/ 267 w 282"/>
              <a:gd name="T25" fmla="*/ 140 h 193"/>
              <a:gd name="T26" fmla="*/ 259 w 282"/>
              <a:gd name="T27" fmla="*/ 107 h 193"/>
              <a:gd name="T28" fmla="*/ 234 w 282"/>
              <a:gd name="T29" fmla="*/ 89 h 193"/>
              <a:gd name="T30" fmla="*/ 210 w 282"/>
              <a:gd name="T31" fmla="*/ 88 h 193"/>
              <a:gd name="T32" fmla="*/ 202 w 282"/>
              <a:gd name="T33" fmla="*/ 86 h 193"/>
              <a:gd name="T34" fmla="*/ 200 w 282"/>
              <a:gd name="T35" fmla="*/ 80 h 193"/>
              <a:gd name="T36" fmla="*/ 197 w 282"/>
              <a:gd name="T37" fmla="*/ 51 h 193"/>
              <a:gd name="T38" fmla="*/ 167 w 282"/>
              <a:gd name="T39" fmla="*/ 20 h 193"/>
              <a:gd name="T40" fmla="*/ 118 w 282"/>
              <a:gd name="T41" fmla="*/ 18 h 193"/>
              <a:gd name="T42" fmla="*/ 82 w 282"/>
              <a:gd name="T43" fmla="*/ 63 h 193"/>
              <a:gd name="T44" fmla="*/ 81 w 282"/>
              <a:gd name="T45" fmla="*/ 81 h 193"/>
              <a:gd name="T46" fmla="*/ 73 w 282"/>
              <a:gd name="T47" fmla="*/ 88 h 193"/>
              <a:gd name="T48" fmla="*/ 37 w 282"/>
              <a:gd name="T49" fmla="*/ 93 h 193"/>
              <a:gd name="T50" fmla="*/ 15 w 282"/>
              <a:gd name="T51" fmla="*/ 133 h 193"/>
              <a:gd name="T52" fmla="*/ 50 w 282"/>
              <a:gd name="T53" fmla="*/ 179 h 193"/>
              <a:gd name="T54" fmla="*/ 62 w 282"/>
              <a:gd name="T55" fmla="*/ 180 h 193"/>
              <a:gd name="T56" fmla="*/ 219 w 282"/>
              <a:gd name="T57" fmla="*/ 180 h 193"/>
              <a:gd name="T58" fmla="*/ 222 w 282"/>
              <a:gd name="T59" fmla="*/ 180 h 193"/>
              <a:gd name="T60" fmla="*/ 227 w 282"/>
              <a:gd name="T61" fmla="*/ 187 h 193"/>
              <a:gd name="T62" fmla="*/ 221 w 282"/>
              <a:gd name="T63" fmla="*/ 193 h 193"/>
              <a:gd name="T64" fmla="*/ 219 w 282"/>
              <a:gd name="T65" fmla="*/ 193 h 193"/>
              <a:gd name="T66" fmla="*/ 62 w 282"/>
              <a:gd name="T67" fmla="*/ 193 h 193"/>
              <a:gd name="T68" fmla="*/ 28 w 282"/>
              <a:gd name="T69" fmla="*/ 183 h 193"/>
              <a:gd name="T70" fmla="*/ 8 w 282"/>
              <a:gd name="T71" fmla="*/ 161 h 193"/>
              <a:gd name="T72" fmla="*/ 1 w 282"/>
              <a:gd name="T73" fmla="*/ 128 h 193"/>
              <a:gd name="T74" fmla="*/ 13 w 282"/>
              <a:gd name="T75" fmla="*/ 98 h 193"/>
              <a:gd name="T76" fmla="*/ 46 w 282"/>
              <a:gd name="T77" fmla="*/ 75 h 193"/>
              <a:gd name="T78" fmla="*/ 66 w 282"/>
              <a:gd name="T79" fmla="*/ 74 h 193"/>
              <a:gd name="T80" fmla="*/ 68 w 282"/>
              <a:gd name="T81" fmla="*/ 74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2" h="193">
                <a:moveTo>
                  <a:pt x="68" y="74"/>
                </a:moveTo>
                <a:cubicBezTo>
                  <a:pt x="68" y="51"/>
                  <a:pt x="77" y="32"/>
                  <a:pt x="95" y="17"/>
                </a:cubicBezTo>
                <a:cubicBezTo>
                  <a:pt x="108" y="6"/>
                  <a:pt x="124" y="0"/>
                  <a:pt x="141" y="0"/>
                </a:cubicBezTo>
                <a:cubicBezTo>
                  <a:pt x="154" y="0"/>
                  <a:pt x="166" y="4"/>
                  <a:pt x="178" y="10"/>
                </a:cubicBezTo>
                <a:cubicBezTo>
                  <a:pt x="189" y="17"/>
                  <a:pt x="198" y="26"/>
                  <a:pt x="204" y="37"/>
                </a:cubicBezTo>
                <a:cubicBezTo>
                  <a:pt x="211" y="48"/>
                  <a:pt x="214" y="61"/>
                  <a:pt x="214" y="74"/>
                </a:cubicBezTo>
                <a:cubicBezTo>
                  <a:pt x="217" y="74"/>
                  <a:pt x="220" y="73"/>
                  <a:pt x="222" y="74"/>
                </a:cubicBezTo>
                <a:cubicBezTo>
                  <a:pt x="235" y="74"/>
                  <a:pt x="246" y="78"/>
                  <a:pt x="256" y="85"/>
                </a:cubicBezTo>
                <a:cubicBezTo>
                  <a:pt x="269" y="95"/>
                  <a:pt x="277" y="107"/>
                  <a:pt x="280" y="122"/>
                </a:cubicBezTo>
                <a:cubicBezTo>
                  <a:pt x="282" y="136"/>
                  <a:pt x="280" y="150"/>
                  <a:pt x="273" y="162"/>
                </a:cubicBezTo>
                <a:cubicBezTo>
                  <a:pt x="271" y="166"/>
                  <a:pt x="268" y="167"/>
                  <a:pt x="264" y="165"/>
                </a:cubicBezTo>
                <a:cubicBezTo>
                  <a:pt x="261" y="164"/>
                  <a:pt x="260" y="160"/>
                  <a:pt x="261" y="156"/>
                </a:cubicBezTo>
                <a:cubicBezTo>
                  <a:pt x="264" y="151"/>
                  <a:pt x="266" y="146"/>
                  <a:pt x="267" y="140"/>
                </a:cubicBezTo>
                <a:cubicBezTo>
                  <a:pt x="269" y="128"/>
                  <a:pt x="266" y="117"/>
                  <a:pt x="259" y="107"/>
                </a:cubicBezTo>
                <a:cubicBezTo>
                  <a:pt x="253" y="98"/>
                  <a:pt x="245" y="92"/>
                  <a:pt x="234" y="89"/>
                </a:cubicBezTo>
                <a:cubicBezTo>
                  <a:pt x="226" y="86"/>
                  <a:pt x="218" y="86"/>
                  <a:pt x="210" y="88"/>
                </a:cubicBezTo>
                <a:cubicBezTo>
                  <a:pt x="207" y="89"/>
                  <a:pt x="204" y="89"/>
                  <a:pt x="202" y="86"/>
                </a:cubicBezTo>
                <a:cubicBezTo>
                  <a:pt x="200" y="85"/>
                  <a:pt x="200" y="83"/>
                  <a:pt x="200" y="80"/>
                </a:cubicBezTo>
                <a:cubicBezTo>
                  <a:pt x="202" y="70"/>
                  <a:pt x="200" y="61"/>
                  <a:pt x="197" y="51"/>
                </a:cubicBezTo>
                <a:cubicBezTo>
                  <a:pt x="191" y="37"/>
                  <a:pt x="181" y="26"/>
                  <a:pt x="167" y="20"/>
                </a:cubicBezTo>
                <a:cubicBezTo>
                  <a:pt x="151" y="12"/>
                  <a:pt x="135" y="11"/>
                  <a:pt x="118" y="18"/>
                </a:cubicBezTo>
                <a:cubicBezTo>
                  <a:pt x="98" y="27"/>
                  <a:pt x="86" y="42"/>
                  <a:pt x="82" y="63"/>
                </a:cubicBezTo>
                <a:cubicBezTo>
                  <a:pt x="81" y="69"/>
                  <a:pt x="81" y="75"/>
                  <a:pt x="81" y="81"/>
                </a:cubicBezTo>
                <a:cubicBezTo>
                  <a:pt x="82" y="86"/>
                  <a:pt x="78" y="90"/>
                  <a:pt x="73" y="88"/>
                </a:cubicBezTo>
                <a:cubicBezTo>
                  <a:pt x="60" y="85"/>
                  <a:pt x="48" y="87"/>
                  <a:pt x="37" y="93"/>
                </a:cubicBezTo>
                <a:cubicBezTo>
                  <a:pt x="23" y="103"/>
                  <a:pt x="15" y="116"/>
                  <a:pt x="15" y="133"/>
                </a:cubicBezTo>
                <a:cubicBezTo>
                  <a:pt x="14" y="156"/>
                  <a:pt x="30" y="174"/>
                  <a:pt x="50" y="179"/>
                </a:cubicBezTo>
                <a:cubicBezTo>
                  <a:pt x="54" y="180"/>
                  <a:pt x="58" y="180"/>
                  <a:pt x="62" y="180"/>
                </a:cubicBezTo>
                <a:cubicBezTo>
                  <a:pt x="115" y="180"/>
                  <a:pt x="167" y="180"/>
                  <a:pt x="219" y="180"/>
                </a:cubicBezTo>
                <a:cubicBezTo>
                  <a:pt x="220" y="180"/>
                  <a:pt x="221" y="180"/>
                  <a:pt x="222" y="180"/>
                </a:cubicBezTo>
                <a:cubicBezTo>
                  <a:pt x="225" y="181"/>
                  <a:pt x="228" y="184"/>
                  <a:pt x="227" y="187"/>
                </a:cubicBezTo>
                <a:cubicBezTo>
                  <a:pt x="227" y="190"/>
                  <a:pt x="225" y="193"/>
                  <a:pt x="221" y="193"/>
                </a:cubicBezTo>
                <a:cubicBezTo>
                  <a:pt x="221" y="193"/>
                  <a:pt x="220" y="193"/>
                  <a:pt x="219" y="193"/>
                </a:cubicBezTo>
                <a:cubicBezTo>
                  <a:pt x="167" y="193"/>
                  <a:pt x="115" y="193"/>
                  <a:pt x="62" y="193"/>
                </a:cubicBezTo>
                <a:cubicBezTo>
                  <a:pt x="50" y="193"/>
                  <a:pt x="38" y="190"/>
                  <a:pt x="28" y="183"/>
                </a:cubicBezTo>
                <a:cubicBezTo>
                  <a:pt x="19" y="177"/>
                  <a:pt x="13" y="170"/>
                  <a:pt x="8" y="161"/>
                </a:cubicBezTo>
                <a:cubicBezTo>
                  <a:pt x="2" y="150"/>
                  <a:pt x="0" y="139"/>
                  <a:pt x="1" y="128"/>
                </a:cubicBezTo>
                <a:cubicBezTo>
                  <a:pt x="2" y="117"/>
                  <a:pt x="6" y="107"/>
                  <a:pt x="13" y="98"/>
                </a:cubicBezTo>
                <a:cubicBezTo>
                  <a:pt x="21" y="87"/>
                  <a:pt x="32" y="79"/>
                  <a:pt x="46" y="75"/>
                </a:cubicBezTo>
                <a:cubicBezTo>
                  <a:pt x="52" y="74"/>
                  <a:pt x="59" y="73"/>
                  <a:pt x="66" y="74"/>
                </a:cubicBezTo>
                <a:cubicBezTo>
                  <a:pt x="67" y="74"/>
                  <a:pt x="67" y="74"/>
                  <a:pt x="68" y="7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11" name="Group 28"/>
          <p:cNvGrpSpPr>
            <a:grpSpLocks noChangeAspect="1"/>
          </p:cNvGrpSpPr>
          <p:nvPr/>
        </p:nvGrpSpPr>
        <p:grpSpPr bwMode="auto">
          <a:xfrm>
            <a:off x="8739604" y="3420653"/>
            <a:ext cx="382314" cy="417665"/>
            <a:chOff x="4461" y="615"/>
            <a:chExt cx="292" cy="319"/>
          </a:xfrm>
          <a:solidFill>
            <a:schemeClr val="bg1"/>
          </a:solidFill>
        </p:grpSpPr>
        <p:sp>
          <p:nvSpPr>
            <p:cNvPr id="12" name="Freeform 30"/>
            <p:cNvSpPr>
              <a:spLocks noEditPoints="1"/>
            </p:cNvSpPr>
            <p:nvPr/>
          </p:nvSpPr>
          <p:spPr bwMode="auto">
            <a:xfrm>
              <a:off x="4667" y="615"/>
              <a:ext cx="86" cy="319"/>
            </a:xfrm>
            <a:custGeom>
              <a:avLst/>
              <a:gdLst>
                <a:gd name="T0" fmla="*/ 42 w 68"/>
                <a:gd name="T1" fmla="*/ 157 h 255"/>
                <a:gd name="T2" fmla="*/ 42 w 68"/>
                <a:gd name="T3" fmla="*/ 246 h 255"/>
                <a:gd name="T4" fmla="*/ 36 w 68"/>
                <a:gd name="T5" fmla="*/ 254 h 255"/>
                <a:gd name="T6" fmla="*/ 27 w 68"/>
                <a:gd name="T7" fmla="*/ 248 h 255"/>
                <a:gd name="T8" fmla="*/ 27 w 68"/>
                <a:gd name="T9" fmla="*/ 245 h 255"/>
                <a:gd name="T10" fmla="*/ 27 w 68"/>
                <a:gd name="T11" fmla="*/ 67 h 255"/>
                <a:gd name="T12" fmla="*/ 25 w 68"/>
                <a:gd name="T13" fmla="*/ 65 h 255"/>
                <a:gd name="T14" fmla="*/ 2 w 68"/>
                <a:gd name="T15" fmla="*/ 39 h 255"/>
                <a:gd name="T16" fmla="*/ 27 w 68"/>
                <a:gd name="T17" fmla="*/ 3 h 255"/>
                <a:gd name="T18" fmla="*/ 65 w 68"/>
                <a:gd name="T19" fmla="*/ 28 h 255"/>
                <a:gd name="T20" fmla="*/ 43 w 68"/>
                <a:gd name="T21" fmla="*/ 65 h 255"/>
                <a:gd name="T22" fmla="*/ 42 w 68"/>
                <a:gd name="T23" fmla="*/ 67 h 255"/>
                <a:gd name="T24" fmla="*/ 42 w 68"/>
                <a:gd name="T25" fmla="*/ 151 h 255"/>
                <a:gd name="T26" fmla="*/ 42 w 68"/>
                <a:gd name="T27" fmla="*/ 157 h 255"/>
                <a:gd name="T28" fmla="*/ 34 w 68"/>
                <a:gd name="T29" fmla="*/ 18 h 255"/>
                <a:gd name="T30" fmla="*/ 17 w 68"/>
                <a:gd name="T31" fmla="*/ 35 h 255"/>
                <a:gd name="T32" fmla="*/ 34 w 68"/>
                <a:gd name="T33" fmla="*/ 51 h 255"/>
                <a:gd name="T34" fmla="*/ 50 w 68"/>
                <a:gd name="T35" fmla="*/ 35 h 255"/>
                <a:gd name="T36" fmla="*/ 34 w 68"/>
                <a:gd name="T37" fmla="*/ 18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255">
                  <a:moveTo>
                    <a:pt x="42" y="157"/>
                  </a:moveTo>
                  <a:cubicBezTo>
                    <a:pt x="42" y="186"/>
                    <a:pt x="42" y="216"/>
                    <a:pt x="42" y="246"/>
                  </a:cubicBezTo>
                  <a:cubicBezTo>
                    <a:pt x="42" y="250"/>
                    <a:pt x="40" y="253"/>
                    <a:pt x="36" y="254"/>
                  </a:cubicBezTo>
                  <a:cubicBezTo>
                    <a:pt x="32" y="255"/>
                    <a:pt x="27" y="252"/>
                    <a:pt x="27" y="248"/>
                  </a:cubicBezTo>
                  <a:cubicBezTo>
                    <a:pt x="27" y="247"/>
                    <a:pt x="27" y="246"/>
                    <a:pt x="27" y="245"/>
                  </a:cubicBezTo>
                  <a:cubicBezTo>
                    <a:pt x="27" y="186"/>
                    <a:pt x="27" y="126"/>
                    <a:pt x="27" y="67"/>
                  </a:cubicBezTo>
                  <a:cubicBezTo>
                    <a:pt x="27" y="66"/>
                    <a:pt x="27" y="65"/>
                    <a:pt x="25" y="65"/>
                  </a:cubicBezTo>
                  <a:cubicBezTo>
                    <a:pt x="13" y="62"/>
                    <a:pt x="4" y="51"/>
                    <a:pt x="2" y="39"/>
                  </a:cubicBezTo>
                  <a:cubicBezTo>
                    <a:pt x="0" y="22"/>
                    <a:pt x="11" y="7"/>
                    <a:pt x="27" y="3"/>
                  </a:cubicBezTo>
                  <a:cubicBezTo>
                    <a:pt x="44" y="0"/>
                    <a:pt x="61" y="11"/>
                    <a:pt x="65" y="28"/>
                  </a:cubicBezTo>
                  <a:cubicBezTo>
                    <a:pt x="68" y="45"/>
                    <a:pt x="58" y="60"/>
                    <a:pt x="43" y="65"/>
                  </a:cubicBezTo>
                  <a:cubicBezTo>
                    <a:pt x="41" y="65"/>
                    <a:pt x="42" y="66"/>
                    <a:pt x="42" y="67"/>
                  </a:cubicBezTo>
                  <a:cubicBezTo>
                    <a:pt x="42" y="95"/>
                    <a:pt x="42" y="123"/>
                    <a:pt x="42" y="151"/>
                  </a:cubicBezTo>
                  <a:cubicBezTo>
                    <a:pt x="42" y="153"/>
                    <a:pt x="42" y="155"/>
                    <a:pt x="42" y="157"/>
                  </a:cubicBezTo>
                  <a:close/>
                  <a:moveTo>
                    <a:pt x="34" y="18"/>
                  </a:moveTo>
                  <a:cubicBezTo>
                    <a:pt x="24" y="18"/>
                    <a:pt x="17" y="25"/>
                    <a:pt x="17" y="35"/>
                  </a:cubicBezTo>
                  <a:cubicBezTo>
                    <a:pt x="17" y="44"/>
                    <a:pt x="24" y="51"/>
                    <a:pt x="34" y="51"/>
                  </a:cubicBezTo>
                  <a:cubicBezTo>
                    <a:pt x="43" y="51"/>
                    <a:pt x="50" y="44"/>
                    <a:pt x="50" y="35"/>
                  </a:cubicBezTo>
                  <a:cubicBezTo>
                    <a:pt x="50" y="25"/>
                    <a:pt x="43" y="18"/>
                    <a:pt x="3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31"/>
            <p:cNvSpPr>
              <a:spLocks noEditPoints="1"/>
            </p:cNvSpPr>
            <p:nvPr/>
          </p:nvSpPr>
          <p:spPr bwMode="auto">
            <a:xfrm>
              <a:off x="4461" y="616"/>
              <a:ext cx="85" cy="318"/>
            </a:xfrm>
            <a:custGeom>
              <a:avLst/>
              <a:gdLst>
                <a:gd name="T0" fmla="*/ 41 w 68"/>
                <a:gd name="T1" fmla="*/ 191 h 254"/>
                <a:gd name="T2" fmla="*/ 65 w 68"/>
                <a:gd name="T3" fmla="*/ 228 h 254"/>
                <a:gd name="T4" fmla="*/ 34 w 68"/>
                <a:gd name="T5" fmla="*/ 253 h 254"/>
                <a:gd name="T6" fmla="*/ 3 w 68"/>
                <a:gd name="T7" fmla="*/ 228 h 254"/>
                <a:gd name="T8" fmla="*/ 26 w 68"/>
                <a:gd name="T9" fmla="*/ 191 h 254"/>
                <a:gd name="T10" fmla="*/ 26 w 68"/>
                <a:gd name="T11" fmla="*/ 189 h 254"/>
                <a:gd name="T12" fmla="*/ 26 w 68"/>
                <a:gd name="T13" fmla="*/ 10 h 254"/>
                <a:gd name="T14" fmla="*/ 30 w 68"/>
                <a:gd name="T15" fmla="*/ 3 h 254"/>
                <a:gd name="T16" fmla="*/ 41 w 68"/>
                <a:gd name="T17" fmla="*/ 9 h 254"/>
                <a:gd name="T18" fmla="*/ 41 w 68"/>
                <a:gd name="T19" fmla="*/ 11 h 254"/>
                <a:gd name="T20" fmla="*/ 41 w 68"/>
                <a:gd name="T21" fmla="*/ 189 h 254"/>
                <a:gd name="T22" fmla="*/ 41 w 68"/>
                <a:gd name="T23" fmla="*/ 191 h 254"/>
                <a:gd name="T24" fmla="*/ 34 w 68"/>
                <a:gd name="T25" fmla="*/ 238 h 254"/>
                <a:gd name="T26" fmla="*/ 51 w 68"/>
                <a:gd name="T27" fmla="*/ 222 h 254"/>
                <a:gd name="T28" fmla="*/ 34 w 68"/>
                <a:gd name="T29" fmla="*/ 205 h 254"/>
                <a:gd name="T30" fmla="*/ 17 w 68"/>
                <a:gd name="T31" fmla="*/ 222 h 254"/>
                <a:gd name="T32" fmla="*/ 34 w 68"/>
                <a:gd name="T33" fmla="*/ 238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8" h="254">
                  <a:moveTo>
                    <a:pt x="41" y="191"/>
                  </a:moveTo>
                  <a:cubicBezTo>
                    <a:pt x="59" y="195"/>
                    <a:pt x="68" y="212"/>
                    <a:pt x="65" y="228"/>
                  </a:cubicBezTo>
                  <a:cubicBezTo>
                    <a:pt x="62" y="243"/>
                    <a:pt x="49" y="254"/>
                    <a:pt x="34" y="253"/>
                  </a:cubicBezTo>
                  <a:cubicBezTo>
                    <a:pt x="18" y="253"/>
                    <a:pt x="6" y="242"/>
                    <a:pt x="3" y="228"/>
                  </a:cubicBezTo>
                  <a:cubicBezTo>
                    <a:pt x="0" y="212"/>
                    <a:pt x="9" y="196"/>
                    <a:pt x="26" y="191"/>
                  </a:cubicBezTo>
                  <a:cubicBezTo>
                    <a:pt x="26" y="190"/>
                    <a:pt x="26" y="190"/>
                    <a:pt x="26" y="189"/>
                  </a:cubicBezTo>
                  <a:cubicBezTo>
                    <a:pt x="26" y="129"/>
                    <a:pt x="26" y="70"/>
                    <a:pt x="26" y="10"/>
                  </a:cubicBezTo>
                  <a:cubicBezTo>
                    <a:pt x="26" y="7"/>
                    <a:pt x="27" y="5"/>
                    <a:pt x="30" y="3"/>
                  </a:cubicBezTo>
                  <a:cubicBezTo>
                    <a:pt x="34" y="0"/>
                    <a:pt x="40" y="3"/>
                    <a:pt x="41" y="9"/>
                  </a:cubicBezTo>
                  <a:cubicBezTo>
                    <a:pt x="41" y="9"/>
                    <a:pt x="41" y="10"/>
                    <a:pt x="41" y="11"/>
                  </a:cubicBezTo>
                  <a:cubicBezTo>
                    <a:pt x="41" y="70"/>
                    <a:pt x="41" y="129"/>
                    <a:pt x="41" y="189"/>
                  </a:cubicBezTo>
                  <a:cubicBezTo>
                    <a:pt x="41" y="189"/>
                    <a:pt x="41" y="190"/>
                    <a:pt x="41" y="191"/>
                  </a:cubicBezTo>
                  <a:close/>
                  <a:moveTo>
                    <a:pt x="34" y="238"/>
                  </a:moveTo>
                  <a:cubicBezTo>
                    <a:pt x="43" y="239"/>
                    <a:pt x="51" y="231"/>
                    <a:pt x="51" y="222"/>
                  </a:cubicBezTo>
                  <a:cubicBezTo>
                    <a:pt x="51" y="212"/>
                    <a:pt x="43" y="205"/>
                    <a:pt x="34" y="205"/>
                  </a:cubicBezTo>
                  <a:cubicBezTo>
                    <a:pt x="25" y="205"/>
                    <a:pt x="17" y="212"/>
                    <a:pt x="17" y="222"/>
                  </a:cubicBezTo>
                  <a:cubicBezTo>
                    <a:pt x="17" y="231"/>
                    <a:pt x="25" y="238"/>
                    <a:pt x="34" y="2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32"/>
            <p:cNvSpPr>
              <a:spLocks noEditPoints="1"/>
            </p:cNvSpPr>
            <p:nvPr/>
          </p:nvSpPr>
          <p:spPr bwMode="auto">
            <a:xfrm>
              <a:off x="4565" y="616"/>
              <a:ext cx="82" cy="318"/>
            </a:xfrm>
            <a:custGeom>
              <a:avLst/>
              <a:gdLst>
                <a:gd name="T0" fmla="*/ 26 w 66"/>
                <a:gd name="T1" fmla="*/ 159 h 254"/>
                <a:gd name="T2" fmla="*/ 13 w 66"/>
                <a:gd name="T3" fmla="*/ 153 h 254"/>
                <a:gd name="T4" fmla="*/ 1 w 66"/>
                <a:gd name="T5" fmla="*/ 130 h 254"/>
                <a:gd name="T6" fmla="*/ 23 w 66"/>
                <a:gd name="T7" fmla="*/ 98 h 254"/>
                <a:gd name="T8" fmla="*/ 26 w 66"/>
                <a:gd name="T9" fmla="*/ 97 h 254"/>
                <a:gd name="T10" fmla="*/ 26 w 66"/>
                <a:gd name="T11" fmla="*/ 94 h 254"/>
                <a:gd name="T12" fmla="*/ 26 w 66"/>
                <a:gd name="T13" fmla="*/ 10 h 254"/>
                <a:gd name="T14" fmla="*/ 30 w 66"/>
                <a:gd name="T15" fmla="*/ 3 h 254"/>
                <a:gd name="T16" fmla="*/ 41 w 66"/>
                <a:gd name="T17" fmla="*/ 8 h 254"/>
                <a:gd name="T18" fmla="*/ 41 w 66"/>
                <a:gd name="T19" fmla="*/ 11 h 254"/>
                <a:gd name="T20" fmla="*/ 41 w 66"/>
                <a:gd name="T21" fmla="*/ 96 h 254"/>
                <a:gd name="T22" fmla="*/ 42 w 66"/>
                <a:gd name="T23" fmla="*/ 98 h 254"/>
                <a:gd name="T24" fmla="*/ 64 w 66"/>
                <a:gd name="T25" fmla="*/ 125 h 254"/>
                <a:gd name="T26" fmla="*/ 42 w 66"/>
                <a:gd name="T27" fmla="*/ 158 h 254"/>
                <a:gd name="T28" fmla="*/ 41 w 66"/>
                <a:gd name="T29" fmla="*/ 160 h 254"/>
                <a:gd name="T30" fmla="*/ 41 w 66"/>
                <a:gd name="T31" fmla="*/ 244 h 254"/>
                <a:gd name="T32" fmla="*/ 40 w 66"/>
                <a:gd name="T33" fmla="*/ 248 h 254"/>
                <a:gd name="T34" fmla="*/ 33 w 66"/>
                <a:gd name="T35" fmla="*/ 253 h 254"/>
                <a:gd name="T36" fmla="*/ 26 w 66"/>
                <a:gd name="T37" fmla="*/ 247 h 254"/>
                <a:gd name="T38" fmla="*/ 26 w 66"/>
                <a:gd name="T39" fmla="*/ 244 h 254"/>
                <a:gd name="T40" fmla="*/ 26 w 66"/>
                <a:gd name="T41" fmla="*/ 161 h 254"/>
                <a:gd name="T42" fmla="*/ 26 w 66"/>
                <a:gd name="T43" fmla="*/ 159 h 254"/>
                <a:gd name="T44" fmla="*/ 16 w 66"/>
                <a:gd name="T45" fmla="*/ 128 h 254"/>
                <a:gd name="T46" fmla="*/ 33 w 66"/>
                <a:gd name="T47" fmla="*/ 145 h 254"/>
                <a:gd name="T48" fmla="*/ 50 w 66"/>
                <a:gd name="T49" fmla="*/ 128 h 254"/>
                <a:gd name="T50" fmla="*/ 33 w 66"/>
                <a:gd name="T51" fmla="*/ 111 h 254"/>
                <a:gd name="T52" fmla="*/ 16 w 66"/>
                <a:gd name="T53" fmla="*/ 128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6" h="254">
                  <a:moveTo>
                    <a:pt x="26" y="159"/>
                  </a:moveTo>
                  <a:cubicBezTo>
                    <a:pt x="21" y="158"/>
                    <a:pt x="17" y="156"/>
                    <a:pt x="13" y="153"/>
                  </a:cubicBezTo>
                  <a:cubicBezTo>
                    <a:pt x="6" y="147"/>
                    <a:pt x="2" y="140"/>
                    <a:pt x="1" y="130"/>
                  </a:cubicBezTo>
                  <a:cubicBezTo>
                    <a:pt x="0" y="116"/>
                    <a:pt x="9" y="103"/>
                    <a:pt x="23" y="98"/>
                  </a:cubicBezTo>
                  <a:cubicBezTo>
                    <a:pt x="24" y="98"/>
                    <a:pt x="25" y="98"/>
                    <a:pt x="26" y="97"/>
                  </a:cubicBezTo>
                  <a:cubicBezTo>
                    <a:pt x="26" y="96"/>
                    <a:pt x="26" y="95"/>
                    <a:pt x="26" y="94"/>
                  </a:cubicBezTo>
                  <a:cubicBezTo>
                    <a:pt x="26" y="66"/>
                    <a:pt x="26" y="38"/>
                    <a:pt x="26" y="10"/>
                  </a:cubicBezTo>
                  <a:cubicBezTo>
                    <a:pt x="26" y="7"/>
                    <a:pt x="27" y="4"/>
                    <a:pt x="30" y="3"/>
                  </a:cubicBezTo>
                  <a:cubicBezTo>
                    <a:pt x="35" y="0"/>
                    <a:pt x="40" y="3"/>
                    <a:pt x="41" y="8"/>
                  </a:cubicBezTo>
                  <a:cubicBezTo>
                    <a:pt x="41" y="9"/>
                    <a:pt x="41" y="10"/>
                    <a:pt x="41" y="11"/>
                  </a:cubicBezTo>
                  <a:cubicBezTo>
                    <a:pt x="41" y="39"/>
                    <a:pt x="41" y="67"/>
                    <a:pt x="41" y="96"/>
                  </a:cubicBezTo>
                  <a:cubicBezTo>
                    <a:pt x="41" y="97"/>
                    <a:pt x="41" y="98"/>
                    <a:pt x="42" y="98"/>
                  </a:cubicBezTo>
                  <a:cubicBezTo>
                    <a:pt x="55" y="103"/>
                    <a:pt x="63" y="112"/>
                    <a:pt x="64" y="125"/>
                  </a:cubicBezTo>
                  <a:cubicBezTo>
                    <a:pt x="66" y="140"/>
                    <a:pt x="56" y="154"/>
                    <a:pt x="42" y="158"/>
                  </a:cubicBezTo>
                  <a:cubicBezTo>
                    <a:pt x="41" y="159"/>
                    <a:pt x="41" y="159"/>
                    <a:pt x="41" y="160"/>
                  </a:cubicBezTo>
                  <a:cubicBezTo>
                    <a:pt x="41" y="188"/>
                    <a:pt x="41" y="216"/>
                    <a:pt x="41" y="244"/>
                  </a:cubicBezTo>
                  <a:cubicBezTo>
                    <a:pt x="41" y="246"/>
                    <a:pt x="41" y="247"/>
                    <a:pt x="40" y="248"/>
                  </a:cubicBezTo>
                  <a:cubicBezTo>
                    <a:pt x="39" y="252"/>
                    <a:pt x="36" y="254"/>
                    <a:pt x="33" y="253"/>
                  </a:cubicBezTo>
                  <a:cubicBezTo>
                    <a:pt x="29" y="253"/>
                    <a:pt x="27" y="250"/>
                    <a:pt x="26" y="247"/>
                  </a:cubicBezTo>
                  <a:cubicBezTo>
                    <a:pt x="26" y="246"/>
                    <a:pt x="26" y="245"/>
                    <a:pt x="26" y="244"/>
                  </a:cubicBezTo>
                  <a:cubicBezTo>
                    <a:pt x="26" y="217"/>
                    <a:pt x="26" y="189"/>
                    <a:pt x="26" y="161"/>
                  </a:cubicBezTo>
                  <a:cubicBezTo>
                    <a:pt x="26" y="160"/>
                    <a:pt x="26" y="160"/>
                    <a:pt x="26" y="159"/>
                  </a:cubicBezTo>
                  <a:close/>
                  <a:moveTo>
                    <a:pt x="16" y="128"/>
                  </a:moveTo>
                  <a:cubicBezTo>
                    <a:pt x="16" y="137"/>
                    <a:pt x="23" y="145"/>
                    <a:pt x="33" y="145"/>
                  </a:cubicBezTo>
                  <a:cubicBezTo>
                    <a:pt x="42" y="145"/>
                    <a:pt x="50" y="138"/>
                    <a:pt x="50" y="128"/>
                  </a:cubicBezTo>
                  <a:cubicBezTo>
                    <a:pt x="50" y="119"/>
                    <a:pt x="42" y="111"/>
                    <a:pt x="33" y="111"/>
                  </a:cubicBezTo>
                  <a:cubicBezTo>
                    <a:pt x="24" y="111"/>
                    <a:pt x="16" y="119"/>
                    <a:pt x="16"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10614839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3"/>
          <p:cNvGrpSpPr/>
          <p:nvPr/>
        </p:nvGrpSpPr>
        <p:grpSpPr>
          <a:xfrm>
            <a:off x="1634077" y="2457070"/>
            <a:ext cx="2040938" cy="1706595"/>
            <a:chOff x="1234918" y="2180481"/>
            <a:chExt cx="2040938" cy="1551259"/>
          </a:xfrm>
          <a:effectLst>
            <a:outerShdw blurRad="50800" dist="38100" dir="5400000" algn="t" rotWithShape="0">
              <a:prstClr val="black">
                <a:alpha val="40000"/>
              </a:prstClr>
            </a:outerShdw>
          </a:effectLst>
        </p:grpSpPr>
        <p:sp>
          <p:nvSpPr>
            <p:cNvPr id="27" name="矩形 26"/>
            <p:cNvSpPr/>
            <p:nvPr/>
          </p:nvSpPr>
          <p:spPr>
            <a:xfrm>
              <a:off x="1234918" y="2180481"/>
              <a:ext cx="2040938" cy="360040"/>
            </a:xfrm>
            <a:prstGeom prst="rect">
              <a:avLst/>
            </a:prstGeom>
            <a:gradFill>
              <a:gsLst>
                <a:gs pos="0">
                  <a:srgbClr val="2676FF">
                    <a:lumMod val="60000"/>
                    <a:lumOff val="40000"/>
                  </a:srgbClr>
                </a:gs>
                <a:gs pos="100000">
                  <a:srgbClr val="2676FF"/>
                </a:gs>
              </a:gsLst>
              <a:lin ang="5400000" scaled="0"/>
            </a:gradFill>
            <a:ln w="25400" cap="flat" cmpd="sng" algn="ctr">
              <a:noFill/>
              <a:prstDash val="solid"/>
            </a:ln>
            <a:effectLst/>
          </p:spPr>
          <p:txBody>
            <a:bodyPr anchor="ctr"/>
            <a:lstStyle/>
            <a:p>
              <a:pPr algn="ctr" fontAlgn="auto">
                <a:lnSpc>
                  <a:spcPct val="120000"/>
                </a:lnSpc>
                <a:spcBef>
                  <a:spcPts val="0"/>
                </a:spcBef>
                <a:spcAft>
                  <a:spcPts val="0"/>
                </a:spcAft>
                <a:defRPr/>
              </a:pPr>
              <a:r>
                <a:rPr lang="zh-CN" altLang="en-US" sz="1400" b="1" kern="0" dirty="0">
                  <a:solidFill>
                    <a:sysClr val="window" lastClr="FFFFFF"/>
                  </a:solidFill>
                  <a:latin typeface="微软雅黑" pitchFamily="34" charset="-122"/>
                  <a:ea typeface="微软雅黑" pitchFamily="34" charset="-122"/>
                </a:rPr>
                <a:t>单击此处输入标题文本</a:t>
              </a:r>
            </a:p>
          </p:txBody>
        </p:sp>
        <p:sp>
          <p:nvSpPr>
            <p:cNvPr id="28" name="矩形 27"/>
            <p:cNvSpPr/>
            <p:nvPr/>
          </p:nvSpPr>
          <p:spPr>
            <a:xfrm>
              <a:off x="1234918" y="2540521"/>
              <a:ext cx="2040938" cy="1191219"/>
            </a:xfrm>
            <a:prstGeom prst="rect">
              <a:avLst/>
            </a:prstGeom>
            <a:gradFill>
              <a:gsLst>
                <a:gs pos="33000">
                  <a:srgbClr val="F9F9F9"/>
                </a:gs>
                <a:gs pos="100000">
                  <a:srgbClr val="D7D7D7"/>
                </a:gs>
              </a:gsLst>
              <a:lin ang="5400000" scaled="0"/>
            </a:gradFill>
            <a:ln w="25400" cap="flat" cmpd="sng" algn="ctr">
              <a:noFill/>
              <a:prstDash val="solid"/>
            </a:ln>
            <a:effectLst/>
          </p:spPr>
          <p:txBody>
            <a:bodyPr anchor="ctr"/>
            <a:lstStyle/>
            <a:p>
              <a:pPr algn="ctr" fontAlgn="auto">
                <a:lnSpc>
                  <a:spcPct val="120000"/>
                </a:lnSpc>
                <a:spcBef>
                  <a:spcPts val="0"/>
                </a:spcBef>
                <a:spcAft>
                  <a:spcPts val="0"/>
                </a:spcAft>
                <a:defRPr/>
              </a:pPr>
              <a:r>
                <a:rPr lang="zh-CN" altLang="en-US" sz="1200" kern="0" dirty="0">
                  <a:solidFill>
                    <a:srgbClr val="4D4D4D"/>
                  </a:solidFill>
                  <a:latin typeface="微软雅黑" pitchFamily="34" charset="-122"/>
                  <a:ea typeface="微软雅黑" pitchFamily="34" charset="-122"/>
                </a:rPr>
                <a:t>单击此处输入文字</a:t>
              </a:r>
              <a:endParaRPr lang="en-US" altLang="zh-CN" sz="1200" kern="0" dirty="0">
                <a:solidFill>
                  <a:srgbClr val="4D4D4D"/>
                </a:solidFill>
                <a:latin typeface="微软雅黑" pitchFamily="34" charset="-122"/>
                <a:ea typeface="微软雅黑" pitchFamily="34" charset="-122"/>
              </a:endParaRPr>
            </a:p>
            <a:p>
              <a:pPr algn="ctr" fontAlgn="auto">
                <a:lnSpc>
                  <a:spcPct val="120000"/>
                </a:lnSpc>
                <a:spcBef>
                  <a:spcPts val="0"/>
                </a:spcBef>
                <a:spcAft>
                  <a:spcPts val="0"/>
                </a:spcAft>
                <a:defRPr/>
              </a:pPr>
              <a:r>
                <a:rPr lang="zh-CN" altLang="en-US" sz="1200" kern="0" dirty="0">
                  <a:solidFill>
                    <a:srgbClr val="4D4D4D"/>
                  </a:solidFill>
                  <a:latin typeface="微软雅黑" pitchFamily="34" charset="-122"/>
                  <a:ea typeface="微软雅黑" pitchFamily="34" charset="-122"/>
                </a:rPr>
                <a:t>此处输入文字</a:t>
              </a:r>
            </a:p>
          </p:txBody>
        </p:sp>
      </p:grpSp>
      <p:grpSp>
        <p:nvGrpSpPr>
          <p:cNvPr id="29" name="组合 6"/>
          <p:cNvGrpSpPr/>
          <p:nvPr/>
        </p:nvGrpSpPr>
        <p:grpSpPr>
          <a:xfrm>
            <a:off x="3745575" y="2457070"/>
            <a:ext cx="2040938" cy="1706595"/>
            <a:chOff x="1234918" y="2180481"/>
            <a:chExt cx="2040938" cy="1551259"/>
          </a:xfrm>
          <a:effectLst>
            <a:outerShdw blurRad="50800" dist="38100" dir="5400000" algn="t" rotWithShape="0">
              <a:prstClr val="black">
                <a:alpha val="40000"/>
              </a:prstClr>
            </a:outerShdw>
          </a:effectLst>
        </p:grpSpPr>
        <p:sp>
          <p:nvSpPr>
            <p:cNvPr id="30" name="矩形 29"/>
            <p:cNvSpPr/>
            <p:nvPr/>
          </p:nvSpPr>
          <p:spPr>
            <a:xfrm>
              <a:off x="1234918" y="2180481"/>
              <a:ext cx="2040938" cy="360040"/>
            </a:xfrm>
            <a:prstGeom prst="rect">
              <a:avLst/>
            </a:prstGeom>
            <a:gradFill>
              <a:gsLst>
                <a:gs pos="0">
                  <a:srgbClr val="2676FF">
                    <a:lumMod val="60000"/>
                    <a:lumOff val="40000"/>
                  </a:srgbClr>
                </a:gs>
                <a:gs pos="100000">
                  <a:srgbClr val="2676FF"/>
                </a:gs>
              </a:gsLst>
              <a:lin ang="5400000" scaled="0"/>
            </a:gradFill>
            <a:ln w="25400" cap="flat" cmpd="sng" algn="ctr">
              <a:noFill/>
              <a:prstDash val="solid"/>
            </a:ln>
            <a:effectLst/>
          </p:spPr>
          <p:txBody>
            <a:bodyPr anchor="ctr"/>
            <a:lstStyle/>
            <a:p>
              <a:pPr algn="ctr" fontAlgn="auto">
                <a:lnSpc>
                  <a:spcPct val="120000"/>
                </a:lnSpc>
                <a:spcBef>
                  <a:spcPts val="0"/>
                </a:spcBef>
                <a:spcAft>
                  <a:spcPts val="0"/>
                </a:spcAft>
                <a:defRPr/>
              </a:pPr>
              <a:r>
                <a:rPr lang="zh-CN" altLang="en-US" sz="1400" b="1" kern="0" dirty="0">
                  <a:solidFill>
                    <a:sysClr val="window" lastClr="FFFFFF"/>
                  </a:solidFill>
                  <a:latin typeface="微软雅黑" pitchFamily="34" charset="-122"/>
                  <a:ea typeface="微软雅黑" pitchFamily="34" charset="-122"/>
                </a:rPr>
                <a:t>单击此处输入标题文本</a:t>
              </a:r>
            </a:p>
          </p:txBody>
        </p:sp>
        <p:sp>
          <p:nvSpPr>
            <p:cNvPr id="31" name="矩形 30"/>
            <p:cNvSpPr/>
            <p:nvPr/>
          </p:nvSpPr>
          <p:spPr>
            <a:xfrm>
              <a:off x="1234918" y="2540521"/>
              <a:ext cx="2040938" cy="1191219"/>
            </a:xfrm>
            <a:prstGeom prst="rect">
              <a:avLst/>
            </a:prstGeom>
            <a:gradFill>
              <a:gsLst>
                <a:gs pos="33000">
                  <a:srgbClr val="F9F9F9"/>
                </a:gs>
                <a:gs pos="100000">
                  <a:srgbClr val="D7D7D7"/>
                </a:gs>
              </a:gsLst>
              <a:lin ang="5400000" scaled="0"/>
            </a:gradFill>
            <a:ln w="25400" cap="flat" cmpd="sng" algn="ctr">
              <a:noFill/>
              <a:prstDash val="solid"/>
            </a:ln>
            <a:effectLst/>
          </p:spPr>
          <p:txBody>
            <a:bodyPr anchor="ctr"/>
            <a:lstStyle/>
            <a:p>
              <a:pPr algn="ctr" fontAlgn="auto">
                <a:lnSpc>
                  <a:spcPct val="120000"/>
                </a:lnSpc>
                <a:spcBef>
                  <a:spcPts val="0"/>
                </a:spcBef>
                <a:spcAft>
                  <a:spcPts val="0"/>
                </a:spcAft>
                <a:defRPr/>
              </a:pPr>
              <a:r>
                <a:rPr lang="zh-CN" altLang="en-US" sz="1200" kern="0" dirty="0">
                  <a:solidFill>
                    <a:srgbClr val="4D4D4D"/>
                  </a:solidFill>
                  <a:latin typeface="微软雅黑" pitchFamily="34" charset="-122"/>
                  <a:ea typeface="微软雅黑" pitchFamily="34" charset="-122"/>
                </a:rPr>
                <a:t>单击此处输入文字</a:t>
              </a:r>
              <a:endParaRPr lang="en-US" altLang="zh-CN" sz="1200" kern="0" dirty="0">
                <a:solidFill>
                  <a:srgbClr val="4D4D4D"/>
                </a:solidFill>
                <a:latin typeface="微软雅黑" pitchFamily="34" charset="-122"/>
                <a:ea typeface="微软雅黑" pitchFamily="34" charset="-122"/>
              </a:endParaRPr>
            </a:p>
            <a:p>
              <a:pPr algn="ctr" fontAlgn="auto">
                <a:lnSpc>
                  <a:spcPct val="120000"/>
                </a:lnSpc>
                <a:spcBef>
                  <a:spcPts val="0"/>
                </a:spcBef>
                <a:spcAft>
                  <a:spcPts val="0"/>
                </a:spcAft>
                <a:defRPr/>
              </a:pPr>
              <a:r>
                <a:rPr lang="zh-CN" altLang="en-US" sz="1200" kern="0" dirty="0">
                  <a:solidFill>
                    <a:srgbClr val="4D4D4D"/>
                  </a:solidFill>
                  <a:latin typeface="微软雅黑" pitchFamily="34" charset="-122"/>
                  <a:ea typeface="微软雅黑" pitchFamily="34" charset="-122"/>
                </a:rPr>
                <a:t>此处输入文字</a:t>
              </a:r>
            </a:p>
          </p:txBody>
        </p:sp>
      </p:grpSp>
      <p:grpSp>
        <p:nvGrpSpPr>
          <p:cNvPr id="32" name="组合 9"/>
          <p:cNvGrpSpPr/>
          <p:nvPr/>
        </p:nvGrpSpPr>
        <p:grpSpPr>
          <a:xfrm>
            <a:off x="5857073" y="2457070"/>
            <a:ext cx="2040938" cy="1706595"/>
            <a:chOff x="1234918" y="2180481"/>
            <a:chExt cx="2040938" cy="1551259"/>
          </a:xfrm>
          <a:effectLst>
            <a:outerShdw blurRad="50800" dist="38100" dir="5400000" algn="t" rotWithShape="0">
              <a:prstClr val="black">
                <a:alpha val="40000"/>
              </a:prstClr>
            </a:outerShdw>
          </a:effectLst>
        </p:grpSpPr>
        <p:sp>
          <p:nvSpPr>
            <p:cNvPr id="33" name="矩形 32"/>
            <p:cNvSpPr/>
            <p:nvPr/>
          </p:nvSpPr>
          <p:spPr>
            <a:xfrm>
              <a:off x="1234918" y="2180481"/>
              <a:ext cx="2040938" cy="360040"/>
            </a:xfrm>
            <a:prstGeom prst="rect">
              <a:avLst/>
            </a:prstGeom>
            <a:gradFill>
              <a:gsLst>
                <a:gs pos="0">
                  <a:srgbClr val="2676FF">
                    <a:lumMod val="60000"/>
                    <a:lumOff val="40000"/>
                  </a:srgbClr>
                </a:gs>
                <a:gs pos="100000">
                  <a:srgbClr val="2676FF"/>
                </a:gs>
              </a:gsLst>
              <a:lin ang="5400000" scaled="0"/>
            </a:gradFill>
            <a:ln w="25400" cap="flat" cmpd="sng" algn="ctr">
              <a:noFill/>
              <a:prstDash val="solid"/>
            </a:ln>
            <a:effectLst/>
          </p:spPr>
          <p:txBody>
            <a:bodyPr anchor="ctr"/>
            <a:lstStyle/>
            <a:p>
              <a:pPr algn="ctr" fontAlgn="auto">
                <a:lnSpc>
                  <a:spcPct val="120000"/>
                </a:lnSpc>
                <a:spcBef>
                  <a:spcPts val="0"/>
                </a:spcBef>
                <a:spcAft>
                  <a:spcPts val="0"/>
                </a:spcAft>
                <a:defRPr/>
              </a:pPr>
              <a:r>
                <a:rPr lang="zh-CN" altLang="en-US" sz="1400" b="1" kern="0" dirty="0">
                  <a:solidFill>
                    <a:sysClr val="window" lastClr="FFFFFF"/>
                  </a:solidFill>
                  <a:latin typeface="微软雅黑" pitchFamily="34" charset="-122"/>
                  <a:ea typeface="微软雅黑" pitchFamily="34" charset="-122"/>
                </a:rPr>
                <a:t>单击此处输入标题文本</a:t>
              </a:r>
            </a:p>
          </p:txBody>
        </p:sp>
        <p:sp>
          <p:nvSpPr>
            <p:cNvPr id="34" name="矩形 33"/>
            <p:cNvSpPr/>
            <p:nvPr/>
          </p:nvSpPr>
          <p:spPr>
            <a:xfrm>
              <a:off x="1234918" y="2540521"/>
              <a:ext cx="2040938" cy="1191219"/>
            </a:xfrm>
            <a:prstGeom prst="rect">
              <a:avLst/>
            </a:prstGeom>
            <a:gradFill>
              <a:gsLst>
                <a:gs pos="33000">
                  <a:srgbClr val="F9F9F9"/>
                </a:gs>
                <a:gs pos="100000">
                  <a:srgbClr val="D7D7D7"/>
                </a:gs>
              </a:gsLst>
              <a:lin ang="5400000" scaled="0"/>
            </a:gradFill>
            <a:ln w="25400" cap="flat" cmpd="sng" algn="ctr">
              <a:noFill/>
              <a:prstDash val="solid"/>
            </a:ln>
            <a:effectLst/>
          </p:spPr>
          <p:txBody>
            <a:bodyPr anchor="ctr"/>
            <a:lstStyle/>
            <a:p>
              <a:pPr algn="ctr" fontAlgn="auto">
                <a:lnSpc>
                  <a:spcPct val="120000"/>
                </a:lnSpc>
                <a:spcBef>
                  <a:spcPts val="0"/>
                </a:spcBef>
                <a:spcAft>
                  <a:spcPts val="0"/>
                </a:spcAft>
                <a:defRPr/>
              </a:pPr>
              <a:r>
                <a:rPr lang="zh-CN" altLang="en-US" sz="1200" kern="0" dirty="0">
                  <a:solidFill>
                    <a:srgbClr val="4D4D4D"/>
                  </a:solidFill>
                  <a:latin typeface="微软雅黑" pitchFamily="34" charset="-122"/>
                  <a:ea typeface="微软雅黑" pitchFamily="34" charset="-122"/>
                </a:rPr>
                <a:t>单击此处输入文字</a:t>
              </a:r>
              <a:endParaRPr lang="en-US" altLang="zh-CN" sz="1200" kern="0" dirty="0">
                <a:solidFill>
                  <a:srgbClr val="4D4D4D"/>
                </a:solidFill>
                <a:latin typeface="微软雅黑" pitchFamily="34" charset="-122"/>
                <a:ea typeface="微软雅黑" pitchFamily="34" charset="-122"/>
              </a:endParaRPr>
            </a:p>
            <a:p>
              <a:pPr algn="ctr" fontAlgn="auto">
                <a:lnSpc>
                  <a:spcPct val="120000"/>
                </a:lnSpc>
                <a:spcBef>
                  <a:spcPts val="0"/>
                </a:spcBef>
                <a:spcAft>
                  <a:spcPts val="0"/>
                </a:spcAft>
                <a:defRPr/>
              </a:pPr>
              <a:r>
                <a:rPr lang="zh-CN" altLang="en-US" sz="1200" kern="0" dirty="0">
                  <a:solidFill>
                    <a:srgbClr val="4D4D4D"/>
                  </a:solidFill>
                  <a:latin typeface="微软雅黑" pitchFamily="34" charset="-122"/>
                  <a:ea typeface="微软雅黑" pitchFamily="34" charset="-122"/>
                </a:rPr>
                <a:t>此处输入文字</a:t>
              </a:r>
            </a:p>
          </p:txBody>
        </p:sp>
      </p:grpSp>
      <p:grpSp>
        <p:nvGrpSpPr>
          <p:cNvPr id="35" name="组合 12"/>
          <p:cNvGrpSpPr/>
          <p:nvPr/>
        </p:nvGrpSpPr>
        <p:grpSpPr>
          <a:xfrm>
            <a:off x="7968571" y="2457070"/>
            <a:ext cx="2040938" cy="1706595"/>
            <a:chOff x="1234918" y="2180481"/>
            <a:chExt cx="2040938" cy="1551259"/>
          </a:xfrm>
          <a:effectLst>
            <a:outerShdw blurRad="50800" dist="38100" dir="5400000" algn="t" rotWithShape="0">
              <a:prstClr val="black">
                <a:alpha val="40000"/>
              </a:prstClr>
            </a:outerShdw>
          </a:effectLst>
        </p:grpSpPr>
        <p:sp>
          <p:nvSpPr>
            <p:cNvPr id="36" name="矩形 35"/>
            <p:cNvSpPr/>
            <p:nvPr/>
          </p:nvSpPr>
          <p:spPr>
            <a:xfrm>
              <a:off x="1234918" y="2180481"/>
              <a:ext cx="2040938" cy="360040"/>
            </a:xfrm>
            <a:prstGeom prst="rect">
              <a:avLst/>
            </a:prstGeom>
            <a:gradFill>
              <a:gsLst>
                <a:gs pos="0">
                  <a:srgbClr val="2676FF">
                    <a:lumMod val="60000"/>
                    <a:lumOff val="40000"/>
                  </a:srgbClr>
                </a:gs>
                <a:gs pos="100000">
                  <a:srgbClr val="2676FF"/>
                </a:gs>
              </a:gsLst>
              <a:lin ang="5400000" scaled="0"/>
            </a:gradFill>
            <a:ln w="25400" cap="flat" cmpd="sng" algn="ctr">
              <a:noFill/>
              <a:prstDash val="solid"/>
            </a:ln>
            <a:effectLst/>
          </p:spPr>
          <p:txBody>
            <a:bodyPr anchor="ctr"/>
            <a:lstStyle/>
            <a:p>
              <a:pPr algn="ctr" fontAlgn="auto">
                <a:lnSpc>
                  <a:spcPct val="120000"/>
                </a:lnSpc>
                <a:spcBef>
                  <a:spcPts val="0"/>
                </a:spcBef>
                <a:spcAft>
                  <a:spcPts val="0"/>
                </a:spcAft>
                <a:defRPr/>
              </a:pPr>
              <a:r>
                <a:rPr lang="zh-CN" altLang="en-US" sz="1400" b="1" kern="0" dirty="0">
                  <a:solidFill>
                    <a:sysClr val="window" lastClr="FFFFFF"/>
                  </a:solidFill>
                  <a:latin typeface="微软雅黑" pitchFamily="34" charset="-122"/>
                  <a:ea typeface="微软雅黑" pitchFamily="34" charset="-122"/>
                </a:rPr>
                <a:t>单击此处输入标题文本</a:t>
              </a:r>
            </a:p>
          </p:txBody>
        </p:sp>
        <p:sp>
          <p:nvSpPr>
            <p:cNvPr id="37" name="矩形 36"/>
            <p:cNvSpPr/>
            <p:nvPr/>
          </p:nvSpPr>
          <p:spPr>
            <a:xfrm>
              <a:off x="1234918" y="2540521"/>
              <a:ext cx="2040938" cy="1191219"/>
            </a:xfrm>
            <a:prstGeom prst="rect">
              <a:avLst/>
            </a:prstGeom>
            <a:gradFill>
              <a:gsLst>
                <a:gs pos="33000">
                  <a:srgbClr val="F9F9F9"/>
                </a:gs>
                <a:gs pos="100000">
                  <a:srgbClr val="D7D7D7"/>
                </a:gs>
              </a:gsLst>
              <a:lin ang="5400000" scaled="0"/>
            </a:gradFill>
            <a:ln w="25400" cap="flat" cmpd="sng" algn="ctr">
              <a:noFill/>
              <a:prstDash val="solid"/>
            </a:ln>
            <a:effectLst/>
          </p:spPr>
          <p:txBody>
            <a:bodyPr anchor="ctr"/>
            <a:lstStyle/>
            <a:p>
              <a:pPr algn="ctr" fontAlgn="auto">
                <a:lnSpc>
                  <a:spcPct val="120000"/>
                </a:lnSpc>
                <a:spcBef>
                  <a:spcPts val="0"/>
                </a:spcBef>
                <a:spcAft>
                  <a:spcPts val="0"/>
                </a:spcAft>
                <a:defRPr/>
              </a:pPr>
              <a:r>
                <a:rPr lang="zh-CN" altLang="en-US" sz="1200" kern="0" dirty="0">
                  <a:solidFill>
                    <a:srgbClr val="4D4D4D"/>
                  </a:solidFill>
                  <a:latin typeface="微软雅黑" pitchFamily="34" charset="-122"/>
                  <a:ea typeface="微软雅黑" pitchFamily="34" charset="-122"/>
                </a:rPr>
                <a:t>单击此处输入文字</a:t>
              </a:r>
              <a:endParaRPr lang="en-US" altLang="zh-CN" sz="1200" kern="0" dirty="0">
                <a:solidFill>
                  <a:srgbClr val="4D4D4D"/>
                </a:solidFill>
                <a:latin typeface="微软雅黑" pitchFamily="34" charset="-122"/>
                <a:ea typeface="微软雅黑" pitchFamily="34" charset="-122"/>
              </a:endParaRPr>
            </a:p>
            <a:p>
              <a:pPr algn="ctr" fontAlgn="auto">
                <a:lnSpc>
                  <a:spcPct val="120000"/>
                </a:lnSpc>
                <a:spcBef>
                  <a:spcPts val="0"/>
                </a:spcBef>
                <a:spcAft>
                  <a:spcPts val="0"/>
                </a:spcAft>
                <a:defRPr/>
              </a:pPr>
              <a:r>
                <a:rPr lang="zh-CN" altLang="en-US" sz="1200" kern="0" dirty="0">
                  <a:solidFill>
                    <a:srgbClr val="4D4D4D"/>
                  </a:solidFill>
                  <a:latin typeface="微软雅黑" pitchFamily="34" charset="-122"/>
                  <a:ea typeface="微软雅黑" pitchFamily="34" charset="-122"/>
                </a:rPr>
                <a:t>此处输入文字</a:t>
              </a:r>
            </a:p>
          </p:txBody>
        </p:sp>
      </p:grpSp>
      <p:grpSp>
        <p:nvGrpSpPr>
          <p:cNvPr id="38" name="组合 15"/>
          <p:cNvGrpSpPr/>
          <p:nvPr/>
        </p:nvGrpSpPr>
        <p:grpSpPr>
          <a:xfrm>
            <a:off x="1634077" y="4341978"/>
            <a:ext cx="2040938" cy="1706595"/>
            <a:chOff x="1234918" y="2180481"/>
            <a:chExt cx="2040938" cy="1551259"/>
          </a:xfrm>
          <a:effectLst>
            <a:outerShdw blurRad="50800" dist="38100" dir="5400000" algn="t" rotWithShape="0">
              <a:prstClr val="black">
                <a:alpha val="40000"/>
              </a:prstClr>
            </a:outerShdw>
          </a:effectLst>
        </p:grpSpPr>
        <p:sp>
          <p:nvSpPr>
            <p:cNvPr id="39" name="矩形 38"/>
            <p:cNvSpPr/>
            <p:nvPr/>
          </p:nvSpPr>
          <p:spPr>
            <a:xfrm>
              <a:off x="1234918" y="2180481"/>
              <a:ext cx="2040938" cy="360040"/>
            </a:xfrm>
            <a:prstGeom prst="rect">
              <a:avLst/>
            </a:prstGeom>
            <a:gradFill>
              <a:gsLst>
                <a:gs pos="0">
                  <a:srgbClr val="2676FF">
                    <a:lumMod val="60000"/>
                    <a:lumOff val="40000"/>
                  </a:srgbClr>
                </a:gs>
                <a:gs pos="100000">
                  <a:srgbClr val="2676FF"/>
                </a:gs>
              </a:gsLst>
              <a:lin ang="5400000" scaled="0"/>
            </a:gradFill>
            <a:ln w="25400" cap="flat" cmpd="sng" algn="ctr">
              <a:noFill/>
              <a:prstDash val="solid"/>
            </a:ln>
            <a:effectLst/>
          </p:spPr>
          <p:txBody>
            <a:bodyPr anchor="ctr"/>
            <a:lstStyle/>
            <a:p>
              <a:pPr algn="ctr" fontAlgn="auto">
                <a:lnSpc>
                  <a:spcPct val="120000"/>
                </a:lnSpc>
                <a:spcBef>
                  <a:spcPts val="0"/>
                </a:spcBef>
                <a:spcAft>
                  <a:spcPts val="0"/>
                </a:spcAft>
                <a:defRPr/>
              </a:pPr>
              <a:r>
                <a:rPr lang="zh-CN" altLang="en-US" sz="1400" b="1" kern="0" dirty="0">
                  <a:solidFill>
                    <a:sysClr val="window" lastClr="FFFFFF"/>
                  </a:solidFill>
                  <a:latin typeface="微软雅黑" pitchFamily="34" charset="-122"/>
                  <a:ea typeface="微软雅黑" pitchFamily="34" charset="-122"/>
                </a:rPr>
                <a:t>单击此处输入标题文本</a:t>
              </a:r>
            </a:p>
          </p:txBody>
        </p:sp>
        <p:sp>
          <p:nvSpPr>
            <p:cNvPr id="40" name="矩形 39"/>
            <p:cNvSpPr/>
            <p:nvPr/>
          </p:nvSpPr>
          <p:spPr>
            <a:xfrm>
              <a:off x="1234918" y="2540521"/>
              <a:ext cx="2040938" cy="1191219"/>
            </a:xfrm>
            <a:prstGeom prst="rect">
              <a:avLst/>
            </a:prstGeom>
            <a:gradFill>
              <a:gsLst>
                <a:gs pos="33000">
                  <a:srgbClr val="F9F9F9"/>
                </a:gs>
                <a:gs pos="100000">
                  <a:srgbClr val="D7D7D7"/>
                </a:gs>
              </a:gsLst>
              <a:lin ang="5400000" scaled="0"/>
            </a:gradFill>
            <a:ln w="25400" cap="flat" cmpd="sng" algn="ctr">
              <a:noFill/>
              <a:prstDash val="solid"/>
            </a:ln>
            <a:effectLst/>
          </p:spPr>
          <p:txBody>
            <a:bodyPr anchor="ctr"/>
            <a:lstStyle/>
            <a:p>
              <a:pPr algn="ctr" fontAlgn="auto">
                <a:lnSpc>
                  <a:spcPct val="120000"/>
                </a:lnSpc>
                <a:spcBef>
                  <a:spcPts val="0"/>
                </a:spcBef>
                <a:spcAft>
                  <a:spcPts val="0"/>
                </a:spcAft>
                <a:defRPr/>
              </a:pPr>
              <a:r>
                <a:rPr lang="zh-CN" altLang="en-US" sz="1200" kern="0" dirty="0">
                  <a:solidFill>
                    <a:srgbClr val="4D4D4D"/>
                  </a:solidFill>
                  <a:latin typeface="微软雅黑" pitchFamily="34" charset="-122"/>
                  <a:ea typeface="微软雅黑" pitchFamily="34" charset="-122"/>
                </a:rPr>
                <a:t>单击此处输入文字</a:t>
              </a:r>
              <a:endParaRPr lang="en-US" altLang="zh-CN" sz="1200" kern="0" dirty="0">
                <a:solidFill>
                  <a:srgbClr val="4D4D4D"/>
                </a:solidFill>
                <a:latin typeface="微软雅黑" pitchFamily="34" charset="-122"/>
                <a:ea typeface="微软雅黑" pitchFamily="34" charset="-122"/>
              </a:endParaRPr>
            </a:p>
            <a:p>
              <a:pPr algn="ctr" fontAlgn="auto">
                <a:lnSpc>
                  <a:spcPct val="120000"/>
                </a:lnSpc>
                <a:spcBef>
                  <a:spcPts val="0"/>
                </a:spcBef>
                <a:spcAft>
                  <a:spcPts val="0"/>
                </a:spcAft>
                <a:defRPr/>
              </a:pPr>
              <a:r>
                <a:rPr lang="zh-CN" altLang="en-US" sz="1200" kern="0" dirty="0">
                  <a:solidFill>
                    <a:srgbClr val="4D4D4D"/>
                  </a:solidFill>
                  <a:latin typeface="微软雅黑" pitchFamily="34" charset="-122"/>
                  <a:ea typeface="微软雅黑" pitchFamily="34" charset="-122"/>
                </a:rPr>
                <a:t>此处输入文字</a:t>
              </a:r>
            </a:p>
          </p:txBody>
        </p:sp>
      </p:grpSp>
      <p:grpSp>
        <p:nvGrpSpPr>
          <p:cNvPr id="41" name="组合 18"/>
          <p:cNvGrpSpPr/>
          <p:nvPr/>
        </p:nvGrpSpPr>
        <p:grpSpPr>
          <a:xfrm>
            <a:off x="3745575" y="4341978"/>
            <a:ext cx="2040938" cy="1706595"/>
            <a:chOff x="1234918" y="2180481"/>
            <a:chExt cx="2040938" cy="1551259"/>
          </a:xfrm>
          <a:effectLst>
            <a:outerShdw blurRad="50800" dist="38100" dir="5400000" algn="t" rotWithShape="0">
              <a:prstClr val="black">
                <a:alpha val="40000"/>
              </a:prstClr>
            </a:outerShdw>
          </a:effectLst>
        </p:grpSpPr>
        <p:sp>
          <p:nvSpPr>
            <p:cNvPr id="42" name="矩形 41"/>
            <p:cNvSpPr/>
            <p:nvPr/>
          </p:nvSpPr>
          <p:spPr>
            <a:xfrm>
              <a:off x="1234918" y="2180481"/>
              <a:ext cx="2040938" cy="360040"/>
            </a:xfrm>
            <a:prstGeom prst="rect">
              <a:avLst/>
            </a:prstGeom>
            <a:gradFill>
              <a:gsLst>
                <a:gs pos="0">
                  <a:srgbClr val="2676FF">
                    <a:lumMod val="60000"/>
                    <a:lumOff val="40000"/>
                  </a:srgbClr>
                </a:gs>
                <a:gs pos="100000">
                  <a:srgbClr val="2676FF"/>
                </a:gs>
              </a:gsLst>
              <a:lin ang="5400000" scaled="0"/>
            </a:gradFill>
            <a:ln w="25400" cap="flat" cmpd="sng" algn="ctr">
              <a:noFill/>
              <a:prstDash val="solid"/>
            </a:ln>
            <a:effectLst/>
          </p:spPr>
          <p:txBody>
            <a:bodyPr anchor="ctr"/>
            <a:lstStyle/>
            <a:p>
              <a:pPr algn="ctr" fontAlgn="auto">
                <a:lnSpc>
                  <a:spcPct val="120000"/>
                </a:lnSpc>
                <a:spcBef>
                  <a:spcPts val="0"/>
                </a:spcBef>
                <a:spcAft>
                  <a:spcPts val="0"/>
                </a:spcAft>
                <a:defRPr/>
              </a:pPr>
              <a:r>
                <a:rPr lang="zh-CN" altLang="en-US" sz="1400" b="1" kern="0" dirty="0">
                  <a:solidFill>
                    <a:sysClr val="window" lastClr="FFFFFF"/>
                  </a:solidFill>
                  <a:latin typeface="微软雅黑" pitchFamily="34" charset="-122"/>
                  <a:ea typeface="微软雅黑" pitchFamily="34" charset="-122"/>
                </a:rPr>
                <a:t>单击此处输入标题文本</a:t>
              </a:r>
            </a:p>
          </p:txBody>
        </p:sp>
        <p:sp>
          <p:nvSpPr>
            <p:cNvPr id="43" name="矩形 42"/>
            <p:cNvSpPr/>
            <p:nvPr/>
          </p:nvSpPr>
          <p:spPr>
            <a:xfrm>
              <a:off x="1234918" y="2540521"/>
              <a:ext cx="2040938" cy="1191219"/>
            </a:xfrm>
            <a:prstGeom prst="rect">
              <a:avLst/>
            </a:prstGeom>
            <a:gradFill>
              <a:gsLst>
                <a:gs pos="33000">
                  <a:srgbClr val="F9F9F9"/>
                </a:gs>
                <a:gs pos="100000">
                  <a:srgbClr val="D7D7D7"/>
                </a:gs>
              </a:gsLst>
              <a:lin ang="5400000" scaled="0"/>
            </a:gradFill>
            <a:ln w="25400" cap="flat" cmpd="sng" algn="ctr">
              <a:noFill/>
              <a:prstDash val="solid"/>
            </a:ln>
            <a:effectLst/>
          </p:spPr>
          <p:txBody>
            <a:bodyPr anchor="ctr"/>
            <a:lstStyle/>
            <a:p>
              <a:pPr algn="ctr" fontAlgn="auto">
                <a:lnSpc>
                  <a:spcPct val="120000"/>
                </a:lnSpc>
                <a:spcBef>
                  <a:spcPts val="0"/>
                </a:spcBef>
                <a:spcAft>
                  <a:spcPts val="0"/>
                </a:spcAft>
                <a:defRPr/>
              </a:pPr>
              <a:r>
                <a:rPr lang="zh-CN" altLang="en-US" sz="1200" kern="0" dirty="0">
                  <a:solidFill>
                    <a:srgbClr val="4D4D4D"/>
                  </a:solidFill>
                  <a:latin typeface="微软雅黑" pitchFamily="34" charset="-122"/>
                  <a:ea typeface="微软雅黑" pitchFamily="34" charset="-122"/>
                </a:rPr>
                <a:t>单击此处输入文字</a:t>
              </a:r>
              <a:endParaRPr lang="en-US" altLang="zh-CN" sz="1200" kern="0" dirty="0">
                <a:solidFill>
                  <a:srgbClr val="4D4D4D"/>
                </a:solidFill>
                <a:latin typeface="微软雅黑" pitchFamily="34" charset="-122"/>
                <a:ea typeface="微软雅黑" pitchFamily="34" charset="-122"/>
              </a:endParaRPr>
            </a:p>
            <a:p>
              <a:pPr algn="ctr" fontAlgn="auto">
                <a:lnSpc>
                  <a:spcPct val="120000"/>
                </a:lnSpc>
                <a:spcBef>
                  <a:spcPts val="0"/>
                </a:spcBef>
                <a:spcAft>
                  <a:spcPts val="0"/>
                </a:spcAft>
                <a:defRPr/>
              </a:pPr>
              <a:r>
                <a:rPr lang="zh-CN" altLang="en-US" sz="1200" kern="0" dirty="0">
                  <a:solidFill>
                    <a:srgbClr val="4D4D4D"/>
                  </a:solidFill>
                  <a:latin typeface="微软雅黑" pitchFamily="34" charset="-122"/>
                  <a:ea typeface="微软雅黑" pitchFamily="34" charset="-122"/>
                </a:rPr>
                <a:t>此处输入文字</a:t>
              </a:r>
            </a:p>
          </p:txBody>
        </p:sp>
      </p:grpSp>
      <p:grpSp>
        <p:nvGrpSpPr>
          <p:cNvPr id="44" name="组合 21"/>
          <p:cNvGrpSpPr/>
          <p:nvPr/>
        </p:nvGrpSpPr>
        <p:grpSpPr>
          <a:xfrm>
            <a:off x="5857073" y="4341978"/>
            <a:ext cx="2040938" cy="1706595"/>
            <a:chOff x="1234918" y="2180481"/>
            <a:chExt cx="2040938" cy="1551259"/>
          </a:xfrm>
          <a:effectLst>
            <a:outerShdw blurRad="50800" dist="38100" dir="5400000" algn="t" rotWithShape="0">
              <a:prstClr val="black">
                <a:alpha val="40000"/>
              </a:prstClr>
            </a:outerShdw>
          </a:effectLst>
        </p:grpSpPr>
        <p:sp>
          <p:nvSpPr>
            <p:cNvPr id="45" name="矩形 44"/>
            <p:cNvSpPr/>
            <p:nvPr/>
          </p:nvSpPr>
          <p:spPr>
            <a:xfrm>
              <a:off x="1234918" y="2180481"/>
              <a:ext cx="2040938" cy="360040"/>
            </a:xfrm>
            <a:prstGeom prst="rect">
              <a:avLst/>
            </a:prstGeom>
            <a:gradFill>
              <a:gsLst>
                <a:gs pos="0">
                  <a:srgbClr val="2676FF">
                    <a:lumMod val="60000"/>
                    <a:lumOff val="40000"/>
                  </a:srgbClr>
                </a:gs>
                <a:gs pos="100000">
                  <a:srgbClr val="2676FF"/>
                </a:gs>
              </a:gsLst>
              <a:lin ang="5400000" scaled="0"/>
            </a:gradFill>
            <a:ln w="25400" cap="flat" cmpd="sng" algn="ctr">
              <a:noFill/>
              <a:prstDash val="solid"/>
            </a:ln>
            <a:effectLst/>
          </p:spPr>
          <p:txBody>
            <a:bodyPr anchor="ctr"/>
            <a:lstStyle/>
            <a:p>
              <a:pPr algn="ctr" fontAlgn="auto">
                <a:lnSpc>
                  <a:spcPct val="120000"/>
                </a:lnSpc>
                <a:spcBef>
                  <a:spcPts val="0"/>
                </a:spcBef>
                <a:spcAft>
                  <a:spcPts val="0"/>
                </a:spcAft>
                <a:defRPr/>
              </a:pPr>
              <a:r>
                <a:rPr lang="zh-CN" altLang="en-US" sz="1400" b="1" kern="0" dirty="0">
                  <a:solidFill>
                    <a:sysClr val="window" lastClr="FFFFFF"/>
                  </a:solidFill>
                  <a:latin typeface="微软雅黑" pitchFamily="34" charset="-122"/>
                  <a:ea typeface="微软雅黑" pitchFamily="34" charset="-122"/>
                </a:rPr>
                <a:t>单击此处输入标题文本</a:t>
              </a:r>
            </a:p>
          </p:txBody>
        </p:sp>
        <p:sp>
          <p:nvSpPr>
            <p:cNvPr id="46" name="矩形 45"/>
            <p:cNvSpPr/>
            <p:nvPr/>
          </p:nvSpPr>
          <p:spPr>
            <a:xfrm>
              <a:off x="1234918" y="2540521"/>
              <a:ext cx="2040938" cy="1191219"/>
            </a:xfrm>
            <a:prstGeom prst="rect">
              <a:avLst/>
            </a:prstGeom>
            <a:gradFill>
              <a:gsLst>
                <a:gs pos="33000">
                  <a:srgbClr val="F9F9F9"/>
                </a:gs>
                <a:gs pos="100000">
                  <a:srgbClr val="D7D7D7"/>
                </a:gs>
              </a:gsLst>
              <a:lin ang="5400000" scaled="0"/>
            </a:gradFill>
            <a:ln w="25400" cap="flat" cmpd="sng" algn="ctr">
              <a:noFill/>
              <a:prstDash val="solid"/>
            </a:ln>
            <a:effectLst/>
          </p:spPr>
          <p:txBody>
            <a:bodyPr anchor="ctr"/>
            <a:lstStyle/>
            <a:p>
              <a:pPr algn="ctr" fontAlgn="auto">
                <a:lnSpc>
                  <a:spcPct val="120000"/>
                </a:lnSpc>
                <a:spcBef>
                  <a:spcPts val="0"/>
                </a:spcBef>
                <a:spcAft>
                  <a:spcPts val="0"/>
                </a:spcAft>
                <a:defRPr/>
              </a:pPr>
              <a:r>
                <a:rPr lang="zh-CN" altLang="en-US" sz="1200" kern="0" dirty="0">
                  <a:solidFill>
                    <a:srgbClr val="4D4D4D"/>
                  </a:solidFill>
                  <a:latin typeface="微软雅黑" pitchFamily="34" charset="-122"/>
                  <a:ea typeface="微软雅黑" pitchFamily="34" charset="-122"/>
                </a:rPr>
                <a:t>单击此处输入文字</a:t>
              </a:r>
              <a:endParaRPr lang="en-US" altLang="zh-CN" sz="1200" kern="0" dirty="0">
                <a:solidFill>
                  <a:srgbClr val="4D4D4D"/>
                </a:solidFill>
                <a:latin typeface="微软雅黑" pitchFamily="34" charset="-122"/>
                <a:ea typeface="微软雅黑" pitchFamily="34" charset="-122"/>
              </a:endParaRPr>
            </a:p>
            <a:p>
              <a:pPr algn="ctr" fontAlgn="auto">
                <a:lnSpc>
                  <a:spcPct val="120000"/>
                </a:lnSpc>
                <a:spcBef>
                  <a:spcPts val="0"/>
                </a:spcBef>
                <a:spcAft>
                  <a:spcPts val="0"/>
                </a:spcAft>
                <a:defRPr/>
              </a:pPr>
              <a:r>
                <a:rPr lang="zh-CN" altLang="en-US" sz="1200" kern="0" dirty="0">
                  <a:solidFill>
                    <a:srgbClr val="4D4D4D"/>
                  </a:solidFill>
                  <a:latin typeface="微软雅黑" pitchFamily="34" charset="-122"/>
                  <a:ea typeface="微软雅黑" pitchFamily="34" charset="-122"/>
                </a:rPr>
                <a:t>此处输入文字</a:t>
              </a:r>
            </a:p>
          </p:txBody>
        </p:sp>
      </p:grpSp>
      <p:grpSp>
        <p:nvGrpSpPr>
          <p:cNvPr id="47" name="组合 24"/>
          <p:cNvGrpSpPr/>
          <p:nvPr/>
        </p:nvGrpSpPr>
        <p:grpSpPr>
          <a:xfrm>
            <a:off x="7968571" y="4341978"/>
            <a:ext cx="2040938" cy="1706595"/>
            <a:chOff x="1234918" y="2180481"/>
            <a:chExt cx="2040938" cy="1551259"/>
          </a:xfrm>
          <a:effectLst>
            <a:outerShdw blurRad="50800" dist="38100" dir="5400000" algn="t" rotWithShape="0">
              <a:prstClr val="black">
                <a:alpha val="40000"/>
              </a:prstClr>
            </a:outerShdw>
          </a:effectLst>
        </p:grpSpPr>
        <p:sp>
          <p:nvSpPr>
            <p:cNvPr id="48" name="矩形 47"/>
            <p:cNvSpPr/>
            <p:nvPr/>
          </p:nvSpPr>
          <p:spPr>
            <a:xfrm>
              <a:off x="1234918" y="2180481"/>
              <a:ext cx="2040938" cy="360040"/>
            </a:xfrm>
            <a:prstGeom prst="rect">
              <a:avLst/>
            </a:prstGeom>
            <a:gradFill>
              <a:gsLst>
                <a:gs pos="0">
                  <a:srgbClr val="2676FF">
                    <a:lumMod val="60000"/>
                    <a:lumOff val="40000"/>
                  </a:srgbClr>
                </a:gs>
                <a:gs pos="100000">
                  <a:srgbClr val="2676FF"/>
                </a:gs>
              </a:gsLst>
              <a:lin ang="5400000" scaled="0"/>
            </a:gradFill>
            <a:ln w="25400" cap="flat" cmpd="sng" algn="ctr">
              <a:noFill/>
              <a:prstDash val="solid"/>
            </a:ln>
            <a:effectLst/>
          </p:spPr>
          <p:txBody>
            <a:bodyPr anchor="ctr"/>
            <a:lstStyle/>
            <a:p>
              <a:pPr algn="ctr" fontAlgn="auto">
                <a:lnSpc>
                  <a:spcPct val="120000"/>
                </a:lnSpc>
                <a:spcBef>
                  <a:spcPts val="0"/>
                </a:spcBef>
                <a:spcAft>
                  <a:spcPts val="0"/>
                </a:spcAft>
                <a:defRPr/>
              </a:pPr>
              <a:r>
                <a:rPr lang="zh-CN" altLang="en-US" sz="1400" b="1" kern="0" dirty="0">
                  <a:solidFill>
                    <a:sysClr val="window" lastClr="FFFFFF"/>
                  </a:solidFill>
                  <a:latin typeface="微软雅黑" pitchFamily="34" charset="-122"/>
                  <a:ea typeface="微软雅黑" pitchFamily="34" charset="-122"/>
                </a:rPr>
                <a:t>单击此处输入标题文本</a:t>
              </a:r>
            </a:p>
          </p:txBody>
        </p:sp>
        <p:sp>
          <p:nvSpPr>
            <p:cNvPr id="49" name="矩形 48"/>
            <p:cNvSpPr/>
            <p:nvPr/>
          </p:nvSpPr>
          <p:spPr>
            <a:xfrm>
              <a:off x="1234918" y="2540521"/>
              <a:ext cx="2040938" cy="1191219"/>
            </a:xfrm>
            <a:prstGeom prst="rect">
              <a:avLst/>
            </a:prstGeom>
            <a:gradFill>
              <a:gsLst>
                <a:gs pos="33000">
                  <a:srgbClr val="F9F9F9"/>
                </a:gs>
                <a:gs pos="100000">
                  <a:srgbClr val="D7D7D7"/>
                </a:gs>
              </a:gsLst>
              <a:lin ang="5400000" scaled="0"/>
            </a:gradFill>
            <a:ln w="25400" cap="flat" cmpd="sng" algn="ctr">
              <a:noFill/>
              <a:prstDash val="solid"/>
            </a:ln>
            <a:effectLst/>
          </p:spPr>
          <p:txBody>
            <a:bodyPr anchor="ctr"/>
            <a:lstStyle/>
            <a:p>
              <a:pPr algn="ctr" fontAlgn="auto">
                <a:lnSpc>
                  <a:spcPct val="120000"/>
                </a:lnSpc>
                <a:spcBef>
                  <a:spcPts val="0"/>
                </a:spcBef>
                <a:spcAft>
                  <a:spcPts val="0"/>
                </a:spcAft>
                <a:defRPr/>
              </a:pPr>
              <a:r>
                <a:rPr lang="zh-CN" altLang="en-US" sz="1200" kern="0" dirty="0">
                  <a:solidFill>
                    <a:srgbClr val="4D4D4D"/>
                  </a:solidFill>
                  <a:latin typeface="微软雅黑" pitchFamily="34" charset="-122"/>
                  <a:ea typeface="微软雅黑" pitchFamily="34" charset="-122"/>
                </a:rPr>
                <a:t>单击此处输入文字</a:t>
              </a:r>
              <a:endParaRPr lang="en-US" altLang="zh-CN" sz="1200" kern="0" dirty="0">
                <a:solidFill>
                  <a:srgbClr val="4D4D4D"/>
                </a:solidFill>
                <a:latin typeface="微软雅黑" pitchFamily="34" charset="-122"/>
                <a:ea typeface="微软雅黑" pitchFamily="34" charset="-122"/>
              </a:endParaRPr>
            </a:p>
            <a:p>
              <a:pPr algn="ctr" fontAlgn="auto">
                <a:lnSpc>
                  <a:spcPct val="120000"/>
                </a:lnSpc>
                <a:spcBef>
                  <a:spcPts val="0"/>
                </a:spcBef>
                <a:spcAft>
                  <a:spcPts val="0"/>
                </a:spcAft>
                <a:defRPr/>
              </a:pPr>
              <a:r>
                <a:rPr lang="zh-CN" altLang="en-US" sz="1200" kern="0" dirty="0">
                  <a:solidFill>
                    <a:srgbClr val="4D4D4D"/>
                  </a:solidFill>
                  <a:latin typeface="微软雅黑" pitchFamily="34" charset="-122"/>
                  <a:ea typeface="微软雅黑" pitchFamily="34" charset="-122"/>
                </a:rPr>
                <a:t>此处输入文字</a:t>
              </a:r>
            </a:p>
          </p:txBody>
        </p:sp>
      </p:grpSp>
    </p:spTree>
    <p:extLst>
      <p:ext uri="{BB962C8B-B14F-4D97-AF65-F5344CB8AC3E}">
        <p14:creationId xmlns:p14="http://schemas.microsoft.com/office/powerpoint/2010/main" val="4843046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Oval 65"/>
          <p:cNvSpPr>
            <a:spLocks noChangeArrowheads="1"/>
          </p:cNvSpPr>
          <p:nvPr/>
        </p:nvSpPr>
        <p:spPr bwMode="auto">
          <a:xfrm>
            <a:off x="6850181" y="5514871"/>
            <a:ext cx="1191418" cy="264381"/>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lIns="115214" tIns="57607" rIns="115214" bIns="57607" anchor="ctr"/>
          <a:lstStyle/>
          <a:p>
            <a:pPr defTabSz="1152144" fontAlgn="auto">
              <a:spcBef>
                <a:spcPts val="0"/>
              </a:spcBef>
              <a:spcAft>
                <a:spcPts val="0"/>
              </a:spcAft>
              <a:defRPr/>
            </a:pPr>
            <a:endParaRPr lang="zh-CN" altLang="en-US" sz="2300" kern="0">
              <a:solidFill>
                <a:sysClr val="windowText" lastClr="000000"/>
              </a:solidFill>
              <a:ea typeface="宋体"/>
            </a:endParaRPr>
          </a:p>
        </p:txBody>
      </p:sp>
      <p:sp>
        <p:nvSpPr>
          <p:cNvPr id="24" name="Oval 65"/>
          <p:cNvSpPr>
            <a:spLocks noChangeArrowheads="1"/>
          </p:cNvSpPr>
          <p:nvPr/>
        </p:nvSpPr>
        <p:spPr bwMode="auto">
          <a:xfrm>
            <a:off x="456727" y="5500844"/>
            <a:ext cx="1191418" cy="264381"/>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lIns="115214" tIns="57607" rIns="115214" bIns="57607" anchor="ctr"/>
          <a:lstStyle/>
          <a:p>
            <a:pPr defTabSz="1152144" fontAlgn="auto">
              <a:spcBef>
                <a:spcPts val="0"/>
              </a:spcBef>
              <a:spcAft>
                <a:spcPts val="0"/>
              </a:spcAft>
              <a:defRPr/>
            </a:pPr>
            <a:endParaRPr lang="zh-CN" altLang="en-US" sz="2300" kern="0">
              <a:solidFill>
                <a:sysClr val="windowText" lastClr="000000"/>
              </a:solidFill>
              <a:ea typeface="宋体"/>
            </a:endParaRPr>
          </a:p>
        </p:txBody>
      </p:sp>
      <p:sp>
        <p:nvSpPr>
          <p:cNvPr id="25" name="Oval 65"/>
          <p:cNvSpPr>
            <a:spLocks noChangeArrowheads="1"/>
          </p:cNvSpPr>
          <p:nvPr/>
        </p:nvSpPr>
        <p:spPr bwMode="auto">
          <a:xfrm>
            <a:off x="3587467" y="5500844"/>
            <a:ext cx="1191418" cy="264381"/>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lIns="115214" tIns="57607" rIns="115214" bIns="57607" anchor="ctr"/>
          <a:lstStyle/>
          <a:p>
            <a:pPr defTabSz="1152144" fontAlgn="auto">
              <a:spcBef>
                <a:spcPts val="0"/>
              </a:spcBef>
              <a:spcAft>
                <a:spcPts val="0"/>
              </a:spcAft>
              <a:defRPr/>
            </a:pPr>
            <a:endParaRPr lang="zh-CN" altLang="en-US" sz="2300" kern="0">
              <a:solidFill>
                <a:sysClr val="windowText" lastClr="000000"/>
              </a:solidFill>
              <a:ea typeface="宋体"/>
            </a:endParaRPr>
          </a:p>
        </p:txBody>
      </p:sp>
      <p:grpSp>
        <p:nvGrpSpPr>
          <p:cNvPr id="26" name="组合 25"/>
          <p:cNvGrpSpPr/>
          <p:nvPr/>
        </p:nvGrpSpPr>
        <p:grpSpPr>
          <a:xfrm rot="1246733">
            <a:off x="1625743" y="2549259"/>
            <a:ext cx="2245726" cy="3697704"/>
            <a:chOff x="1230387" y="2071382"/>
            <a:chExt cx="2528591" cy="4163838"/>
          </a:xfrm>
          <a:effectLst>
            <a:outerShdw blurRad="50800" dist="38100" dir="5400000" algn="t" rotWithShape="0">
              <a:prstClr val="black">
                <a:alpha val="40000"/>
              </a:prstClr>
            </a:outerShdw>
          </a:effectLst>
        </p:grpSpPr>
        <p:sp>
          <p:nvSpPr>
            <p:cNvPr id="27" name="AutoShape 79"/>
            <p:cNvSpPr>
              <a:spLocks noChangeArrowheads="1"/>
            </p:cNvSpPr>
            <p:nvPr/>
          </p:nvSpPr>
          <p:spPr bwMode="gray">
            <a:xfrm rot="1850974">
              <a:off x="1230387" y="3898773"/>
              <a:ext cx="571439" cy="2336447"/>
            </a:xfrm>
            <a:prstGeom prst="can">
              <a:avLst>
                <a:gd name="adj" fmla="val 55367"/>
              </a:avLst>
            </a:prstGeom>
            <a:gradFill rotWithShape="1">
              <a:gsLst>
                <a:gs pos="833">
                  <a:sysClr val="windowText" lastClr="000000">
                    <a:lumMod val="65000"/>
                    <a:lumOff val="35000"/>
                  </a:sysClr>
                </a:gs>
                <a:gs pos="19000">
                  <a:sysClr val="window" lastClr="FFFFFF">
                    <a:lumMod val="75000"/>
                  </a:sysClr>
                </a:gs>
                <a:gs pos="57000">
                  <a:sysClr val="window" lastClr="FFFFFF"/>
                </a:gs>
                <a:gs pos="100000">
                  <a:sysClr val="windowText" lastClr="000000">
                    <a:lumMod val="65000"/>
                    <a:lumOff val="35000"/>
                  </a:sysClr>
                </a:gs>
              </a:gsLst>
              <a:lin ang="0" scaled="1"/>
            </a:gradFill>
            <a:ln w="9525">
              <a:noFill/>
              <a:round/>
              <a:headEnd/>
              <a:tailEnd/>
            </a:ln>
            <a:effectLst>
              <a:outerShdw blurRad="50800" dist="38100" dir="5400000" algn="t" rotWithShape="0">
                <a:prstClr val="black">
                  <a:alpha val="40000"/>
                </a:prstClr>
              </a:outerShdw>
            </a:effectLst>
          </p:spPr>
          <p:txBody>
            <a:bodyPr/>
            <a:lstStyle/>
            <a:p>
              <a:pPr defTabSz="1152144" fontAlgn="auto">
                <a:spcBef>
                  <a:spcPts val="0"/>
                </a:spcBef>
                <a:spcAft>
                  <a:spcPts val="0"/>
                </a:spcAft>
                <a:defRPr/>
              </a:pPr>
              <a:endParaRPr lang="zh-CN" altLang="en-US" sz="2300" kern="0">
                <a:solidFill>
                  <a:sysClr val="windowText" lastClr="000000"/>
                </a:solidFill>
                <a:latin typeface="Arial" charset="0"/>
                <a:ea typeface="宋体" charset="-122"/>
              </a:endParaRPr>
            </a:p>
          </p:txBody>
        </p:sp>
        <p:sp>
          <p:nvSpPr>
            <p:cNvPr id="28" name="AutoShape 79"/>
            <p:cNvSpPr>
              <a:spLocks noChangeArrowheads="1"/>
            </p:cNvSpPr>
            <p:nvPr/>
          </p:nvSpPr>
          <p:spPr bwMode="gray">
            <a:xfrm rot="1850974">
              <a:off x="1922077" y="3757122"/>
              <a:ext cx="435068" cy="541443"/>
            </a:xfrm>
            <a:prstGeom prst="can">
              <a:avLst>
                <a:gd name="adj" fmla="val 55367"/>
              </a:avLst>
            </a:prstGeom>
            <a:gradFill rotWithShape="1">
              <a:gsLst>
                <a:gs pos="22000">
                  <a:srgbClr val="B8B8B8"/>
                </a:gs>
                <a:gs pos="50000">
                  <a:srgbClr val="FFFFFF"/>
                </a:gs>
                <a:gs pos="0">
                  <a:srgbClr val="8A8A8A"/>
                </a:gs>
                <a:gs pos="100000">
                  <a:sysClr val="window" lastClr="FFFFFF">
                    <a:lumMod val="50000"/>
                  </a:sysClr>
                </a:gs>
              </a:gsLst>
              <a:lin ang="0" scaled="1"/>
            </a:gradFill>
            <a:ln w="9525">
              <a:noFill/>
              <a:round/>
              <a:headEnd/>
              <a:tailEnd/>
            </a:ln>
            <a:effectLst/>
          </p:spPr>
          <p:txBody>
            <a:bodyPr/>
            <a:lstStyle/>
            <a:p>
              <a:pPr defTabSz="1152144" fontAlgn="auto">
                <a:spcBef>
                  <a:spcPts val="0"/>
                </a:spcBef>
                <a:spcAft>
                  <a:spcPts val="0"/>
                </a:spcAft>
                <a:defRPr/>
              </a:pPr>
              <a:endParaRPr lang="zh-CN" altLang="en-US" sz="2300" kern="0">
                <a:solidFill>
                  <a:sysClr val="windowText" lastClr="000000"/>
                </a:solidFill>
                <a:latin typeface="Arial" charset="0"/>
                <a:ea typeface="宋体" charset="-122"/>
              </a:endParaRPr>
            </a:p>
          </p:txBody>
        </p:sp>
        <p:sp>
          <p:nvSpPr>
            <p:cNvPr id="29" name="同心圆 28"/>
            <p:cNvSpPr/>
            <p:nvPr/>
          </p:nvSpPr>
          <p:spPr>
            <a:xfrm>
              <a:off x="1683405" y="2071382"/>
              <a:ext cx="2075573" cy="2075573"/>
            </a:xfrm>
            <a:prstGeom prst="donut">
              <a:avLst>
                <a:gd name="adj" fmla="val 14188"/>
              </a:avLst>
            </a:prstGeom>
            <a:solidFill>
              <a:srgbClr val="FFC000"/>
            </a:solidFill>
            <a:ln w="349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190500"/>
            </a:sp3d>
          </p:spPr>
          <p:txBody>
            <a:bodyPr rtlCol="0" anchor="ctr"/>
            <a:lstStyle/>
            <a:p>
              <a:pPr algn="ctr" defTabSz="1152144" fontAlgn="auto">
                <a:spcBef>
                  <a:spcPts val="0"/>
                </a:spcBef>
                <a:spcAft>
                  <a:spcPts val="0"/>
                </a:spcAft>
                <a:defRPr/>
              </a:pPr>
              <a:endParaRPr lang="zh-CN" altLang="en-US" sz="2300" kern="0">
                <a:solidFill>
                  <a:sysClr val="windowText" lastClr="000000"/>
                </a:solidFill>
                <a:latin typeface="Calibri"/>
                <a:ea typeface="宋体"/>
              </a:endParaRPr>
            </a:p>
          </p:txBody>
        </p:sp>
      </p:grpSp>
      <p:grpSp>
        <p:nvGrpSpPr>
          <p:cNvPr id="30" name="组合 29"/>
          <p:cNvGrpSpPr/>
          <p:nvPr/>
        </p:nvGrpSpPr>
        <p:grpSpPr>
          <a:xfrm rot="1246733">
            <a:off x="4822470" y="2549259"/>
            <a:ext cx="2245726" cy="3697704"/>
            <a:chOff x="1230387" y="2071382"/>
            <a:chExt cx="2528591" cy="4163838"/>
          </a:xfrm>
          <a:effectLst>
            <a:outerShdw blurRad="50800" dist="38100" dir="5400000" algn="t" rotWithShape="0">
              <a:prstClr val="black">
                <a:alpha val="40000"/>
              </a:prstClr>
            </a:outerShdw>
          </a:effectLst>
        </p:grpSpPr>
        <p:sp>
          <p:nvSpPr>
            <p:cNvPr id="31" name="AutoShape 79"/>
            <p:cNvSpPr>
              <a:spLocks noChangeArrowheads="1"/>
            </p:cNvSpPr>
            <p:nvPr/>
          </p:nvSpPr>
          <p:spPr bwMode="gray">
            <a:xfrm rot="1850974">
              <a:off x="1230387" y="3898773"/>
              <a:ext cx="571439" cy="2336447"/>
            </a:xfrm>
            <a:prstGeom prst="can">
              <a:avLst>
                <a:gd name="adj" fmla="val 55367"/>
              </a:avLst>
            </a:prstGeom>
            <a:gradFill rotWithShape="1">
              <a:gsLst>
                <a:gs pos="833">
                  <a:sysClr val="windowText" lastClr="000000">
                    <a:lumMod val="65000"/>
                    <a:lumOff val="35000"/>
                  </a:sysClr>
                </a:gs>
                <a:gs pos="19000">
                  <a:sysClr val="window" lastClr="FFFFFF">
                    <a:lumMod val="75000"/>
                  </a:sysClr>
                </a:gs>
                <a:gs pos="57000">
                  <a:sysClr val="window" lastClr="FFFFFF"/>
                </a:gs>
                <a:gs pos="100000">
                  <a:sysClr val="windowText" lastClr="000000">
                    <a:lumMod val="65000"/>
                    <a:lumOff val="35000"/>
                  </a:sysClr>
                </a:gs>
              </a:gsLst>
              <a:lin ang="0" scaled="1"/>
            </a:gradFill>
            <a:ln w="9525">
              <a:noFill/>
              <a:round/>
              <a:headEnd/>
              <a:tailEnd/>
            </a:ln>
            <a:effectLst>
              <a:outerShdw blurRad="50800" dist="38100" dir="5400000" algn="t" rotWithShape="0">
                <a:prstClr val="black">
                  <a:alpha val="40000"/>
                </a:prstClr>
              </a:outerShdw>
            </a:effectLst>
          </p:spPr>
          <p:txBody>
            <a:bodyPr/>
            <a:lstStyle/>
            <a:p>
              <a:pPr defTabSz="1152144" fontAlgn="auto">
                <a:spcBef>
                  <a:spcPts val="0"/>
                </a:spcBef>
                <a:spcAft>
                  <a:spcPts val="0"/>
                </a:spcAft>
                <a:defRPr/>
              </a:pPr>
              <a:endParaRPr lang="zh-CN" altLang="en-US" sz="2300" kern="0">
                <a:solidFill>
                  <a:sysClr val="windowText" lastClr="000000"/>
                </a:solidFill>
                <a:latin typeface="Arial" charset="0"/>
                <a:ea typeface="宋体" charset="-122"/>
              </a:endParaRPr>
            </a:p>
          </p:txBody>
        </p:sp>
        <p:sp>
          <p:nvSpPr>
            <p:cNvPr id="32" name="AutoShape 79"/>
            <p:cNvSpPr>
              <a:spLocks noChangeArrowheads="1"/>
            </p:cNvSpPr>
            <p:nvPr/>
          </p:nvSpPr>
          <p:spPr bwMode="gray">
            <a:xfrm rot="1850974">
              <a:off x="1922077" y="3757122"/>
              <a:ext cx="435068" cy="541443"/>
            </a:xfrm>
            <a:prstGeom prst="can">
              <a:avLst>
                <a:gd name="adj" fmla="val 55367"/>
              </a:avLst>
            </a:prstGeom>
            <a:gradFill rotWithShape="1">
              <a:gsLst>
                <a:gs pos="22000">
                  <a:srgbClr val="B8B8B8"/>
                </a:gs>
                <a:gs pos="50000">
                  <a:srgbClr val="FFFFFF"/>
                </a:gs>
                <a:gs pos="0">
                  <a:srgbClr val="8A8A8A"/>
                </a:gs>
                <a:gs pos="100000">
                  <a:sysClr val="window" lastClr="FFFFFF">
                    <a:lumMod val="50000"/>
                  </a:sysClr>
                </a:gs>
              </a:gsLst>
              <a:lin ang="0" scaled="1"/>
            </a:gradFill>
            <a:ln w="9525">
              <a:noFill/>
              <a:round/>
              <a:headEnd/>
              <a:tailEnd/>
            </a:ln>
            <a:effectLst/>
          </p:spPr>
          <p:txBody>
            <a:bodyPr/>
            <a:lstStyle/>
            <a:p>
              <a:pPr defTabSz="1152144" fontAlgn="auto">
                <a:spcBef>
                  <a:spcPts val="0"/>
                </a:spcBef>
                <a:spcAft>
                  <a:spcPts val="0"/>
                </a:spcAft>
                <a:defRPr/>
              </a:pPr>
              <a:endParaRPr lang="zh-CN" altLang="en-US" sz="2300" kern="0">
                <a:solidFill>
                  <a:sysClr val="windowText" lastClr="000000"/>
                </a:solidFill>
                <a:latin typeface="Arial" charset="0"/>
                <a:ea typeface="宋体" charset="-122"/>
              </a:endParaRPr>
            </a:p>
          </p:txBody>
        </p:sp>
        <p:sp>
          <p:nvSpPr>
            <p:cNvPr id="33" name="同心圆 32"/>
            <p:cNvSpPr/>
            <p:nvPr/>
          </p:nvSpPr>
          <p:spPr>
            <a:xfrm>
              <a:off x="1683405" y="2071382"/>
              <a:ext cx="2075573" cy="2075573"/>
            </a:xfrm>
            <a:prstGeom prst="donut">
              <a:avLst>
                <a:gd name="adj" fmla="val 14188"/>
              </a:avLst>
            </a:prstGeom>
            <a:solidFill>
              <a:srgbClr val="FFC000"/>
            </a:solidFill>
            <a:ln w="349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190500"/>
            </a:sp3d>
          </p:spPr>
          <p:txBody>
            <a:bodyPr rtlCol="0" anchor="ctr"/>
            <a:lstStyle/>
            <a:p>
              <a:pPr algn="ctr" defTabSz="1152144" fontAlgn="auto">
                <a:spcBef>
                  <a:spcPts val="0"/>
                </a:spcBef>
                <a:spcAft>
                  <a:spcPts val="0"/>
                </a:spcAft>
                <a:defRPr/>
              </a:pPr>
              <a:endParaRPr lang="zh-CN" altLang="en-US" sz="2300" kern="0">
                <a:solidFill>
                  <a:sysClr val="windowText" lastClr="000000"/>
                </a:solidFill>
                <a:latin typeface="Calibri"/>
                <a:ea typeface="宋体"/>
              </a:endParaRPr>
            </a:p>
          </p:txBody>
        </p:sp>
      </p:grpSp>
      <p:grpSp>
        <p:nvGrpSpPr>
          <p:cNvPr id="34" name="组合 33"/>
          <p:cNvGrpSpPr/>
          <p:nvPr/>
        </p:nvGrpSpPr>
        <p:grpSpPr>
          <a:xfrm rot="1246733">
            <a:off x="8019197" y="2549259"/>
            <a:ext cx="2245726" cy="3697704"/>
            <a:chOff x="1230387" y="2071382"/>
            <a:chExt cx="2528591" cy="4163838"/>
          </a:xfrm>
          <a:effectLst>
            <a:outerShdw blurRad="50800" dist="38100" dir="5400000" algn="t" rotWithShape="0">
              <a:prstClr val="black">
                <a:alpha val="40000"/>
              </a:prstClr>
            </a:outerShdw>
          </a:effectLst>
        </p:grpSpPr>
        <p:sp>
          <p:nvSpPr>
            <p:cNvPr id="35" name="AutoShape 79"/>
            <p:cNvSpPr>
              <a:spLocks noChangeArrowheads="1"/>
            </p:cNvSpPr>
            <p:nvPr/>
          </p:nvSpPr>
          <p:spPr bwMode="gray">
            <a:xfrm rot="1850974">
              <a:off x="1230387" y="3898773"/>
              <a:ext cx="571439" cy="2336447"/>
            </a:xfrm>
            <a:prstGeom prst="can">
              <a:avLst>
                <a:gd name="adj" fmla="val 55367"/>
              </a:avLst>
            </a:prstGeom>
            <a:gradFill rotWithShape="1">
              <a:gsLst>
                <a:gs pos="833">
                  <a:sysClr val="windowText" lastClr="000000">
                    <a:lumMod val="65000"/>
                    <a:lumOff val="35000"/>
                  </a:sysClr>
                </a:gs>
                <a:gs pos="19000">
                  <a:sysClr val="window" lastClr="FFFFFF">
                    <a:lumMod val="75000"/>
                  </a:sysClr>
                </a:gs>
                <a:gs pos="57000">
                  <a:sysClr val="window" lastClr="FFFFFF"/>
                </a:gs>
                <a:gs pos="100000">
                  <a:sysClr val="windowText" lastClr="000000">
                    <a:lumMod val="65000"/>
                    <a:lumOff val="35000"/>
                  </a:sysClr>
                </a:gs>
              </a:gsLst>
              <a:lin ang="0" scaled="1"/>
            </a:gradFill>
            <a:ln w="9525">
              <a:noFill/>
              <a:round/>
              <a:headEnd/>
              <a:tailEnd/>
            </a:ln>
            <a:effectLst>
              <a:outerShdw blurRad="50800" dist="38100" dir="5400000" algn="t" rotWithShape="0">
                <a:prstClr val="black">
                  <a:alpha val="40000"/>
                </a:prstClr>
              </a:outerShdw>
            </a:effectLst>
          </p:spPr>
          <p:txBody>
            <a:bodyPr/>
            <a:lstStyle/>
            <a:p>
              <a:pPr defTabSz="1152144" fontAlgn="auto">
                <a:spcBef>
                  <a:spcPts val="0"/>
                </a:spcBef>
                <a:spcAft>
                  <a:spcPts val="0"/>
                </a:spcAft>
                <a:defRPr/>
              </a:pPr>
              <a:endParaRPr lang="zh-CN" altLang="en-US" sz="2300" kern="0">
                <a:solidFill>
                  <a:sysClr val="windowText" lastClr="000000"/>
                </a:solidFill>
                <a:latin typeface="Arial" charset="0"/>
                <a:ea typeface="宋体" charset="-122"/>
              </a:endParaRPr>
            </a:p>
          </p:txBody>
        </p:sp>
        <p:sp>
          <p:nvSpPr>
            <p:cNvPr id="36" name="AutoShape 79"/>
            <p:cNvSpPr>
              <a:spLocks noChangeArrowheads="1"/>
            </p:cNvSpPr>
            <p:nvPr/>
          </p:nvSpPr>
          <p:spPr bwMode="gray">
            <a:xfrm rot="1850974">
              <a:off x="1922077" y="3757122"/>
              <a:ext cx="435068" cy="541443"/>
            </a:xfrm>
            <a:prstGeom prst="can">
              <a:avLst>
                <a:gd name="adj" fmla="val 55367"/>
              </a:avLst>
            </a:prstGeom>
            <a:gradFill rotWithShape="1">
              <a:gsLst>
                <a:gs pos="22000">
                  <a:srgbClr val="B8B8B8"/>
                </a:gs>
                <a:gs pos="50000">
                  <a:srgbClr val="FFFFFF"/>
                </a:gs>
                <a:gs pos="0">
                  <a:srgbClr val="8A8A8A"/>
                </a:gs>
                <a:gs pos="100000">
                  <a:sysClr val="window" lastClr="FFFFFF">
                    <a:lumMod val="50000"/>
                  </a:sysClr>
                </a:gs>
              </a:gsLst>
              <a:lin ang="0" scaled="1"/>
            </a:gradFill>
            <a:ln w="9525">
              <a:noFill/>
              <a:round/>
              <a:headEnd/>
              <a:tailEnd/>
            </a:ln>
            <a:effectLst/>
          </p:spPr>
          <p:txBody>
            <a:bodyPr/>
            <a:lstStyle/>
            <a:p>
              <a:pPr defTabSz="1152144" fontAlgn="auto">
                <a:spcBef>
                  <a:spcPts val="0"/>
                </a:spcBef>
                <a:spcAft>
                  <a:spcPts val="0"/>
                </a:spcAft>
                <a:defRPr/>
              </a:pPr>
              <a:endParaRPr lang="zh-CN" altLang="en-US" sz="2300" kern="0">
                <a:solidFill>
                  <a:sysClr val="windowText" lastClr="000000"/>
                </a:solidFill>
                <a:latin typeface="Arial" charset="0"/>
                <a:ea typeface="宋体" charset="-122"/>
              </a:endParaRPr>
            </a:p>
          </p:txBody>
        </p:sp>
        <p:sp>
          <p:nvSpPr>
            <p:cNvPr id="37" name="同心圆 36"/>
            <p:cNvSpPr/>
            <p:nvPr/>
          </p:nvSpPr>
          <p:spPr>
            <a:xfrm>
              <a:off x="1683405" y="2071382"/>
              <a:ext cx="2075573" cy="2075573"/>
            </a:xfrm>
            <a:prstGeom prst="donut">
              <a:avLst>
                <a:gd name="adj" fmla="val 14188"/>
              </a:avLst>
            </a:prstGeom>
            <a:solidFill>
              <a:srgbClr val="FFC000"/>
            </a:solidFill>
            <a:ln w="34925"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190500"/>
            </a:sp3d>
          </p:spPr>
          <p:txBody>
            <a:bodyPr rtlCol="0" anchor="ctr"/>
            <a:lstStyle/>
            <a:p>
              <a:pPr algn="ctr" defTabSz="1152144" fontAlgn="auto">
                <a:spcBef>
                  <a:spcPts val="0"/>
                </a:spcBef>
                <a:spcAft>
                  <a:spcPts val="0"/>
                </a:spcAft>
                <a:defRPr/>
              </a:pPr>
              <a:endParaRPr lang="zh-CN" altLang="en-US" sz="2300" kern="0">
                <a:solidFill>
                  <a:sysClr val="windowText" lastClr="000000"/>
                </a:solidFill>
                <a:latin typeface="Calibri"/>
                <a:ea typeface="宋体"/>
              </a:endParaRPr>
            </a:p>
          </p:txBody>
        </p:sp>
      </p:grpSp>
      <p:sp>
        <p:nvSpPr>
          <p:cNvPr id="38" name="TextBox 37"/>
          <p:cNvSpPr txBox="1"/>
          <p:nvPr/>
        </p:nvSpPr>
        <p:spPr>
          <a:xfrm>
            <a:off x="2840641" y="3427883"/>
            <a:ext cx="863035" cy="470282"/>
          </a:xfrm>
          <a:prstGeom prst="rect">
            <a:avLst/>
          </a:prstGeom>
          <a:noFill/>
        </p:spPr>
        <p:txBody>
          <a:bodyPr wrap="square" lIns="115214" tIns="57607" rIns="115214" bIns="57607" rtlCol="0">
            <a:spAutoFit/>
          </a:bodyPr>
          <a:lstStyle>
            <a:defPPr>
              <a:defRPr lang="zh-CN"/>
            </a:defPPr>
            <a:lvl1pPr marR="0" lvl="0" indent="0" algn="ctr" fontAlgn="auto">
              <a:lnSpc>
                <a:spcPct val="100000"/>
              </a:lnSpc>
              <a:spcBef>
                <a:spcPts val="0"/>
              </a:spcBef>
              <a:spcAft>
                <a:spcPts val="0"/>
              </a:spcAft>
              <a:buClrTx/>
              <a:buSzTx/>
              <a:buFontTx/>
              <a:buNone/>
              <a:tabLst/>
              <a:defRPr kumimoji="0" sz="1600" b="1" i="0" u="none" strike="noStrike" kern="0" cap="none" spc="0" normalizeH="0" baseline="0">
                <a:ln>
                  <a:noFill/>
                </a:ln>
                <a:solidFill>
                  <a:sysClr val="window" lastClr="FFFFFF"/>
                </a:solidFill>
                <a:effectLst>
                  <a:outerShdw blurRad="50800" dist="38100" dir="5400000" algn="t" rotWithShape="0">
                    <a:prstClr val="black">
                      <a:alpha val="40000"/>
                    </a:prstClr>
                  </a:outerShdw>
                </a:effectLst>
                <a:uLnTx/>
                <a:uFillTx/>
                <a:latin typeface="微软雅黑" pitchFamily="34" charset="-122"/>
                <a:ea typeface="微软雅黑" pitchFamily="34" charset="-122"/>
              </a:defRPr>
            </a:lvl1pPr>
          </a:lstStyle>
          <a:p>
            <a:pPr marL="0" marR="0" lvl="0" indent="0" algn="ctr" defTabSz="1152144" eaLnBrk="1" fontAlgn="auto" latinLnBrk="0" hangingPunct="1">
              <a:lnSpc>
                <a:spcPct val="100000"/>
              </a:lnSpc>
              <a:spcBef>
                <a:spcPts val="0"/>
              </a:spcBef>
              <a:spcAft>
                <a:spcPts val="0"/>
              </a:spcAft>
              <a:buClrTx/>
              <a:buSzTx/>
              <a:buFontTx/>
              <a:buNone/>
              <a:tabLst/>
              <a:defRPr/>
            </a:pPr>
            <a:r>
              <a:rPr kumimoji="0" lang="zh-CN" altLang="en-US" sz="2300" b="1" i="0" u="none" strike="noStrike" kern="0" cap="none" spc="0" normalizeH="0" baseline="0" noProof="0" dirty="0">
                <a:ln>
                  <a:noFill/>
                </a:ln>
                <a:solidFill>
                  <a:srgbClr val="F79646">
                    <a:lumMod val="75000"/>
                  </a:srgbClr>
                </a:solidFill>
                <a:effectLst/>
                <a:uLnTx/>
                <a:uFillTx/>
                <a:latin typeface="微软雅黑" pitchFamily="34" charset="-122"/>
                <a:ea typeface="微软雅黑" pitchFamily="34" charset="-122"/>
              </a:rPr>
              <a:t>文本</a:t>
            </a:r>
          </a:p>
        </p:txBody>
      </p:sp>
      <p:sp>
        <p:nvSpPr>
          <p:cNvPr id="39" name="TextBox 38"/>
          <p:cNvSpPr txBox="1"/>
          <p:nvPr/>
        </p:nvSpPr>
        <p:spPr>
          <a:xfrm>
            <a:off x="6062228" y="3427883"/>
            <a:ext cx="863035" cy="470282"/>
          </a:xfrm>
          <a:prstGeom prst="rect">
            <a:avLst/>
          </a:prstGeom>
          <a:noFill/>
        </p:spPr>
        <p:txBody>
          <a:bodyPr wrap="square" lIns="115214" tIns="57607" rIns="115214" bIns="57607" rtlCol="0">
            <a:spAutoFit/>
          </a:bodyPr>
          <a:lstStyle>
            <a:defPPr>
              <a:defRPr lang="zh-CN"/>
            </a:defPPr>
            <a:lvl1pPr marR="0" lvl="0" indent="0" algn="ctr" fontAlgn="auto">
              <a:lnSpc>
                <a:spcPct val="100000"/>
              </a:lnSpc>
              <a:spcBef>
                <a:spcPts val="0"/>
              </a:spcBef>
              <a:spcAft>
                <a:spcPts val="0"/>
              </a:spcAft>
              <a:buClrTx/>
              <a:buSzTx/>
              <a:buFontTx/>
              <a:buNone/>
              <a:tabLst/>
              <a:defRPr kumimoji="0" sz="1600" b="1" i="0" u="none" strike="noStrike" kern="0" cap="none" spc="0" normalizeH="0" baseline="0">
                <a:ln>
                  <a:noFill/>
                </a:ln>
                <a:solidFill>
                  <a:sysClr val="window" lastClr="FFFFFF"/>
                </a:solidFill>
                <a:effectLst>
                  <a:outerShdw blurRad="50800" dist="38100" dir="5400000" algn="t" rotWithShape="0">
                    <a:prstClr val="black">
                      <a:alpha val="40000"/>
                    </a:prstClr>
                  </a:outerShdw>
                </a:effectLst>
                <a:uLnTx/>
                <a:uFillTx/>
                <a:latin typeface="微软雅黑" pitchFamily="34" charset="-122"/>
                <a:ea typeface="微软雅黑" pitchFamily="34" charset="-122"/>
              </a:defRPr>
            </a:lvl1pPr>
          </a:lstStyle>
          <a:p>
            <a:pPr marL="0" marR="0" lvl="0" indent="0" algn="ctr" defTabSz="1152144" eaLnBrk="1" fontAlgn="auto" latinLnBrk="0" hangingPunct="1">
              <a:lnSpc>
                <a:spcPct val="100000"/>
              </a:lnSpc>
              <a:spcBef>
                <a:spcPts val="0"/>
              </a:spcBef>
              <a:spcAft>
                <a:spcPts val="0"/>
              </a:spcAft>
              <a:buClrTx/>
              <a:buSzTx/>
              <a:buFontTx/>
              <a:buNone/>
              <a:tabLst/>
              <a:defRPr/>
            </a:pPr>
            <a:r>
              <a:rPr kumimoji="0" lang="zh-CN" altLang="en-US" sz="2300" b="1" i="0" u="none" strike="noStrike" kern="0" cap="none" spc="0" normalizeH="0" baseline="0" noProof="0" dirty="0">
                <a:ln>
                  <a:noFill/>
                </a:ln>
                <a:solidFill>
                  <a:srgbClr val="F79646">
                    <a:lumMod val="75000"/>
                  </a:srgbClr>
                </a:solidFill>
                <a:effectLst/>
                <a:uLnTx/>
                <a:uFillTx/>
                <a:latin typeface="微软雅黑" pitchFamily="34" charset="-122"/>
                <a:ea typeface="微软雅黑" pitchFamily="34" charset="-122"/>
              </a:rPr>
              <a:t>文本</a:t>
            </a:r>
          </a:p>
        </p:txBody>
      </p:sp>
      <p:sp>
        <p:nvSpPr>
          <p:cNvPr id="40" name="TextBox 39"/>
          <p:cNvSpPr txBox="1"/>
          <p:nvPr/>
        </p:nvSpPr>
        <p:spPr>
          <a:xfrm>
            <a:off x="9224727" y="3427883"/>
            <a:ext cx="863035" cy="470282"/>
          </a:xfrm>
          <a:prstGeom prst="rect">
            <a:avLst/>
          </a:prstGeom>
          <a:noFill/>
        </p:spPr>
        <p:txBody>
          <a:bodyPr wrap="square" lIns="115214" tIns="57607" rIns="115214" bIns="57607" rtlCol="0">
            <a:spAutoFit/>
          </a:bodyPr>
          <a:lstStyle>
            <a:defPPr>
              <a:defRPr lang="zh-CN"/>
            </a:defPPr>
            <a:lvl1pPr marR="0" lvl="0" indent="0" algn="ctr" fontAlgn="auto">
              <a:lnSpc>
                <a:spcPct val="100000"/>
              </a:lnSpc>
              <a:spcBef>
                <a:spcPts val="0"/>
              </a:spcBef>
              <a:spcAft>
                <a:spcPts val="0"/>
              </a:spcAft>
              <a:buClrTx/>
              <a:buSzTx/>
              <a:buFontTx/>
              <a:buNone/>
              <a:tabLst/>
              <a:defRPr kumimoji="0" sz="1600" b="1" i="0" u="none" strike="noStrike" kern="0" cap="none" spc="0" normalizeH="0" baseline="0">
                <a:ln>
                  <a:noFill/>
                </a:ln>
                <a:solidFill>
                  <a:sysClr val="window" lastClr="FFFFFF"/>
                </a:solidFill>
                <a:effectLst>
                  <a:outerShdw blurRad="50800" dist="38100" dir="5400000" algn="t" rotWithShape="0">
                    <a:prstClr val="black">
                      <a:alpha val="40000"/>
                    </a:prstClr>
                  </a:outerShdw>
                </a:effectLst>
                <a:uLnTx/>
                <a:uFillTx/>
                <a:latin typeface="微软雅黑" pitchFamily="34" charset="-122"/>
                <a:ea typeface="微软雅黑" pitchFamily="34" charset="-122"/>
              </a:defRPr>
            </a:lvl1pPr>
          </a:lstStyle>
          <a:p>
            <a:pPr marL="0" marR="0" lvl="0" indent="0" algn="ctr" defTabSz="1152144" eaLnBrk="1" fontAlgn="auto" latinLnBrk="0" hangingPunct="1">
              <a:lnSpc>
                <a:spcPct val="100000"/>
              </a:lnSpc>
              <a:spcBef>
                <a:spcPts val="0"/>
              </a:spcBef>
              <a:spcAft>
                <a:spcPts val="0"/>
              </a:spcAft>
              <a:buClrTx/>
              <a:buSzTx/>
              <a:buFontTx/>
              <a:buNone/>
              <a:tabLst/>
              <a:defRPr/>
            </a:pPr>
            <a:r>
              <a:rPr kumimoji="0" lang="zh-CN" altLang="en-US" sz="2300" b="1" i="0" u="none" strike="noStrike" kern="0" cap="none" spc="0" normalizeH="0" baseline="0" noProof="0" dirty="0">
                <a:ln>
                  <a:noFill/>
                </a:ln>
                <a:solidFill>
                  <a:srgbClr val="F79646">
                    <a:lumMod val="75000"/>
                  </a:srgbClr>
                </a:solidFill>
                <a:effectLst/>
                <a:uLnTx/>
                <a:uFillTx/>
                <a:latin typeface="微软雅黑" pitchFamily="34" charset="-122"/>
                <a:ea typeface="微软雅黑" pitchFamily="34" charset="-122"/>
              </a:rPr>
              <a:t>文本</a:t>
            </a:r>
          </a:p>
        </p:txBody>
      </p:sp>
      <p:sp>
        <p:nvSpPr>
          <p:cNvPr id="41" name="TextBox 40"/>
          <p:cNvSpPr txBox="1"/>
          <p:nvPr/>
        </p:nvSpPr>
        <p:spPr>
          <a:xfrm flipH="1">
            <a:off x="1768696" y="5102305"/>
            <a:ext cx="2203331" cy="1916832"/>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kern="0" dirty="0">
                <a:solidFill>
                  <a:sysClr val="windowText" lastClr="000000">
                    <a:lumMod val="65000"/>
                    <a:lumOff val="35000"/>
                  </a:sysClr>
                </a:solidFill>
                <a:latin typeface="微软雅黑" pitchFamily="34" charset="-122"/>
                <a:ea typeface="微软雅黑" pitchFamily="34" charset="-122"/>
              </a:rPr>
              <a:t>您的内容打在这里或者通过复制您的文本后在此框中选择粘贴，并选择只保留文字。</a:t>
            </a:r>
            <a:endParaRPr lang="en-US" altLang="zh-CN" kern="0" dirty="0">
              <a:solidFill>
                <a:sysClr val="windowText" lastClr="000000">
                  <a:lumMod val="65000"/>
                  <a:lumOff val="35000"/>
                </a:sysClr>
              </a:solidFill>
              <a:latin typeface="微软雅黑" pitchFamily="34" charset="-122"/>
              <a:ea typeface="微软雅黑" pitchFamily="34" charset="-122"/>
            </a:endParaRPr>
          </a:p>
        </p:txBody>
      </p:sp>
      <p:sp>
        <p:nvSpPr>
          <p:cNvPr id="42" name="TextBox 41"/>
          <p:cNvSpPr txBox="1"/>
          <p:nvPr/>
        </p:nvSpPr>
        <p:spPr>
          <a:xfrm flipH="1">
            <a:off x="4970649" y="5102305"/>
            <a:ext cx="2203331" cy="1916832"/>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kern="0" dirty="0">
                <a:solidFill>
                  <a:sysClr val="windowText" lastClr="000000">
                    <a:lumMod val="65000"/>
                    <a:lumOff val="35000"/>
                  </a:sysClr>
                </a:solidFill>
                <a:latin typeface="微软雅黑" pitchFamily="34" charset="-122"/>
                <a:ea typeface="微软雅黑" pitchFamily="34" charset="-122"/>
              </a:rPr>
              <a:t>您的内容打在这里或者通过复制您的文本后在此框中选择粘贴，并选择只保留文字。</a:t>
            </a:r>
            <a:endParaRPr lang="en-US" altLang="zh-CN" kern="0" dirty="0">
              <a:solidFill>
                <a:sysClr val="windowText" lastClr="000000">
                  <a:lumMod val="65000"/>
                  <a:lumOff val="35000"/>
                </a:sysClr>
              </a:solidFill>
              <a:latin typeface="微软雅黑" pitchFamily="34" charset="-122"/>
              <a:ea typeface="微软雅黑" pitchFamily="34" charset="-122"/>
            </a:endParaRPr>
          </a:p>
        </p:txBody>
      </p:sp>
      <p:sp>
        <p:nvSpPr>
          <p:cNvPr id="43" name="TextBox 42"/>
          <p:cNvSpPr txBox="1"/>
          <p:nvPr/>
        </p:nvSpPr>
        <p:spPr>
          <a:xfrm flipH="1">
            <a:off x="8185198" y="5138317"/>
            <a:ext cx="2203331" cy="1916832"/>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kern="0" dirty="0">
                <a:solidFill>
                  <a:sysClr val="windowText" lastClr="000000">
                    <a:lumMod val="65000"/>
                    <a:lumOff val="35000"/>
                  </a:sysClr>
                </a:solidFill>
                <a:latin typeface="微软雅黑" pitchFamily="34" charset="-122"/>
                <a:ea typeface="微软雅黑" pitchFamily="34" charset="-122"/>
              </a:rPr>
              <a:t>您的内容打在这里或者通过复制您的文本后在此框中选择粘贴，并选择只保留文字。</a:t>
            </a:r>
            <a:endParaRPr lang="en-US" altLang="zh-CN" kern="0" dirty="0">
              <a:solidFill>
                <a:sysClr val="windowText" lastClr="000000">
                  <a:lumMod val="65000"/>
                  <a:lumOff val="35000"/>
                </a:sysClr>
              </a:solidFill>
              <a:latin typeface="微软雅黑" pitchFamily="34" charset="-122"/>
              <a:ea typeface="微软雅黑" pitchFamily="34" charset="-122"/>
            </a:endParaRPr>
          </a:p>
        </p:txBody>
      </p:sp>
    </p:spTree>
    <p:extLst>
      <p:ext uri="{BB962C8B-B14F-4D97-AF65-F5344CB8AC3E}">
        <p14:creationId xmlns:p14="http://schemas.microsoft.com/office/powerpoint/2010/main" val="32064217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24283" y="2289479"/>
            <a:ext cx="3108871" cy="2812529"/>
          </a:xfrm>
          <a:prstGeom prst="rect">
            <a:avLst/>
          </a:prstGeom>
        </p:spPr>
      </p:pic>
      <p:pic>
        <p:nvPicPr>
          <p:cNvPr id="12" name="图片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67322" y="2289479"/>
            <a:ext cx="3108871" cy="2812529"/>
          </a:xfrm>
          <a:prstGeom prst="rect">
            <a:avLst/>
          </a:prstGeom>
        </p:spPr>
      </p:pic>
      <p:pic>
        <p:nvPicPr>
          <p:cNvPr id="13" name="图片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10362" y="2289479"/>
            <a:ext cx="3108871" cy="2812529"/>
          </a:xfrm>
          <a:prstGeom prst="rect">
            <a:avLst/>
          </a:prstGeom>
        </p:spPr>
      </p:pic>
      <p:sp>
        <p:nvSpPr>
          <p:cNvPr id="14" name="TextBox 13"/>
          <p:cNvSpPr txBox="1"/>
          <p:nvPr/>
        </p:nvSpPr>
        <p:spPr>
          <a:xfrm>
            <a:off x="1950164" y="3855040"/>
            <a:ext cx="1392042" cy="424116"/>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2000" b="1" kern="0" dirty="0">
                <a:solidFill>
                  <a:srgbClr val="F79646">
                    <a:lumMod val="50000"/>
                  </a:srgbClr>
                </a:solidFill>
                <a:latin typeface="微软雅黑" pitchFamily="34" charset="-122"/>
                <a:ea typeface="微软雅黑" pitchFamily="34" charset="-122"/>
              </a:rPr>
              <a:t>您的标题</a:t>
            </a:r>
          </a:p>
        </p:txBody>
      </p:sp>
      <p:sp>
        <p:nvSpPr>
          <p:cNvPr id="15" name="TextBox 14"/>
          <p:cNvSpPr txBox="1"/>
          <p:nvPr/>
        </p:nvSpPr>
        <p:spPr>
          <a:xfrm>
            <a:off x="5019649" y="3855040"/>
            <a:ext cx="1392042" cy="424116"/>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2000" b="1" kern="0" dirty="0">
                <a:solidFill>
                  <a:srgbClr val="F79646">
                    <a:lumMod val="50000"/>
                  </a:srgbClr>
                </a:solidFill>
                <a:latin typeface="微软雅黑" pitchFamily="34" charset="-122"/>
                <a:ea typeface="微软雅黑" pitchFamily="34" charset="-122"/>
              </a:rPr>
              <a:t>您的标题</a:t>
            </a:r>
          </a:p>
        </p:txBody>
      </p:sp>
      <p:sp>
        <p:nvSpPr>
          <p:cNvPr id="16" name="TextBox 15"/>
          <p:cNvSpPr txBox="1"/>
          <p:nvPr/>
        </p:nvSpPr>
        <p:spPr>
          <a:xfrm>
            <a:off x="8089134" y="3855040"/>
            <a:ext cx="1392042" cy="424116"/>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2000" b="1" kern="0" dirty="0">
                <a:solidFill>
                  <a:srgbClr val="F79646">
                    <a:lumMod val="50000"/>
                  </a:srgbClr>
                </a:solidFill>
                <a:latin typeface="微软雅黑" pitchFamily="34" charset="-122"/>
                <a:ea typeface="微软雅黑" pitchFamily="34" charset="-122"/>
              </a:rPr>
              <a:t>您的标题</a:t>
            </a:r>
          </a:p>
        </p:txBody>
      </p:sp>
      <p:sp>
        <p:nvSpPr>
          <p:cNvPr id="17" name="TextBox 16"/>
          <p:cNvSpPr txBox="1"/>
          <p:nvPr/>
        </p:nvSpPr>
        <p:spPr>
          <a:xfrm>
            <a:off x="1444533" y="5060680"/>
            <a:ext cx="2609416" cy="1556733"/>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kern="0" dirty="0">
                <a:solidFill>
                  <a:sysClr val="windowText" lastClr="000000">
                    <a:lumMod val="65000"/>
                    <a:lumOff val="35000"/>
                  </a:sysClr>
                </a:solidFill>
                <a:latin typeface="微软雅黑" pitchFamily="34" charset="-122"/>
                <a:ea typeface="微软雅黑" pitchFamily="34" charset="-122"/>
              </a:rPr>
              <a:t>您的内容打在这里，或者通过复制您的文本后在此框中选择粘贴，并选择只保留文字。</a:t>
            </a:r>
            <a:endParaRPr lang="en-US" altLang="zh-CN" kern="0" dirty="0">
              <a:solidFill>
                <a:sysClr val="windowText" lastClr="000000">
                  <a:lumMod val="65000"/>
                  <a:lumOff val="35000"/>
                </a:sysClr>
              </a:solidFill>
              <a:latin typeface="微软雅黑" pitchFamily="34" charset="-122"/>
              <a:ea typeface="微软雅黑" pitchFamily="34" charset="-122"/>
            </a:endParaRPr>
          </a:p>
        </p:txBody>
      </p:sp>
      <p:sp>
        <p:nvSpPr>
          <p:cNvPr id="18" name="TextBox 17"/>
          <p:cNvSpPr txBox="1"/>
          <p:nvPr/>
        </p:nvSpPr>
        <p:spPr>
          <a:xfrm>
            <a:off x="4510418" y="5060680"/>
            <a:ext cx="2609416" cy="1556733"/>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kern="0" dirty="0">
                <a:solidFill>
                  <a:sysClr val="windowText" lastClr="000000">
                    <a:lumMod val="65000"/>
                    <a:lumOff val="35000"/>
                  </a:sysClr>
                </a:solidFill>
                <a:latin typeface="微软雅黑" pitchFamily="34" charset="-122"/>
                <a:ea typeface="微软雅黑" pitchFamily="34" charset="-122"/>
              </a:rPr>
              <a:t>您的内容打在这里，或者通过复制您的文本后在此框中选择粘贴，并选择只保留文字。</a:t>
            </a:r>
            <a:endParaRPr lang="en-US" altLang="zh-CN" kern="0" dirty="0">
              <a:solidFill>
                <a:sysClr val="windowText" lastClr="000000">
                  <a:lumMod val="65000"/>
                  <a:lumOff val="35000"/>
                </a:sysClr>
              </a:solidFill>
              <a:latin typeface="微软雅黑" pitchFamily="34" charset="-122"/>
              <a:ea typeface="微软雅黑" pitchFamily="34" charset="-122"/>
            </a:endParaRPr>
          </a:p>
        </p:txBody>
      </p:sp>
      <p:sp>
        <p:nvSpPr>
          <p:cNvPr id="19" name="TextBox 18"/>
          <p:cNvSpPr txBox="1"/>
          <p:nvPr/>
        </p:nvSpPr>
        <p:spPr>
          <a:xfrm>
            <a:off x="7554307" y="5060680"/>
            <a:ext cx="2609416" cy="1556733"/>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kern="0" dirty="0">
                <a:solidFill>
                  <a:sysClr val="windowText" lastClr="000000">
                    <a:lumMod val="65000"/>
                    <a:lumOff val="35000"/>
                  </a:sysClr>
                </a:solidFill>
                <a:latin typeface="微软雅黑" pitchFamily="34" charset="-122"/>
                <a:ea typeface="微软雅黑" pitchFamily="34" charset="-122"/>
              </a:rPr>
              <a:t>您的内容打在这里，或者通过复制您的文本后在此框中选择粘贴，并选择只保留文字。</a:t>
            </a:r>
            <a:endParaRPr lang="en-US" altLang="zh-CN" kern="0" dirty="0">
              <a:solidFill>
                <a:sysClr val="windowText" lastClr="000000">
                  <a:lumMod val="65000"/>
                  <a:lumOff val="35000"/>
                </a:sysClr>
              </a:solidFill>
              <a:latin typeface="微软雅黑" pitchFamily="34" charset="-122"/>
              <a:ea typeface="微软雅黑" pitchFamily="34" charset="-122"/>
            </a:endParaRPr>
          </a:p>
        </p:txBody>
      </p:sp>
    </p:spTree>
    <p:extLst>
      <p:ext uri="{BB962C8B-B14F-4D97-AF65-F5344CB8AC3E}">
        <p14:creationId xmlns:p14="http://schemas.microsoft.com/office/powerpoint/2010/main" val="26502921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图片 3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8403" y="3973770"/>
            <a:ext cx="10399734" cy="2334733"/>
          </a:xfrm>
          <a:prstGeom prst="rect">
            <a:avLst/>
          </a:prstGeom>
        </p:spPr>
      </p:pic>
      <p:grpSp>
        <p:nvGrpSpPr>
          <p:cNvPr id="32" name="组合 31"/>
          <p:cNvGrpSpPr/>
          <p:nvPr/>
        </p:nvGrpSpPr>
        <p:grpSpPr>
          <a:xfrm>
            <a:off x="1761471" y="2769813"/>
            <a:ext cx="1755761" cy="1755599"/>
            <a:chOff x="937081" y="2250776"/>
            <a:chExt cx="1199014" cy="1199017"/>
          </a:xfrm>
          <a:effectLst>
            <a:outerShdw blurRad="50800" dist="38100" dir="5400000" algn="t" rotWithShape="0">
              <a:prstClr val="black">
                <a:alpha val="40000"/>
              </a:prstClr>
            </a:outerShdw>
          </a:effectLst>
        </p:grpSpPr>
        <p:sp>
          <p:nvSpPr>
            <p:cNvPr id="33" name="椭圆 32"/>
            <p:cNvSpPr/>
            <p:nvPr/>
          </p:nvSpPr>
          <p:spPr bwMode="auto">
            <a:xfrm rot="1267204">
              <a:off x="937081" y="2250776"/>
              <a:ext cx="1199014" cy="1199017"/>
            </a:xfrm>
            <a:prstGeom prst="ellipse">
              <a:avLst/>
            </a:prstGeom>
            <a:gradFill flip="none" rotWithShape="1">
              <a:gsLst>
                <a:gs pos="2000">
                  <a:srgbClr val="659B29"/>
                </a:gs>
                <a:gs pos="100000">
                  <a:srgbClr val="B5FB05"/>
                </a:gs>
              </a:gsLst>
              <a:lin ang="10800000" scaled="1"/>
              <a:tileRect/>
            </a:gradFill>
            <a:ln w="25400" cap="flat" cmpd="sng" algn="ctr">
              <a:solidFill>
                <a:srgbClr val="659B29"/>
              </a:solidFill>
              <a:prstDash val="solid"/>
            </a:ln>
            <a:effectLst/>
            <a:scene3d>
              <a:camera prst="orthographicFront">
                <a:rot lat="0" lon="0" rev="0"/>
              </a:camera>
              <a:lightRig rig="glow" dir="t">
                <a:rot lat="0" lon="0" rev="14100000"/>
              </a:lightRig>
            </a:scene3d>
            <a:sp3d prstMaterial="softEdge">
              <a:bevelT w="127000"/>
            </a:sp3d>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grpSp>
          <p:nvGrpSpPr>
            <p:cNvPr id="34" name="组合 33"/>
            <p:cNvGrpSpPr/>
            <p:nvPr/>
          </p:nvGrpSpPr>
          <p:grpSpPr>
            <a:xfrm>
              <a:off x="1105641" y="2303027"/>
              <a:ext cx="987812" cy="1120801"/>
              <a:chOff x="1105641" y="2159011"/>
              <a:chExt cx="987812" cy="1120801"/>
            </a:xfrm>
          </p:grpSpPr>
          <p:sp>
            <p:nvSpPr>
              <p:cNvPr id="35" name="椭圆 34"/>
              <p:cNvSpPr/>
              <p:nvPr/>
            </p:nvSpPr>
            <p:spPr bwMode="auto">
              <a:xfrm rot="2140418">
                <a:off x="1105641" y="2159011"/>
                <a:ext cx="987812" cy="905745"/>
              </a:xfrm>
              <a:prstGeom prst="ellipse">
                <a:avLst/>
              </a:prstGeom>
              <a:gradFill flip="none" rotWithShape="1">
                <a:gsLst>
                  <a:gs pos="0">
                    <a:sysClr val="window" lastClr="FFFFFF">
                      <a:alpha val="0"/>
                    </a:sysClr>
                  </a:gs>
                  <a:gs pos="16000">
                    <a:sysClr val="window" lastClr="FFFFFF">
                      <a:alpha val="87000"/>
                    </a:sysClr>
                  </a:gs>
                  <a:gs pos="30000">
                    <a:sysClr val="window" lastClr="FFFFFF">
                      <a:alpha val="0"/>
                    </a:sysClr>
                  </a:gs>
                </a:gsLst>
                <a:lin ang="2700000" scaled="1"/>
                <a:tileRect/>
              </a:gradFill>
              <a:ln w="25400" cap="flat" cmpd="sng" algn="ctr">
                <a:noFill/>
                <a:prstDash val="solid"/>
              </a:ln>
              <a:effectLst/>
            </p:spPr>
            <p:txBody>
              <a:bodyPr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36" name="椭圆 35"/>
              <p:cNvSpPr/>
              <p:nvPr/>
            </p:nvSpPr>
            <p:spPr>
              <a:xfrm rot="21437843">
                <a:off x="1117706" y="2873834"/>
                <a:ext cx="786382" cy="405978"/>
              </a:xfrm>
              <a:prstGeom prst="ellipse">
                <a:avLst/>
              </a:prstGeom>
              <a:gradFill>
                <a:gsLst>
                  <a:gs pos="28000">
                    <a:sysClr val="window" lastClr="FFFFFF">
                      <a:alpha val="0"/>
                    </a:sysClr>
                  </a:gs>
                  <a:gs pos="98000">
                    <a:sysClr val="window" lastClr="FFFFFF">
                      <a:alpha val="79000"/>
                    </a:sysClr>
                  </a:gs>
                  <a:gs pos="78000">
                    <a:sysClr val="window" lastClr="FFFFFF">
                      <a:alpha val="41000"/>
                    </a:sysClr>
                  </a:gs>
                </a:gsLst>
                <a:lin ang="5400000" scaled="0"/>
              </a:gradFill>
              <a:ln w="25400" cap="flat" cmpd="sng" algn="ctr">
                <a:noFill/>
                <a:prstDash val="solid"/>
              </a:ln>
              <a:effectLst/>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grpSp>
      </p:grpSp>
      <p:sp>
        <p:nvSpPr>
          <p:cNvPr id="37" name="TextBox 36"/>
          <p:cNvSpPr txBox="1"/>
          <p:nvPr/>
        </p:nvSpPr>
        <p:spPr>
          <a:xfrm>
            <a:off x="1868328" y="3427601"/>
            <a:ext cx="1574234" cy="470282"/>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2300" b="1" kern="0" dirty="0">
                <a:solidFill>
                  <a:sysClr val="window" lastClr="FFFFFF"/>
                </a:solidFill>
                <a:effectLst>
                  <a:outerShdw blurRad="50800" dist="38100" dir="5400000" algn="t" rotWithShape="0">
                    <a:prstClr val="black">
                      <a:alpha val="40000"/>
                    </a:prstClr>
                  </a:outerShdw>
                </a:effectLst>
                <a:latin typeface="微软雅黑" pitchFamily="34" charset="-122"/>
                <a:ea typeface="微软雅黑" pitchFamily="34" charset="-122"/>
              </a:rPr>
              <a:t>文本</a:t>
            </a:r>
          </a:p>
        </p:txBody>
      </p:sp>
      <p:sp>
        <p:nvSpPr>
          <p:cNvPr id="38" name="TextBox 37"/>
          <p:cNvSpPr txBox="1"/>
          <p:nvPr/>
        </p:nvSpPr>
        <p:spPr>
          <a:xfrm>
            <a:off x="1636765" y="5491614"/>
            <a:ext cx="1934402" cy="1556733"/>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kern="0" dirty="0">
                <a:solidFill>
                  <a:sysClr val="windowText" lastClr="000000">
                    <a:lumMod val="65000"/>
                    <a:lumOff val="35000"/>
                  </a:sysClr>
                </a:solidFill>
                <a:latin typeface="微软雅黑" pitchFamily="34" charset="-122"/>
                <a:ea typeface="微软雅黑" pitchFamily="34" charset="-122"/>
              </a:rPr>
              <a:t>您的内容打在这里，或者通过复制您的文本后在此框中选择粘贴</a:t>
            </a:r>
            <a:endParaRPr lang="en-US" altLang="zh-CN" kern="0" dirty="0">
              <a:solidFill>
                <a:sysClr val="windowText" lastClr="000000">
                  <a:lumMod val="65000"/>
                  <a:lumOff val="35000"/>
                </a:sysClr>
              </a:solidFill>
              <a:latin typeface="微软雅黑" pitchFamily="34" charset="-122"/>
              <a:ea typeface="微软雅黑" pitchFamily="34" charset="-122"/>
            </a:endParaRPr>
          </a:p>
        </p:txBody>
      </p:sp>
      <p:sp>
        <p:nvSpPr>
          <p:cNvPr id="39" name="TextBox 38"/>
          <p:cNvSpPr txBox="1"/>
          <p:nvPr/>
        </p:nvSpPr>
        <p:spPr>
          <a:xfrm>
            <a:off x="3815027" y="5469321"/>
            <a:ext cx="1934402" cy="1556733"/>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kern="0" dirty="0">
                <a:solidFill>
                  <a:sysClr val="windowText" lastClr="000000">
                    <a:lumMod val="65000"/>
                    <a:lumOff val="35000"/>
                  </a:sysClr>
                </a:solidFill>
                <a:latin typeface="微软雅黑" pitchFamily="34" charset="-122"/>
                <a:ea typeface="微软雅黑" pitchFamily="34" charset="-122"/>
              </a:rPr>
              <a:t>您的内容打在这里，或者通过复制您的文本后在此框中选择粘贴</a:t>
            </a:r>
            <a:endParaRPr lang="en-US" altLang="zh-CN" kern="0" dirty="0">
              <a:solidFill>
                <a:sysClr val="windowText" lastClr="000000">
                  <a:lumMod val="65000"/>
                  <a:lumOff val="35000"/>
                </a:sysClr>
              </a:solidFill>
              <a:latin typeface="微软雅黑" pitchFamily="34" charset="-122"/>
              <a:ea typeface="微软雅黑" pitchFamily="34" charset="-122"/>
            </a:endParaRPr>
          </a:p>
        </p:txBody>
      </p:sp>
      <p:sp>
        <p:nvSpPr>
          <p:cNvPr id="40" name="TextBox 39"/>
          <p:cNvSpPr txBox="1"/>
          <p:nvPr/>
        </p:nvSpPr>
        <p:spPr>
          <a:xfrm>
            <a:off x="5993289" y="5447028"/>
            <a:ext cx="1934402" cy="1556733"/>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kern="0" dirty="0">
                <a:solidFill>
                  <a:sysClr val="windowText" lastClr="000000">
                    <a:lumMod val="65000"/>
                    <a:lumOff val="35000"/>
                  </a:sysClr>
                </a:solidFill>
                <a:latin typeface="微软雅黑" pitchFamily="34" charset="-122"/>
                <a:ea typeface="微软雅黑" pitchFamily="34" charset="-122"/>
              </a:rPr>
              <a:t>您的内容打在这里，或者通过复制您的文本后在此框中选择粘贴</a:t>
            </a:r>
            <a:endParaRPr lang="en-US" altLang="zh-CN" kern="0" dirty="0">
              <a:solidFill>
                <a:sysClr val="windowText" lastClr="000000">
                  <a:lumMod val="65000"/>
                  <a:lumOff val="35000"/>
                </a:sysClr>
              </a:solidFill>
              <a:latin typeface="微软雅黑" pitchFamily="34" charset="-122"/>
              <a:ea typeface="微软雅黑" pitchFamily="34" charset="-122"/>
            </a:endParaRPr>
          </a:p>
        </p:txBody>
      </p:sp>
      <p:sp>
        <p:nvSpPr>
          <p:cNvPr id="41" name="TextBox 40"/>
          <p:cNvSpPr txBox="1"/>
          <p:nvPr/>
        </p:nvSpPr>
        <p:spPr>
          <a:xfrm>
            <a:off x="8171552" y="5447028"/>
            <a:ext cx="1934402" cy="1556733"/>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kern="0" dirty="0">
                <a:solidFill>
                  <a:sysClr val="windowText" lastClr="000000">
                    <a:lumMod val="65000"/>
                    <a:lumOff val="35000"/>
                  </a:sysClr>
                </a:solidFill>
                <a:latin typeface="微软雅黑" pitchFamily="34" charset="-122"/>
                <a:ea typeface="微软雅黑" pitchFamily="34" charset="-122"/>
              </a:rPr>
              <a:t>您的内容打在这里，或者通过复制您的文本后在此框中选择粘贴</a:t>
            </a:r>
            <a:endParaRPr lang="en-US" altLang="zh-CN" kern="0" dirty="0">
              <a:solidFill>
                <a:sysClr val="windowText" lastClr="000000">
                  <a:lumMod val="65000"/>
                  <a:lumOff val="35000"/>
                </a:sysClr>
              </a:solidFill>
              <a:latin typeface="微软雅黑" pitchFamily="34" charset="-122"/>
              <a:ea typeface="微软雅黑" pitchFamily="34" charset="-122"/>
            </a:endParaRPr>
          </a:p>
        </p:txBody>
      </p:sp>
      <p:grpSp>
        <p:nvGrpSpPr>
          <p:cNvPr id="42" name="组合 41"/>
          <p:cNvGrpSpPr/>
          <p:nvPr/>
        </p:nvGrpSpPr>
        <p:grpSpPr>
          <a:xfrm>
            <a:off x="3839647" y="2758611"/>
            <a:ext cx="1755761" cy="1755599"/>
            <a:chOff x="937081" y="2250776"/>
            <a:chExt cx="1199014" cy="1199017"/>
          </a:xfrm>
          <a:effectLst>
            <a:outerShdw blurRad="50800" dist="38100" dir="5400000" algn="t" rotWithShape="0">
              <a:prstClr val="black">
                <a:alpha val="40000"/>
              </a:prstClr>
            </a:outerShdw>
          </a:effectLst>
        </p:grpSpPr>
        <p:sp>
          <p:nvSpPr>
            <p:cNvPr id="43" name="椭圆 42"/>
            <p:cNvSpPr/>
            <p:nvPr/>
          </p:nvSpPr>
          <p:spPr bwMode="auto">
            <a:xfrm rot="1267204">
              <a:off x="937081" y="2250776"/>
              <a:ext cx="1199014" cy="1199017"/>
            </a:xfrm>
            <a:prstGeom prst="ellipse">
              <a:avLst/>
            </a:prstGeom>
            <a:gradFill flip="none" rotWithShape="1">
              <a:gsLst>
                <a:gs pos="2000">
                  <a:srgbClr val="659B29"/>
                </a:gs>
                <a:gs pos="100000">
                  <a:srgbClr val="B5FB05"/>
                </a:gs>
              </a:gsLst>
              <a:lin ang="10800000" scaled="1"/>
              <a:tileRect/>
            </a:gradFill>
            <a:ln w="25400" cap="flat" cmpd="sng" algn="ctr">
              <a:solidFill>
                <a:srgbClr val="659B29"/>
              </a:solidFill>
              <a:prstDash val="solid"/>
            </a:ln>
            <a:effectLst/>
            <a:scene3d>
              <a:camera prst="orthographicFront">
                <a:rot lat="0" lon="0" rev="0"/>
              </a:camera>
              <a:lightRig rig="glow" dir="t">
                <a:rot lat="0" lon="0" rev="14100000"/>
              </a:lightRig>
            </a:scene3d>
            <a:sp3d prstMaterial="softEdge">
              <a:bevelT w="127000"/>
            </a:sp3d>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grpSp>
          <p:nvGrpSpPr>
            <p:cNvPr id="44" name="组合 43"/>
            <p:cNvGrpSpPr/>
            <p:nvPr/>
          </p:nvGrpSpPr>
          <p:grpSpPr>
            <a:xfrm>
              <a:off x="1105641" y="2303027"/>
              <a:ext cx="987812" cy="1120801"/>
              <a:chOff x="1105641" y="2159011"/>
              <a:chExt cx="987812" cy="1120801"/>
            </a:xfrm>
          </p:grpSpPr>
          <p:sp>
            <p:nvSpPr>
              <p:cNvPr id="45" name="椭圆 44"/>
              <p:cNvSpPr/>
              <p:nvPr/>
            </p:nvSpPr>
            <p:spPr bwMode="auto">
              <a:xfrm rot="2140418">
                <a:off x="1105641" y="2159011"/>
                <a:ext cx="987812" cy="905745"/>
              </a:xfrm>
              <a:prstGeom prst="ellipse">
                <a:avLst/>
              </a:prstGeom>
              <a:gradFill flip="none" rotWithShape="1">
                <a:gsLst>
                  <a:gs pos="0">
                    <a:sysClr val="window" lastClr="FFFFFF">
                      <a:alpha val="0"/>
                    </a:sysClr>
                  </a:gs>
                  <a:gs pos="16000">
                    <a:sysClr val="window" lastClr="FFFFFF">
                      <a:alpha val="87000"/>
                    </a:sysClr>
                  </a:gs>
                  <a:gs pos="30000">
                    <a:sysClr val="window" lastClr="FFFFFF">
                      <a:alpha val="0"/>
                    </a:sysClr>
                  </a:gs>
                </a:gsLst>
                <a:lin ang="2700000" scaled="1"/>
                <a:tileRect/>
              </a:gradFill>
              <a:ln w="25400" cap="flat" cmpd="sng" algn="ctr">
                <a:noFill/>
                <a:prstDash val="solid"/>
              </a:ln>
              <a:effectLst/>
            </p:spPr>
            <p:txBody>
              <a:bodyPr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46" name="椭圆 45"/>
              <p:cNvSpPr/>
              <p:nvPr/>
            </p:nvSpPr>
            <p:spPr>
              <a:xfrm rot="21437843">
                <a:off x="1117706" y="2873834"/>
                <a:ext cx="786382" cy="405978"/>
              </a:xfrm>
              <a:prstGeom prst="ellipse">
                <a:avLst/>
              </a:prstGeom>
              <a:gradFill>
                <a:gsLst>
                  <a:gs pos="28000">
                    <a:sysClr val="window" lastClr="FFFFFF">
                      <a:alpha val="0"/>
                    </a:sysClr>
                  </a:gs>
                  <a:gs pos="98000">
                    <a:sysClr val="window" lastClr="FFFFFF">
                      <a:alpha val="79000"/>
                    </a:sysClr>
                  </a:gs>
                  <a:gs pos="78000">
                    <a:sysClr val="window" lastClr="FFFFFF">
                      <a:alpha val="41000"/>
                    </a:sysClr>
                  </a:gs>
                </a:gsLst>
                <a:lin ang="5400000" scaled="0"/>
              </a:gradFill>
              <a:ln w="25400" cap="flat" cmpd="sng" algn="ctr">
                <a:noFill/>
                <a:prstDash val="solid"/>
              </a:ln>
              <a:effectLst/>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grpSp>
      </p:grpSp>
      <p:grpSp>
        <p:nvGrpSpPr>
          <p:cNvPr id="47" name="组合 46"/>
          <p:cNvGrpSpPr/>
          <p:nvPr/>
        </p:nvGrpSpPr>
        <p:grpSpPr>
          <a:xfrm>
            <a:off x="5917821" y="2747407"/>
            <a:ext cx="1755761" cy="1755599"/>
            <a:chOff x="937081" y="2250776"/>
            <a:chExt cx="1199014" cy="1199017"/>
          </a:xfrm>
          <a:effectLst>
            <a:outerShdw blurRad="50800" dist="38100" dir="5400000" algn="t" rotWithShape="0">
              <a:prstClr val="black">
                <a:alpha val="40000"/>
              </a:prstClr>
            </a:outerShdw>
          </a:effectLst>
        </p:grpSpPr>
        <p:sp>
          <p:nvSpPr>
            <p:cNvPr id="48" name="椭圆 47"/>
            <p:cNvSpPr/>
            <p:nvPr/>
          </p:nvSpPr>
          <p:spPr bwMode="auto">
            <a:xfrm rot="1267204">
              <a:off x="937081" y="2250776"/>
              <a:ext cx="1199014" cy="1199017"/>
            </a:xfrm>
            <a:prstGeom prst="ellipse">
              <a:avLst/>
            </a:prstGeom>
            <a:gradFill flip="none" rotWithShape="1">
              <a:gsLst>
                <a:gs pos="2000">
                  <a:srgbClr val="659B29"/>
                </a:gs>
                <a:gs pos="100000">
                  <a:srgbClr val="B5FB05"/>
                </a:gs>
              </a:gsLst>
              <a:lin ang="10800000" scaled="1"/>
              <a:tileRect/>
            </a:gradFill>
            <a:ln w="25400" cap="flat" cmpd="sng" algn="ctr">
              <a:solidFill>
                <a:srgbClr val="659B29"/>
              </a:solidFill>
              <a:prstDash val="solid"/>
            </a:ln>
            <a:effectLst/>
            <a:scene3d>
              <a:camera prst="orthographicFront">
                <a:rot lat="0" lon="0" rev="0"/>
              </a:camera>
              <a:lightRig rig="glow" dir="t">
                <a:rot lat="0" lon="0" rev="14100000"/>
              </a:lightRig>
            </a:scene3d>
            <a:sp3d prstMaterial="softEdge">
              <a:bevelT w="127000"/>
            </a:sp3d>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grpSp>
          <p:nvGrpSpPr>
            <p:cNvPr id="49" name="组合 48"/>
            <p:cNvGrpSpPr/>
            <p:nvPr/>
          </p:nvGrpSpPr>
          <p:grpSpPr>
            <a:xfrm>
              <a:off x="1105641" y="2303027"/>
              <a:ext cx="987812" cy="1120801"/>
              <a:chOff x="1105641" y="2159011"/>
              <a:chExt cx="987812" cy="1120801"/>
            </a:xfrm>
          </p:grpSpPr>
          <p:sp>
            <p:nvSpPr>
              <p:cNvPr id="50" name="椭圆 49"/>
              <p:cNvSpPr/>
              <p:nvPr/>
            </p:nvSpPr>
            <p:spPr bwMode="auto">
              <a:xfrm rot="2140418">
                <a:off x="1105641" y="2159011"/>
                <a:ext cx="987812" cy="905745"/>
              </a:xfrm>
              <a:prstGeom prst="ellipse">
                <a:avLst/>
              </a:prstGeom>
              <a:gradFill flip="none" rotWithShape="1">
                <a:gsLst>
                  <a:gs pos="0">
                    <a:sysClr val="window" lastClr="FFFFFF">
                      <a:alpha val="0"/>
                    </a:sysClr>
                  </a:gs>
                  <a:gs pos="16000">
                    <a:sysClr val="window" lastClr="FFFFFF">
                      <a:alpha val="87000"/>
                    </a:sysClr>
                  </a:gs>
                  <a:gs pos="30000">
                    <a:sysClr val="window" lastClr="FFFFFF">
                      <a:alpha val="0"/>
                    </a:sysClr>
                  </a:gs>
                </a:gsLst>
                <a:lin ang="2700000" scaled="1"/>
                <a:tileRect/>
              </a:gradFill>
              <a:ln w="25400" cap="flat" cmpd="sng" algn="ctr">
                <a:noFill/>
                <a:prstDash val="solid"/>
              </a:ln>
              <a:effectLst/>
            </p:spPr>
            <p:txBody>
              <a:bodyPr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51" name="椭圆 50"/>
              <p:cNvSpPr/>
              <p:nvPr/>
            </p:nvSpPr>
            <p:spPr>
              <a:xfrm rot="21437843">
                <a:off x="1117706" y="2873834"/>
                <a:ext cx="786382" cy="405978"/>
              </a:xfrm>
              <a:prstGeom prst="ellipse">
                <a:avLst/>
              </a:prstGeom>
              <a:gradFill>
                <a:gsLst>
                  <a:gs pos="28000">
                    <a:sysClr val="window" lastClr="FFFFFF">
                      <a:alpha val="0"/>
                    </a:sysClr>
                  </a:gs>
                  <a:gs pos="98000">
                    <a:sysClr val="window" lastClr="FFFFFF">
                      <a:alpha val="79000"/>
                    </a:sysClr>
                  </a:gs>
                  <a:gs pos="78000">
                    <a:sysClr val="window" lastClr="FFFFFF">
                      <a:alpha val="41000"/>
                    </a:sysClr>
                  </a:gs>
                </a:gsLst>
                <a:lin ang="5400000" scaled="0"/>
              </a:gradFill>
              <a:ln w="25400" cap="flat" cmpd="sng" algn="ctr">
                <a:noFill/>
                <a:prstDash val="solid"/>
              </a:ln>
              <a:effectLst/>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grpSp>
      </p:grpSp>
      <p:grpSp>
        <p:nvGrpSpPr>
          <p:cNvPr id="52" name="组合 51"/>
          <p:cNvGrpSpPr/>
          <p:nvPr/>
        </p:nvGrpSpPr>
        <p:grpSpPr>
          <a:xfrm>
            <a:off x="7996000" y="2736205"/>
            <a:ext cx="1755761" cy="1755599"/>
            <a:chOff x="937081" y="2250776"/>
            <a:chExt cx="1199014" cy="1199017"/>
          </a:xfrm>
          <a:effectLst>
            <a:outerShdw blurRad="50800" dist="38100" dir="5400000" algn="t" rotWithShape="0">
              <a:prstClr val="black">
                <a:alpha val="40000"/>
              </a:prstClr>
            </a:outerShdw>
          </a:effectLst>
        </p:grpSpPr>
        <p:sp>
          <p:nvSpPr>
            <p:cNvPr id="53" name="椭圆 52"/>
            <p:cNvSpPr/>
            <p:nvPr/>
          </p:nvSpPr>
          <p:spPr bwMode="auto">
            <a:xfrm rot="1267204">
              <a:off x="937081" y="2250776"/>
              <a:ext cx="1199014" cy="1199017"/>
            </a:xfrm>
            <a:prstGeom prst="ellipse">
              <a:avLst/>
            </a:prstGeom>
            <a:gradFill flip="none" rotWithShape="1">
              <a:gsLst>
                <a:gs pos="2000">
                  <a:srgbClr val="659B29"/>
                </a:gs>
                <a:gs pos="100000">
                  <a:srgbClr val="B5FB05"/>
                </a:gs>
              </a:gsLst>
              <a:lin ang="10800000" scaled="1"/>
              <a:tileRect/>
            </a:gradFill>
            <a:ln w="25400" cap="flat" cmpd="sng" algn="ctr">
              <a:solidFill>
                <a:srgbClr val="659B29"/>
              </a:solidFill>
              <a:prstDash val="solid"/>
            </a:ln>
            <a:effectLst/>
            <a:scene3d>
              <a:camera prst="orthographicFront">
                <a:rot lat="0" lon="0" rev="0"/>
              </a:camera>
              <a:lightRig rig="glow" dir="t">
                <a:rot lat="0" lon="0" rev="14100000"/>
              </a:lightRig>
            </a:scene3d>
            <a:sp3d prstMaterial="softEdge">
              <a:bevelT w="127000"/>
            </a:sp3d>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grpSp>
          <p:nvGrpSpPr>
            <p:cNvPr id="54" name="组合 53"/>
            <p:cNvGrpSpPr/>
            <p:nvPr/>
          </p:nvGrpSpPr>
          <p:grpSpPr>
            <a:xfrm>
              <a:off x="1105641" y="2303027"/>
              <a:ext cx="987812" cy="1120801"/>
              <a:chOff x="1105641" y="2159011"/>
              <a:chExt cx="987812" cy="1120801"/>
            </a:xfrm>
          </p:grpSpPr>
          <p:sp>
            <p:nvSpPr>
              <p:cNvPr id="55" name="椭圆 54"/>
              <p:cNvSpPr/>
              <p:nvPr/>
            </p:nvSpPr>
            <p:spPr bwMode="auto">
              <a:xfrm rot="2140418">
                <a:off x="1105641" y="2159011"/>
                <a:ext cx="987812" cy="905745"/>
              </a:xfrm>
              <a:prstGeom prst="ellipse">
                <a:avLst/>
              </a:prstGeom>
              <a:gradFill flip="none" rotWithShape="1">
                <a:gsLst>
                  <a:gs pos="0">
                    <a:sysClr val="window" lastClr="FFFFFF">
                      <a:alpha val="0"/>
                    </a:sysClr>
                  </a:gs>
                  <a:gs pos="16000">
                    <a:sysClr val="window" lastClr="FFFFFF">
                      <a:alpha val="87000"/>
                    </a:sysClr>
                  </a:gs>
                  <a:gs pos="30000">
                    <a:sysClr val="window" lastClr="FFFFFF">
                      <a:alpha val="0"/>
                    </a:sysClr>
                  </a:gs>
                </a:gsLst>
                <a:lin ang="2700000" scaled="1"/>
                <a:tileRect/>
              </a:gradFill>
              <a:ln w="25400" cap="flat" cmpd="sng" algn="ctr">
                <a:noFill/>
                <a:prstDash val="solid"/>
              </a:ln>
              <a:effectLst/>
            </p:spPr>
            <p:txBody>
              <a:bodyPr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56" name="椭圆 55"/>
              <p:cNvSpPr/>
              <p:nvPr/>
            </p:nvSpPr>
            <p:spPr>
              <a:xfrm rot="21437843">
                <a:off x="1117706" y="2873834"/>
                <a:ext cx="786382" cy="405978"/>
              </a:xfrm>
              <a:prstGeom prst="ellipse">
                <a:avLst/>
              </a:prstGeom>
              <a:gradFill>
                <a:gsLst>
                  <a:gs pos="28000">
                    <a:sysClr val="window" lastClr="FFFFFF">
                      <a:alpha val="0"/>
                    </a:sysClr>
                  </a:gs>
                  <a:gs pos="98000">
                    <a:sysClr val="window" lastClr="FFFFFF">
                      <a:alpha val="79000"/>
                    </a:sysClr>
                  </a:gs>
                  <a:gs pos="78000">
                    <a:sysClr val="window" lastClr="FFFFFF">
                      <a:alpha val="41000"/>
                    </a:sysClr>
                  </a:gs>
                </a:gsLst>
                <a:lin ang="5400000" scaled="0"/>
              </a:gradFill>
              <a:ln w="25400" cap="flat" cmpd="sng" algn="ctr">
                <a:noFill/>
                <a:prstDash val="solid"/>
              </a:ln>
              <a:effectLst/>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grpSp>
      </p:grpSp>
      <p:sp>
        <p:nvSpPr>
          <p:cNvPr id="57" name="TextBox 56"/>
          <p:cNvSpPr txBox="1"/>
          <p:nvPr/>
        </p:nvSpPr>
        <p:spPr>
          <a:xfrm>
            <a:off x="3954039" y="3427601"/>
            <a:ext cx="1574234" cy="470282"/>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2300" b="1" kern="0" dirty="0">
                <a:solidFill>
                  <a:sysClr val="window" lastClr="FFFFFF"/>
                </a:solidFill>
                <a:effectLst>
                  <a:outerShdw blurRad="50800" dist="38100" dir="5400000" algn="t" rotWithShape="0">
                    <a:prstClr val="black">
                      <a:alpha val="40000"/>
                    </a:prstClr>
                  </a:outerShdw>
                </a:effectLst>
                <a:latin typeface="微软雅黑" pitchFamily="34" charset="-122"/>
                <a:ea typeface="微软雅黑" pitchFamily="34" charset="-122"/>
              </a:rPr>
              <a:t>文本</a:t>
            </a:r>
          </a:p>
        </p:txBody>
      </p:sp>
      <p:sp>
        <p:nvSpPr>
          <p:cNvPr id="58" name="TextBox 57"/>
          <p:cNvSpPr txBox="1"/>
          <p:nvPr/>
        </p:nvSpPr>
        <p:spPr>
          <a:xfrm>
            <a:off x="6039751" y="3427601"/>
            <a:ext cx="1574234" cy="470282"/>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2300" b="1" kern="0" dirty="0">
                <a:solidFill>
                  <a:sysClr val="window" lastClr="FFFFFF"/>
                </a:solidFill>
                <a:effectLst>
                  <a:outerShdw blurRad="50800" dist="38100" dir="5400000" algn="t" rotWithShape="0">
                    <a:prstClr val="black">
                      <a:alpha val="40000"/>
                    </a:prstClr>
                  </a:outerShdw>
                </a:effectLst>
                <a:latin typeface="微软雅黑" pitchFamily="34" charset="-122"/>
                <a:ea typeface="微软雅黑" pitchFamily="34" charset="-122"/>
              </a:rPr>
              <a:t>文本</a:t>
            </a:r>
          </a:p>
        </p:txBody>
      </p:sp>
      <p:sp>
        <p:nvSpPr>
          <p:cNvPr id="59" name="TextBox 58"/>
          <p:cNvSpPr txBox="1"/>
          <p:nvPr/>
        </p:nvSpPr>
        <p:spPr>
          <a:xfrm>
            <a:off x="8125464" y="3427601"/>
            <a:ext cx="1574234" cy="470282"/>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2300" b="1" kern="0" dirty="0">
                <a:solidFill>
                  <a:sysClr val="window" lastClr="FFFFFF"/>
                </a:solidFill>
                <a:effectLst>
                  <a:outerShdw blurRad="50800" dist="38100" dir="5400000" algn="t" rotWithShape="0">
                    <a:prstClr val="black">
                      <a:alpha val="40000"/>
                    </a:prstClr>
                  </a:outerShdw>
                </a:effectLst>
                <a:latin typeface="微软雅黑" pitchFamily="34" charset="-122"/>
                <a:ea typeface="微软雅黑" pitchFamily="34" charset="-122"/>
              </a:rPr>
              <a:t>文本</a:t>
            </a:r>
          </a:p>
        </p:txBody>
      </p:sp>
    </p:spTree>
    <p:extLst>
      <p:ext uri="{BB962C8B-B14F-4D97-AF65-F5344CB8AC3E}">
        <p14:creationId xmlns:p14="http://schemas.microsoft.com/office/powerpoint/2010/main" val="4188533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val 65"/>
          <p:cNvSpPr>
            <a:spLocks noChangeArrowheads="1"/>
          </p:cNvSpPr>
          <p:nvPr/>
        </p:nvSpPr>
        <p:spPr bwMode="auto">
          <a:xfrm>
            <a:off x="103024" y="4022935"/>
            <a:ext cx="1980609" cy="396084"/>
          </a:xfrm>
          <a:prstGeom prst="ellipse">
            <a:avLst/>
          </a:prstGeom>
          <a:gradFill rotWithShape="1">
            <a:gsLst>
              <a:gs pos="0">
                <a:srgbClr val="EEECE1">
                  <a:gamma/>
                  <a:shade val="46275"/>
                  <a:invGamma/>
                </a:srgbClr>
              </a:gs>
              <a:gs pos="100000">
                <a:srgbClr val="EEECE1">
                  <a:alpha val="0"/>
                </a:srgbClr>
              </a:gs>
            </a:gsLst>
            <a:path path="shape">
              <a:fillToRect l="50000" t="50000" r="50000" b="50000"/>
            </a:path>
          </a:gradFill>
          <a:ln w="9525">
            <a:noFill/>
            <a:round/>
            <a:headEnd/>
            <a:tailEnd/>
          </a:ln>
          <a:effectLst/>
        </p:spPr>
        <p:txBody>
          <a:bodyPr wrap="none" lIns="115214" tIns="57607" rIns="115214" bIns="57607" anchor="ctr"/>
          <a:lstStyle/>
          <a:p>
            <a:pPr defTabSz="1152144" fontAlgn="auto">
              <a:spcBef>
                <a:spcPts val="0"/>
              </a:spcBef>
              <a:spcAft>
                <a:spcPts val="0"/>
              </a:spcAft>
              <a:defRPr/>
            </a:pPr>
            <a:endParaRPr lang="zh-CN" altLang="en-US" sz="2300" kern="0">
              <a:solidFill>
                <a:sysClr val="windowText" lastClr="000000"/>
              </a:solidFill>
              <a:ea typeface="宋体"/>
            </a:endParaRPr>
          </a:p>
        </p:txBody>
      </p:sp>
      <p:sp>
        <p:nvSpPr>
          <p:cNvPr id="21" name="矩形 20"/>
          <p:cNvSpPr/>
          <p:nvPr/>
        </p:nvSpPr>
        <p:spPr>
          <a:xfrm rot="17771020" flipV="1">
            <a:off x="-250202" y="4390167"/>
            <a:ext cx="4190231" cy="36290"/>
          </a:xfrm>
          <a:prstGeom prst="rect">
            <a:avLst/>
          </a:prstGeom>
          <a:gradFill>
            <a:gsLst>
              <a:gs pos="49628">
                <a:srgbClr val="56781A"/>
              </a:gs>
              <a:gs pos="2000">
                <a:sysClr val="window" lastClr="FFFFFF">
                  <a:lumMod val="95000"/>
                </a:sysClr>
              </a:gs>
              <a:gs pos="100000">
                <a:sysClr val="window" lastClr="FFFFFF">
                  <a:lumMod val="95000"/>
                </a:sysClr>
              </a:gs>
            </a:gsLst>
            <a:lin ang="10800000" scaled="1"/>
          </a:gra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pic>
        <p:nvPicPr>
          <p:cNvPr id="22" name="图片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7815" y="2696731"/>
            <a:ext cx="1542496" cy="1517922"/>
          </a:xfrm>
          <a:prstGeom prst="rect">
            <a:avLst/>
          </a:prstGeom>
          <a:effectLst>
            <a:outerShdw blurRad="50800" dist="38100" dir="5400000" algn="t" rotWithShape="0">
              <a:prstClr val="black">
                <a:alpha val="40000"/>
              </a:prstClr>
            </a:outerShdw>
          </a:effectLst>
        </p:spPr>
      </p:pic>
      <p:sp>
        <p:nvSpPr>
          <p:cNvPr id="23" name="TextBox 22"/>
          <p:cNvSpPr txBox="1"/>
          <p:nvPr/>
        </p:nvSpPr>
        <p:spPr>
          <a:xfrm>
            <a:off x="824060" y="3234808"/>
            <a:ext cx="940838" cy="659233"/>
          </a:xfrm>
          <a:prstGeom prst="rect">
            <a:avLst/>
          </a:prstGeom>
          <a:noFill/>
        </p:spPr>
        <p:txBody>
          <a:bodyPr wrap="square" lIns="115214" tIns="57607" rIns="115214" bIns="57607" rtlCol="0">
            <a:spAutoFit/>
          </a:bodyPr>
          <a:lstStyle/>
          <a:p>
            <a:r>
              <a:rPr lang="en-US" altLang="zh-CN" sz="3500" b="1" dirty="0">
                <a:solidFill>
                  <a:srgbClr val="56781A"/>
                </a:solidFill>
                <a:ea typeface="微软雅黑" pitchFamily="34" charset="-122"/>
                <a:cs typeface="Arial" pitchFamily="34" charset="0"/>
              </a:rPr>
              <a:t>01</a:t>
            </a:r>
            <a:endParaRPr lang="zh-CN" altLang="en-US" sz="3500" b="1" dirty="0">
              <a:solidFill>
                <a:srgbClr val="56781A"/>
              </a:solidFill>
              <a:ea typeface="微软雅黑" pitchFamily="34" charset="-122"/>
              <a:cs typeface="Arial" pitchFamily="34" charset="0"/>
            </a:endParaRPr>
          </a:p>
        </p:txBody>
      </p:sp>
      <p:sp>
        <p:nvSpPr>
          <p:cNvPr id="24" name="TextBox 23"/>
          <p:cNvSpPr txBox="1"/>
          <p:nvPr/>
        </p:nvSpPr>
        <p:spPr>
          <a:xfrm>
            <a:off x="1992896" y="4173579"/>
            <a:ext cx="2177642" cy="1916832"/>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您的内容打在这里或通过复制您的文本后在此框中选择粘贴并选择只保留文字。</a:t>
            </a:r>
            <a:endParaRPr lang="en-US" altLang="zh-CN" kern="0" dirty="0">
              <a:solidFill>
                <a:sysClr val="windowText" lastClr="000000">
                  <a:lumMod val="65000"/>
                  <a:lumOff val="35000"/>
                </a:sysClr>
              </a:solidFill>
              <a:latin typeface="微软雅黑" pitchFamily="34" charset="-122"/>
              <a:ea typeface="微软雅黑" pitchFamily="34" charset="-122"/>
            </a:endParaRPr>
          </a:p>
        </p:txBody>
      </p:sp>
      <p:sp>
        <p:nvSpPr>
          <p:cNvPr id="25" name="Oval 65"/>
          <p:cNvSpPr>
            <a:spLocks noChangeArrowheads="1"/>
          </p:cNvSpPr>
          <p:nvPr/>
        </p:nvSpPr>
        <p:spPr bwMode="auto">
          <a:xfrm>
            <a:off x="3732424" y="4022935"/>
            <a:ext cx="1980609" cy="396084"/>
          </a:xfrm>
          <a:prstGeom prst="ellipse">
            <a:avLst/>
          </a:prstGeom>
          <a:gradFill rotWithShape="1">
            <a:gsLst>
              <a:gs pos="0">
                <a:srgbClr val="EEECE1">
                  <a:gamma/>
                  <a:shade val="46275"/>
                  <a:invGamma/>
                </a:srgbClr>
              </a:gs>
              <a:gs pos="100000">
                <a:srgbClr val="EEECE1">
                  <a:alpha val="0"/>
                </a:srgbClr>
              </a:gs>
            </a:gsLst>
            <a:path path="shape">
              <a:fillToRect l="50000" t="50000" r="50000" b="50000"/>
            </a:path>
          </a:gradFill>
          <a:ln w="9525">
            <a:noFill/>
            <a:round/>
            <a:headEnd/>
            <a:tailEnd/>
          </a:ln>
          <a:effectLst/>
        </p:spPr>
        <p:txBody>
          <a:bodyPr wrap="none" lIns="115214" tIns="57607" rIns="115214" bIns="57607" anchor="ctr"/>
          <a:lstStyle/>
          <a:p>
            <a:pPr defTabSz="1152144" fontAlgn="auto">
              <a:spcBef>
                <a:spcPts val="0"/>
              </a:spcBef>
              <a:spcAft>
                <a:spcPts val="0"/>
              </a:spcAft>
              <a:defRPr/>
            </a:pPr>
            <a:endParaRPr lang="zh-CN" altLang="en-US" sz="2300" kern="0">
              <a:solidFill>
                <a:sysClr val="windowText" lastClr="000000"/>
              </a:solidFill>
              <a:ea typeface="宋体"/>
            </a:endParaRPr>
          </a:p>
        </p:txBody>
      </p:sp>
      <p:sp>
        <p:nvSpPr>
          <p:cNvPr id="26" name="矩形 25"/>
          <p:cNvSpPr/>
          <p:nvPr/>
        </p:nvSpPr>
        <p:spPr>
          <a:xfrm rot="17771020" flipV="1">
            <a:off x="3379198" y="4390167"/>
            <a:ext cx="4190231" cy="36290"/>
          </a:xfrm>
          <a:prstGeom prst="rect">
            <a:avLst/>
          </a:prstGeom>
          <a:gradFill>
            <a:gsLst>
              <a:gs pos="49628">
                <a:srgbClr val="56781A"/>
              </a:gs>
              <a:gs pos="2000">
                <a:sysClr val="window" lastClr="FFFFFF">
                  <a:lumMod val="95000"/>
                </a:sysClr>
              </a:gs>
              <a:gs pos="100000">
                <a:sysClr val="window" lastClr="FFFFFF">
                  <a:lumMod val="95000"/>
                </a:sysClr>
              </a:gs>
            </a:gsLst>
            <a:lin ang="10800000" scaled="1"/>
          </a:gra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pic>
        <p:nvPicPr>
          <p:cNvPr id="27" name="图片 2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37216" y="2696731"/>
            <a:ext cx="1542496" cy="1517922"/>
          </a:xfrm>
          <a:prstGeom prst="rect">
            <a:avLst/>
          </a:prstGeom>
          <a:effectLst>
            <a:outerShdw blurRad="50800" dist="38100" dir="5400000" algn="t" rotWithShape="0">
              <a:prstClr val="black">
                <a:alpha val="40000"/>
              </a:prstClr>
            </a:outerShdw>
          </a:effectLst>
        </p:spPr>
      </p:pic>
      <p:sp>
        <p:nvSpPr>
          <p:cNvPr id="28" name="TextBox 27"/>
          <p:cNvSpPr txBox="1"/>
          <p:nvPr/>
        </p:nvSpPr>
        <p:spPr>
          <a:xfrm>
            <a:off x="4453461" y="3234808"/>
            <a:ext cx="940838" cy="659233"/>
          </a:xfrm>
          <a:prstGeom prst="rect">
            <a:avLst/>
          </a:prstGeom>
          <a:noFill/>
        </p:spPr>
        <p:txBody>
          <a:bodyPr wrap="square" lIns="115214" tIns="57607" rIns="115214" bIns="57607" rtlCol="0">
            <a:spAutoFit/>
          </a:bodyPr>
          <a:lstStyle/>
          <a:p>
            <a:r>
              <a:rPr lang="en-US" altLang="zh-CN" sz="3500" b="1" dirty="0">
                <a:solidFill>
                  <a:srgbClr val="56781A"/>
                </a:solidFill>
                <a:ea typeface="微软雅黑" pitchFamily="34" charset="-122"/>
                <a:cs typeface="Arial" pitchFamily="34" charset="0"/>
              </a:rPr>
              <a:t>02</a:t>
            </a:r>
            <a:endParaRPr lang="zh-CN" altLang="en-US" sz="3500" b="1" dirty="0">
              <a:solidFill>
                <a:srgbClr val="56781A"/>
              </a:solidFill>
              <a:ea typeface="微软雅黑" pitchFamily="34" charset="-122"/>
              <a:cs typeface="Arial" pitchFamily="34" charset="0"/>
            </a:endParaRPr>
          </a:p>
        </p:txBody>
      </p:sp>
      <p:sp>
        <p:nvSpPr>
          <p:cNvPr id="29" name="TextBox 28"/>
          <p:cNvSpPr txBox="1"/>
          <p:nvPr/>
        </p:nvSpPr>
        <p:spPr>
          <a:xfrm>
            <a:off x="5622296" y="4173579"/>
            <a:ext cx="2177642" cy="1916832"/>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您的内容打在这里或通过复制您的文本后在此框中选择粘贴并选择只保留文字。</a:t>
            </a:r>
            <a:endParaRPr lang="en-US" altLang="zh-CN" kern="0" dirty="0">
              <a:solidFill>
                <a:sysClr val="windowText" lastClr="000000">
                  <a:lumMod val="65000"/>
                  <a:lumOff val="35000"/>
                </a:sysClr>
              </a:solidFill>
              <a:latin typeface="微软雅黑" pitchFamily="34" charset="-122"/>
              <a:ea typeface="微软雅黑" pitchFamily="34" charset="-122"/>
            </a:endParaRPr>
          </a:p>
        </p:txBody>
      </p:sp>
      <p:sp>
        <p:nvSpPr>
          <p:cNvPr id="30" name="Oval 65"/>
          <p:cNvSpPr>
            <a:spLocks noChangeArrowheads="1"/>
          </p:cNvSpPr>
          <p:nvPr/>
        </p:nvSpPr>
        <p:spPr bwMode="auto">
          <a:xfrm>
            <a:off x="7361825" y="4022935"/>
            <a:ext cx="1980609" cy="396084"/>
          </a:xfrm>
          <a:prstGeom prst="ellipse">
            <a:avLst/>
          </a:prstGeom>
          <a:gradFill rotWithShape="1">
            <a:gsLst>
              <a:gs pos="0">
                <a:srgbClr val="EEECE1">
                  <a:gamma/>
                  <a:shade val="46275"/>
                  <a:invGamma/>
                </a:srgbClr>
              </a:gs>
              <a:gs pos="100000">
                <a:srgbClr val="EEECE1">
                  <a:alpha val="0"/>
                </a:srgbClr>
              </a:gs>
            </a:gsLst>
            <a:path path="shape">
              <a:fillToRect l="50000" t="50000" r="50000" b="50000"/>
            </a:path>
          </a:gradFill>
          <a:ln w="9525">
            <a:noFill/>
            <a:round/>
            <a:headEnd/>
            <a:tailEnd/>
          </a:ln>
          <a:effectLst/>
        </p:spPr>
        <p:txBody>
          <a:bodyPr wrap="none" lIns="115214" tIns="57607" rIns="115214" bIns="57607" anchor="ctr"/>
          <a:lstStyle/>
          <a:p>
            <a:pPr defTabSz="1152144" fontAlgn="auto">
              <a:spcBef>
                <a:spcPts val="0"/>
              </a:spcBef>
              <a:spcAft>
                <a:spcPts val="0"/>
              </a:spcAft>
              <a:defRPr/>
            </a:pPr>
            <a:endParaRPr lang="zh-CN" altLang="en-US" sz="2300" kern="0">
              <a:solidFill>
                <a:sysClr val="windowText" lastClr="000000"/>
              </a:solidFill>
              <a:ea typeface="宋体"/>
            </a:endParaRPr>
          </a:p>
        </p:txBody>
      </p:sp>
      <p:sp>
        <p:nvSpPr>
          <p:cNvPr id="31" name="矩形 30"/>
          <p:cNvSpPr/>
          <p:nvPr/>
        </p:nvSpPr>
        <p:spPr>
          <a:xfrm rot="17771020" flipV="1">
            <a:off x="7008599" y="4390167"/>
            <a:ext cx="4190231" cy="36290"/>
          </a:xfrm>
          <a:prstGeom prst="rect">
            <a:avLst/>
          </a:prstGeom>
          <a:gradFill>
            <a:gsLst>
              <a:gs pos="49628">
                <a:srgbClr val="56781A"/>
              </a:gs>
              <a:gs pos="2000">
                <a:sysClr val="window" lastClr="FFFFFF">
                  <a:lumMod val="95000"/>
                </a:sysClr>
              </a:gs>
              <a:gs pos="100000">
                <a:sysClr val="window" lastClr="FFFFFF">
                  <a:lumMod val="95000"/>
                </a:sysClr>
              </a:gs>
            </a:gsLst>
            <a:lin ang="10800000" scaled="1"/>
          </a:gra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pic>
        <p:nvPicPr>
          <p:cNvPr id="32" name="图片 3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66617" y="2696731"/>
            <a:ext cx="1542496" cy="1517922"/>
          </a:xfrm>
          <a:prstGeom prst="rect">
            <a:avLst/>
          </a:prstGeom>
          <a:effectLst>
            <a:outerShdw blurRad="50800" dist="38100" dir="5400000" algn="t" rotWithShape="0">
              <a:prstClr val="black">
                <a:alpha val="40000"/>
              </a:prstClr>
            </a:outerShdw>
          </a:effectLst>
        </p:spPr>
      </p:pic>
      <p:sp>
        <p:nvSpPr>
          <p:cNvPr id="33" name="TextBox 32"/>
          <p:cNvSpPr txBox="1"/>
          <p:nvPr/>
        </p:nvSpPr>
        <p:spPr>
          <a:xfrm>
            <a:off x="8082862" y="3234808"/>
            <a:ext cx="940838" cy="659233"/>
          </a:xfrm>
          <a:prstGeom prst="rect">
            <a:avLst/>
          </a:prstGeom>
          <a:noFill/>
        </p:spPr>
        <p:txBody>
          <a:bodyPr wrap="square" lIns="115214" tIns="57607" rIns="115214" bIns="57607" rtlCol="0">
            <a:spAutoFit/>
          </a:bodyPr>
          <a:lstStyle/>
          <a:p>
            <a:r>
              <a:rPr lang="en-US" altLang="zh-CN" sz="3500" b="1" dirty="0">
                <a:solidFill>
                  <a:srgbClr val="56781A"/>
                </a:solidFill>
                <a:ea typeface="微软雅黑" pitchFamily="34" charset="-122"/>
                <a:cs typeface="Arial" pitchFamily="34" charset="0"/>
              </a:rPr>
              <a:t>03</a:t>
            </a:r>
            <a:endParaRPr lang="zh-CN" altLang="en-US" sz="3500" b="1" dirty="0">
              <a:solidFill>
                <a:srgbClr val="56781A"/>
              </a:solidFill>
              <a:ea typeface="微软雅黑" pitchFamily="34" charset="-122"/>
              <a:cs typeface="Arial" pitchFamily="34" charset="0"/>
            </a:endParaRPr>
          </a:p>
        </p:txBody>
      </p:sp>
      <p:sp>
        <p:nvSpPr>
          <p:cNvPr id="34" name="TextBox 33"/>
          <p:cNvSpPr txBox="1"/>
          <p:nvPr/>
        </p:nvSpPr>
        <p:spPr>
          <a:xfrm>
            <a:off x="9251697" y="4173579"/>
            <a:ext cx="2177642" cy="1916832"/>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您的内容打在这里或通过复制您的文本后在此框中选择粘贴并选择只保留文字。</a:t>
            </a:r>
            <a:endParaRPr lang="en-US" altLang="zh-CN" kern="0" dirty="0">
              <a:solidFill>
                <a:sysClr val="windowText" lastClr="000000">
                  <a:lumMod val="65000"/>
                  <a:lumOff val="35000"/>
                </a:sysClr>
              </a:solidFill>
              <a:latin typeface="微软雅黑" pitchFamily="34" charset="-122"/>
              <a:ea typeface="微软雅黑" pitchFamily="34" charset="-122"/>
            </a:endParaRPr>
          </a:p>
        </p:txBody>
      </p:sp>
      <p:sp>
        <p:nvSpPr>
          <p:cNvPr id="35" name="TextBox 34"/>
          <p:cNvSpPr txBox="1"/>
          <p:nvPr/>
        </p:nvSpPr>
        <p:spPr>
          <a:xfrm>
            <a:off x="2064859" y="3696095"/>
            <a:ext cx="1649956" cy="476438"/>
          </a:xfrm>
          <a:prstGeom prst="rect">
            <a:avLst/>
          </a:prstGeom>
          <a:noFill/>
        </p:spPr>
        <p:txBody>
          <a:bodyPr wrap="square" lIns="115214" tIns="57607" rIns="115214" bIns="57607" rtlCol="0">
            <a:spAutoFit/>
          </a:bodyPr>
          <a:lstStyle/>
          <a:p>
            <a:pPr>
              <a:lnSpc>
                <a:spcPct val="130000"/>
              </a:lnSpc>
            </a:pPr>
            <a:r>
              <a:rPr lang="zh-CN" altLang="en-US" b="1" dirty="0" smtClean="0">
                <a:solidFill>
                  <a:srgbClr val="56781A"/>
                </a:solidFill>
                <a:latin typeface="微软雅黑" pitchFamily="34" charset="-122"/>
                <a:ea typeface="微软雅黑" pitchFamily="34" charset="-122"/>
              </a:rPr>
              <a:t>您的标题</a:t>
            </a:r>
            <a:endParaRPr lang="zh-CN" altLang="en-US" b="1" dirty="0">
              <a:solidFill>
                <a:srgbClr val="56781A"/>
              </a:solidFill>
              <a:latin typeface="微软雅黑" pitchFamily="34" charset="-122"/>
              <a:ea typeface="微软雅黑" pitchFamily="34" charset="-122"/>
            </a:endParaRPr>
          </a:p>
        </p:txBody>
      </p:sp>
      <p:sp>
        <p:nvSpPr>
          <p:cNvPr id="36" name="TextBox 35"/>
          <p:cNvSpPr txBox="1"/>
          <p:nvPr/>
        </p:nvSpPr>
        <p:spPr>
          <a:xfrm>
            <a:off x="5637118" y="3696095"/>
            <a:ext cx="1649956" cy="476438"/>
          </a:xfrm>
          <a:prstGeom prst="rect">
            <a:avLst/>
          </a:prstGeom>
          <a:noFill/>
        </p:spPr>
        <p:txBody>
          <a:bodyPr wrap="square" lIns="115214" tIns="57607" rIns="115214" bIns="57607" rtlCol="0">
            <a:spAutoFit/>
          </a:bodyPr>
          <a:lstStyle/>
          <a:p>
            <a:pPr>
              <a:lnSpc>
                <a:spcPct val="130000"/>
              </a:lnSpc>
            </a:pPr>
            <a:r>
              <a:rPr lang="zh-CN" altLang="en-US" b="1" dirty="0" smtClean="0">
                <a:solidFill>
                  <a:srgbClr val="56781A"/>
                </a:solidFill>
                <a:latin typeface="微软雅黑" pitchFamily="34" charset="-122"/>
                <a:ea typeface="微软雅黑" pitchFamily="34" charset="-122"/>
              </a:rPr>
              <a:t>您的标题</a:t>
            </a:r>
            <a:endParaRPr lang="zh-CN" altLang="en-US" b="1" dirty="0">
              <a:solidFill>
                <a:srgbClr val="56781A"/>
              </a:solidFill>
              <a:latin typeface="微软雅黑" pitchFamily="34" charset="-122"/>
              <a:ea typeface="微软雅黑" pitchFamily="34" charset="-122"/>
            </a:endParaRPr>
          </a:p>
        </p:txBody>
      </p:sp>
      <p:sp>
        <p:nvSpPr>
          <p:cNvPr id="37" name="TextBox 36"/>
          <p:cNvSpPr txBox="1"/>
          <p:nvPr/>
        </p:nvSpPr>
        <p:spPr>
          <a:xfrm>
            <a:off x="9282983" y="3696095"/>
            <a:ext cx="1649956" cy="476438"/>
          </a:xfrm>
          <a:prstGeom prst="rect">
            <a:avLst/>
          </a:prstGeom>
          <a:noFill/>
        </p:spPr>
        <p:txBody>
          <a:bodyPr wrap="square" lIns="115214" tIns="57607" rIns="115214" bIns="57607" rtlCol="0">
            <a:spAutoFit/>
          </a:bodyPr>
          <a:lstStyle/>
          <a:p>
            <a:pPr>
              <a:lnSpc>
                <a:spcPct val="130000"/>
              </a:lnSpc>
            </a:pPr>
            <a:r>
              <a:rPr lang="zh-CN" altLang="en-US" b="1" dirty="0" smtClean="0">
                <a:solidFill>
                  <a:srgbClr val="56781A"/>
                </a:solidFill>
                <a:latin typeface="微软雅黑" pitchFamily="34" charset="-122"/>
                <a:ea typeface="微软雅黑" pitchFamily="34" charset="-122"/>
              </a:rPr>
              <a:t>您的标题</a:t>
            </a:r>
            <a:endParaRPr lang="zh-CN" altLang="en-US" b="1" dirty="0">
              <a:solidFill>
                <a:srgbClr val="56781A"/>
              </a:solidFill>
              <a:latin typeface="微软雅黑" pitchFamily="34" charset="-122"/>
              <a:ea typeface="微软雅黑" pitchFamily="34" charset="-122"/>
            </a:endParaRPr>
          </a:p>
        </p:txBody>
      </p:sp>
    </p:spTree>
    <p:extLst>
      <p:ext uri="{BB962C8B-B14F-4D97-AF65-F5344CB8AC3E}">
        <p14:creationId xmlns:p14="http://schemas.microsoft.com/office/powerpoint/2010/main" val="12956248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23076</TotalTime>
  <Words>1187</Words>
  <Application>Microsoft Office PowerPoint</Application>
  <PresentationFormat>自定义</PresentationFormat>
  <Paragraphs>86</Paragraphs>
  <Slides>8</Slides>
  <Notes>0</Notes>
  <HiddenSlides>0</HiddenSlides>
  <MMClips>0</MMClips>
  <ScaleCrop>false</ScaleCrop>
  <HeadingPairs>
    <vt:vector size="4" baseType="variant">
      <vt:variant>
        <vt:lpstr>主题</vt:lpstr>
      </vt:variant>
      <vt:variant>
        <vt:i4>2</vt:i4>
      </vt:variant>
      <vt:variant>
        <vt:lpstr>幻灯片标题</vt:lpstr>
      </vt:variant>
      <vt:variant>
        <vt:i4>8</vt:i4>
      </vt:variant>
    </vt:vector>
  </HeadingPairs>
  <TitlesOfParts>
    <vt:vector size="10"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1374</cp:revision>
  <dcterms:created xsi:type="dcterms:W3CDTF">2009-02-11T05:37:22Z</dcterms:created>
  <dcterms:modified xsi:type="dcterms:W3CDTF">2019-08-30T15:35:34Z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