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8"/>
  </p:notesMasterIdLst>
  <p:handoutMasterIdLst>
    <p:handoutMasterId r:id="rId9"/>
  </p:handoutMasterIdLst>
  <p:sldIdLst>
    <p:sldId id="461" r:id="rId3"/>
    <p:sldId id="462" r:id="rId4"/>
    <p:sldId id="463" r:id="rId5"/>
    <p:sldId id="465" r:id="rId6"/>
    <p:sldId id="359" r:id="rId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7303534" y="2963908"/>
            <a:ext cx="29942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 rot="1800000">
            <a:off x="5656076" y="2464065"/>
            <a:ext cx="1366417" cy="1959631"/>
          </a:xfrm>
          <a:custGeom>
            <a:avLst/>
            <a:gdLst>
              <a:gd name="T0" fmla="*/ 2366 w 4733"/>
              <a:gd name="T1" fmla="*/ 0 h 6775"/>
              <a:gd name="T2" fmla="*/ 4733 w 4733"/>
              <a:gd name="T3" fmla="*/ 2366 h 6775"/>
              <a:gd name="T4" fmla="*/ 4375 w 4733"/>
              <a:gd name="T5" fmla="*/ 3618 h 6775"/>
              <a:gd name="T6" fmla="*/ 4375 w 4733"/>
              <a:gd name="T7" fmla="*/ 3618 h 6775"/>
              <a:gd name="T8" fmla="*/ 4364 w 4733"/>
              <a:gd name="T9" fmla="*/ 3635 h 6775"/>
              <a:gd name="T10" fmla="*/ 4358 w 4733"/>
              <a:gd name="T11" fmla="*/ 3645 h 6775"/>
              <a:gd name="T12" fmla="*/ 2366 w 4733"/>
              <a:gd name="T13" fmla="*/ 6775 h 6775"/>
              <a:gd name="T14" fmla="*/ 375 w 4733"/>
              <a:gd name="T15" fmla="*/ 3645 h 6775"/>
              <a:gd name="T16" fmla="*/ 369 w 4733"/>
              <a:gd name="T17" fmla="*/ 3635 h 6775"/>
              <a:gd name="T18" fmla="*/ 357 w 4733"/>
              <a:gd name="T19" fmla="*/ 3618 h 6775"/>
              <a:gd name="T20" fmla="*/ 357 w 4733"/>
              <a:gd name="T21" fmla="*/ 3618 h 6775"/>
              <a:gd name="T22" fmla="*/ 0 w 4733"/>
              <a:gd name="T23" fmla="*/ 2366 h 6775"/>
              <a:gd name="T24" fmla="*/ 2366 w 4733"/>
              <a:gd name="T25" fmla="*/ 0 h 6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5">
                <a:moveTo>
                  <a:pt x="2366" y="0"/>
                </a:moveTo>
                <a:cubicBezTo>
                  <a:pt x="3673" y="0"/>
                  <a:pt x="4733" y="1060"/>
                  <a:pt x="4733" y="2366"/>
                </a:cubicBezTo>
                <a:cubicBezTo>
                  <a:pt x="4733" y="2826"/>
                  <a:pt x="4602" y="3255"/>
                  <a:pt x="4375" y="3618"/>
                </a:cubicBezTo>
                <a:lnTo>
                  <a:pt x="4375" y="3618"/>
                </a:lnTo>
                <a:lnTo>
                  <a:pt x="4364" y="3635"/>
                </a:lnTo>
                <a:lnTo>
                  <a:pt x="4358" y="3645"/>
                </a:lnTo>
                <a:lnTo>
                  <a:pt x="2366" y="6775"/>
                </a:lnTo>
                <a:lnTo>
                  <a:pt x="375" y="3645"/>
                </a:lnTo>
                <a:lnTo>
                  <a:pt x="369" y="3635"/>
                </a:lnTo>
                <a:lnTo>
                  <a:pt x="357" y="3618"/>
                </a:lnTo>
                <a:lnTo>
                  <a:pt x="357" y="3618"/>
                </a:lnTo>
                <a:cubicBezTo>
                  <a:pt x="131" y="3255"/>
                  <a:pt x="0" y="2826"/>
                  <a:pt x="0" y="2366"/>
                </a:cubicBezTo>
                <a:cubicBezTo>
                  <a:pt x="0" y="1060"/>
                  <a:pt x="1060" y="0"/>
                  <a:pt x="2366" y="0"/>
                </a:cubicBezTo>
                <a:close/>
              </a:path>
            </a:pathLst>
          </a:custGeom>
          <a:solidFill>
            <a:srgbClr val="0E647C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Freeform 6"/>
          <p:cNvSpPr>
            <a:spLocks/>
          </p:cNvSpPr>
          <p:nvPr/>
        </p:nvSpPr>
        <p:spPr bwMode="auto">
          <a:xfrm rot="1800000">
            <a:off x="4499583" y="4466862"/>
            <a:ext cx="1366417" cy="1959631"/>
          </a:xfrm>
          <a:custGeom>
            <a:avLst/>
            <a:gdLst>
              <a:gd name="T0" fmla="*/ 2366 w 4733"/>
              <a:gd name="T1" fmla="*/ 6776 h 6776"/>
              <a:gd name="T2" fmla="*/ 4733 w 4733"/>
              <a:gd name="T3" fmla="*/ 4409 h 6776"/>
              <a:gd name="T4" fmla="*/ 4375 w 4733"/>
              <a:gd name="T5" fmla="*/ 3158 h 6776"/>
              <a:gd name="T6" fmla="*/ 4375 w 4733"/>
              <a:gd name="T7" fmla="*/ 3158 h 6776"/>
              <a:gd name="T8" fmla="*/ 4364 w 4733"/>
              <a:gd name="T9" fmla="*/ 3140 h 6776"/>
              <a:gd name="T10" fmla="*/ 4358 w 4733"/>
              <a:gd name="T11" fmla="*/ 3130 h 6776"/>
              <a:gd name="T12" fmla="*/ 2366 w 4733"/>
              <a:gd name="T13" fmla="*/ 0 h 6776"/>
              <a:gd name="T14" fmla="*/ 375 w 4733"/>
              <a:gd name="T15" fmla="*/ 3130 h 6776"/>
              <a:gd name="T16" fmla="*/ 369 w 4733"/>
              <a:gd name="T17" fmla="*/ 3140 h 6776"/>
              <a:gd name="T18" fmla="*/ 357 w 4733"/>
              <a:gd name="T19" fmla="*/ 3158 h 6776"/>
              <a:gd name="T20" fmla="*/ 357 w 4733"/>
              <a:gd name="T21" fmla="*/ 3158 h 6776"/>
              <a:gd name="T22" fmla="*/ 0 w 4733"/>
              <a:gd name="T23" fmla="*/ 4409 h 6776"/>
              <a:gd name="T24" fmla="*/ 2366 w 4733"/>
              <a:gd name="T25" fmla="*/ 6776 h 6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6">
                <a:moveTo>
                  <a:pt x="2366" y="6776"/>
                </a:moveTo>
                <a:cubicBezTo>
                  <a:pt x="3673" y="6776"/>
                  <a:pt x="4733" y="5716"/>
                  <a:pt x="4733" y="4409"/>
                </a:cubicBezTo>
                <a:cubicBezTo>
                  <a:pt x="4733" y="3950"/>
                  <a:pt x="4602" y="3521"/>
                  <a:pt x="4375" y="3158"/>
                </a:cubicBezTo>
                <a:lnTo>
                  <a:pt x="4375" y="3158"/>
                </a:lnTo>
                <a:lnTo>
                  <a:pt x="4364" y="3140"/>
                </a:lnTo>
                <a:lnTo>
                  <a:pt x="4358" y="3130"/>
                </a:lnTo>
                <a:lnTo>
                  <a:pt x="2366" y="0"/>
                </a:lnTo>
                <a:lnTo>
                  <a:pt x="375" y="3130"/>
                </a:lnTo>
                <a:lnTo>
                  <a:pt x="369" y="3140"/>
                </a:lnTo>
                <a:lnTo>
                  <a:pt x="357" y="3158"/>
                </a:lnTo>
                <a:lnTo>
                  <a:pt x="357" y="3158"/>
                </a:lnTo>
                <a:cubicBezTo>
                  <a:pt x="131" y="3521"/>
                  <a:pt x="0" y="3950"/>
                  <a:pt x="0" y="4409"/>
                </a:cubicBezTo>
                <a:cubicBezTo>
                  <a:pt x="0" y="5716"/>
                  <a:pt x="1060" y="6776"/>
                  <a:pt x="2366" y="6776"/>
                </a:cubicBezTo>
                <a:close/>
              </a:path>
            </a:pathLst>
          </a:custGeom>
          <a:solidFill>
            <a:srgbClr val="0E647C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Freeform 7"/>
          <p:cNvSpPr>
            <a:spLocks/>
          </p:cNvSpPr>
          <p:nvPr/>
        </p:nvSpPr>
        <p:spPr bwMode="auto">
          <a:xfrm rot="1800000">
            <a:off x="4261066" y="2492252"/>
            <a:ext cx="1881687" cy="1469245"/>
          </a:xfrm>
          <a:custGeom>
            <a:avLst/>
            <a:gdLst>
              <a:gd name="T0" fmla="*/ 655 w 6517"/>
              <a:gd name="T1" fmla="*/ 1516 h 5082"/>
              <a:gd name="T2" fmla="*/ 3889 w 6517"/>
              <a:gd name="T3" fmla="*/ 655 h 5082"/>
              <a:gd name="T4" fmla="*/ 4792 w 6517"/>
              <a:gd name="T5" fmla="*/ 1592 h 5082"/>
              <a:gd name="T6" fmla="*/ 4792 w 6517"/>
              <a:gd name="T7" fmla="*/ 1592 h 5082"/>
              <a:gd name="T8" fmla="*/ 4802 w 6517"/>
              <a:gd name="T9" fmla="*/ 1610 h 5082"/>
              <a:gd name="T10" fmla="*/ 4808 w 6517"/>
              <a:gd name="T11" fmla="*/ 1621 h 5082"/>
              <a:gd name="T12" fmla="*/ 6517 w 6517"/>
              <a:gd name="T13" fmla="*/ 4913 h 5082"/>
              <a:gd name="T14" fmla="*/ 2811 w 6517"/>
              <a:gd name="T15" fmla="*/ 5067 h 5082"/>
              <a:gd name="T16" fmla="*/ 2799 w 6517"/>
              <a:gd name="T17" fmla="*/ 5067 h 5082"/>
              <a:gd name="T18" fmla="*/ 2778 w 6517"/>
              <a:gd name="T19" fmla="*/ 5068 h 5082"/>
              <a:gd name="T20" fmla="*/ 2778 w 6517"/>
              <a:gd name="T21" fmla="*/ 5068 h 5082"/>
              <a:gd name="T22" fmla="*/ 1516 w 6517"/>
              <a:gd name="T23" fmla="*/ 4750 h 5082"/>
              <a:gd name="T24" fmla="*/ 655 w 6517"/>
              <a:gd name="T25" fmla="*/ 151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7" h="5082">
                <a:moveTo>
                  <a:pt x="655" y="1516"/>
                </a:moveTo>
                <a:cubicBezTo>
                  <a:pt x="1310" y="385"/>
                  <a:pt x="2759" y="0"/>
                  <a:pt x="3889" y="655"/>
                </a:cubicBezTo>
                <a:cubicBezTo>
                  <a:pt x="4287" y="885"/>
                  <a:pt x="4592" y="1214"/>
                  <a:pt x="4792" y="1592"/>
                </a:cubicBezTo>
                <a:lnTo>
                  <a:pt x="4792" y="1592"/>
                </a:lnTo>
                <a:lnTo>
                  <a:pt x="4802" y="1610"/>
                </a:lnTo>
                <a:lnTo>
                  <a:pt x="4808" y="1621"/>
                </a:lnTo>
                <a:lnTo>
                  <a:pt x="6517" y="4913"/>
                </a:lnTo>
                <a:lnTo>
                  <a:pt x="2811" y="5067"/>
                </a:lnTo>
                <a:lnTo>
                  <a:pt x="2799" y="5067"/>
                </a:lnTo>
                <a:lnTo>
                  <a:pt x="2778" y="5068"/>
                </a:lnTo>
                <a:lnTo>
                  <a:pt x="2778" y="5068"/>
                </a:lnTo>
                <a:cubicBezTo>
                  <a:pt x="2350" y="5082"/>
                  <a:pt x="1913" y="4980"/>
                  <a:pt x="1516" y="4750"/>
                </a:cubicBezTo>
                <a:cubicBezTo>
                  <a:pt x="385" y="4095"/>
                  <a:pt x="0" y="2647"/>
                  <a:pt x="655" y="1516"/>
                </a:cubicBezTo>
                <a:close/>
              </a:path>
            </a:pathLst>
          </a:custGeom>
          <a:solidFill>
            <a:srgbClr val="F87A08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Freeform 8"/>
          <p:cNvSpPr>
            <a:spLocks/>
          </p:cNvSpPr>
          <p:nvPr/>
        </p:nvSpPr>
        <p:spPr bwMode="auto">
          <a:xfrm rot="1800000">
            <a:off x="5380277" y="4927407"/>
            <a:ext cx="1881687" cy="1469245"/>
          </a:xfrm>
          <a:custGeom>
            <a:avLst/>
            <a:gdLst>
              <a:gd name="T0" fmla="*/ 5863 w 6518"/>
              <a:gd name="T1" fmla="*/ 3566 h 5082"/>
              <a:gd name="T2" fmla="*/ 5002 w 6518"/>
              <a:gd name="T3" fmla="*/ 332 h 5082"/>
              <a:gd name="T4" fmla="*/ 3740 w 6518"/>
              <a:gd name="T5" fmla="*/ 14 h 5082"/>
              <a:gd name="T6" fmla="*/ 3740 w 6518"/>
              <a:gd name="T7" fmla="*/ 14 h 5082"/>
              <a:gd name="T8" fmla="*/ 3719 w 6518"/>
              <a:gd name="T9" fmla="*/ 14 h 5082"/>
              <a:gd name="T10" fmla="*/ 3707 w 6518"/>
              <a:gd name="T11" fmla="*/ 15 h 5082"/>
              <a:gd name="T12" fmla="*/ 0 w 6518"/>
              <a:gd name="T13" fmla="*/ 168 h 5082"/>
              <a:gd name="T14" fmla="*/ 1710 w 6518"/>
              <a:gd name="T15" fmla="*/ 3461 h 5082"/>
              <a:gd name="T16" fmla="*/ 1715 w 6518"/>
              <a:gd name="T17" fmla="*/ 3471 h 5082"/>
              <a:gd name="T18" fmla="*/ 1725 w 6518"/>
              <a:gd name="T19" fmla="*/ 3490 h 5082"/>
              <a:gd name="T20" fmla="*/ 1725 w 6518"/>
              <a:gd name="T21" fmla="*/ 3490 h 5082"/>
              <a:gd name="T22" fmla="*/ 2628 w 6518"/>
              <a:gd name="T23" fmla="*/ 4427 h 5082"/>
              <a:gd name="T24" fmla="*/ 5863 w 6518"/>
              <a:gd name="T25" fmla="*/ 356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8" h="5082">
                <a:moveTo>
                  <a:pt x="5863" y="3566"/>
                </a:moveTo>
                <a:cubicBezTo>
                  <a:pt x="6518" y="2435"/>
                  <a:pt x="6132" y="987"/>
                  <a:pt x="5002" y="332"/>
                </a:cubicBezTo>
                <a:cubicBezTo>
                  <a:pt x="4604" y="101"/>
                  <a:pt x="4168" y="0"/>
                  <a:pt x="3740" y="14"/>
                </a:cubicBezTo>
                <a:lnTo>
                  <a:pt x="3740" y="14"/>
                </a:lnTo>
                <a:lnTo>
                  <a:pt x="3719" y="14"/>
                </a:lnTo>
                <a:lnTo>
                  <a:pt x="3707" y="15"/>
                </a:lnTo>
                <a:lnTo>
                  <a:pt x="0" y="168"/>
                </a:lnTo>
                <a:lnTo>
                  <a:pt x="1710" y="3461"/>
                </a:lnTo>
                <a:lnTo>
                  <a:pt x="1715" y="3471"/>
                </a:lnTo>
                <a:lnTo>
                  <a:pt x="1725" y="3490"/>
                </a:lnTo>
                <a:lnTo>
                  <a:pt x="1725" y="3490"/>
                </a:lnTo>
                <a:cubicBezTo>
                  <a:pt x="1926" y="3868"/>
                  <a:pt x="2231" y="4196"/>
                  <a:pt x="2628" y="4427"/>
                </a:cubicBezTo>
                <a:cubicBezTo>
                  <a:pt x="3759" y="5082"/>
                  <a:pt x="5207" y="4696"/>
                  <a:pt x="5863" y="3566"/>
                </a:cubicBezTo>
                <a:close/>
              </a:path>
            </a:pathLst>
          </a:custGeom>
          <a:solidFill>
            <a:srgbClr val="F87A08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Freeform 9"/>
          <p:cNvSpPr>
            <a:spLocks/>
          </p:cNvSpPr>
          <p:nvPr/>
        </p:nvSpPr>
        <p:spPr bwMode="auto">
          <a:xfrm rot="1800000">
            <a:off x="3485428" y="3831932"/>
            <a:ext cx="1883595" cy="1469245"/>
          </a:xfrm>
          <a:custGeom>
            <a:avLst/>
            <a:gdLst>
              <a:gd name="T0" fmla="*/ 653 w 6523"/>
              <a:gd name="T1" fmla="*/ 3563 h 5083"/>
              <a:gd name="T2" fmla="*/ 1521 w 6523"/>
              <a:gd name="T3" fmla="*/ 331 h 5083"/>
              <a:gd name="T4" fmla="*/ 2783 w 6523"/>
              <a:gd name="T5" fmla="*/ 15 h 5083"/>
              <a:gd name="T6" fmla="*/ 2783 w 6523"/>
              <a:gd name="T7" fmla="*/ 15 h 5083"/>
              <a:gd name="T8" fmla="*/ 2805 w 6523"/>
              <a:gd name="T9" fmla="*/ 16 h 5083"/>
              <a:gd name="T10" fmla="*/ 2816 w 6523"/>
              <a:gd name="T11" fmla="*/ 17 h 5083"/>
              <a:gd name="T12" fmla="*/ 6523 w 6523"/>
              <a:gd name="T13" fmla="*/ 178 h 5083"/>
              <a:gd name="T14" fmla="*/ 4806 w 6523"/>
              <a:gd name="T15" fmla="*/ 3467 h 5083"/>
              <a:gd name="T16" fmla="*/ 4800 w 6523"/>
              <a:gd name="T17" fmla="*/ 3477 h 5083"/>
              <a:gd name="T18" fmla="*/ 4791 w 6523"/>
              <a:gd name="T19" fmla="*/ 3496 h 5083"/>
              <a:gd name="T20" fmla="*/ 4790 w 6523"/>
              <a:gd name="T21" fmla="*/ 3496 h 5083"/>
              <a:gd name="T22" fmla="*/ 3885 w 6523"/>
              <a:gd name="T23" fmla="*/ 4431 h 5083"/>
              <a:gd name="T24" fmla="*/ 653 w 6523"/>
              <a:gd name="T25" fmla="*/ 3563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3" h="5083">
                <a:moveTo>
                  <a:pt x="653" y="3563"/>
                </a:moveTo>
                <a:cubicBezTo>
                  <a:pt x="0" y="2431"/>
                  <a:pt x="389" y="983"/>
                  <a:pt x="1521" y="331"/>
                </a:cubicBezTo>
                <a:cubicBezTo>
                  <a:pt x="1919" y="101"/>
                  <a:pt x="2356" y="0"/>
                  <a:pt x="2783" y="15"/>
                </a:cubicBezTo>
                <a:lnTo>
                  <a:pt x="2783" y="15"/>
                </a:lnTo>
                <a:lnTo>
                  <a:pt x="2805" y="16"/>
                </a:lnTo>
                <a:lnTo>
                  <a:pt x="2816" y="17"/>
                </a:lnTo>
                <a:lnTo>
                  <a:pt x="6523" y="178"/>
                </a:lnTo>
                <a:lnTo>
                  <a:pt x="4806" y="3467"/>
                </a:lnTo>
                <a:lnTo>
                  <a:pt x="4800" y="3477"/>
                </a:lnTo>
                <a:lnTo>
                  <a:pt x="4791" y="3496"/>
                </a:lnTo>
                <a:lnTo>
                  <a:pt x="4790" y="3496"/>
                </a:lnTo>
                <a:cubicBezTo>
                  <a:pt x="4589" y="3874"/>
                  <a:pt x="4283" y="4201"/>
                  <a:pt x="3885" y="4431"/>
                </a:cubicBezTo>
                <a:cubicBezTo>
                  <a:pt x="2753" y="5083"/>
                  <a:pt x="1306" y="4695"/>
                  <a:pt x="653" y="3563"/>
                </a:cubicBezTo>
                <a:close/>
              </a:path>
            </a:pathLst>
          </a:custGeom>
          <a:solidFill>
            <a:srgbClr val="2DB2A4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Freeform 10"/>
          <p:cNvSpPr>
            <a:spLocks/>
          </p:cNvSpPr>
          <p:nvPr/>
        </p:nvSpPr>
        <p:spPr bwMode="auto">
          <a:xfrm rot="1800000">
            <a:off x="6153052" y="3589380"/>
            <a:ext cx="1883595" cy="1469245"/>
          </a:xfrm>
          <a:custGeom>
            <a:avLst/>
            <a:gdLst>
              <a:gd name="T0" fmla="*/ 5870 w 6522"/>
              <a:gd name="T1" fmla="*/ 1521 h 5083"/>
              <a:gd name="T2" fmla="*/ 2637 w 6522"/>
              <a:gd name="T3" fmla="*/ 653 h 5083"/>
              <a:gd name="T4" fmla="*/ 1732 w 6522"/>
              <a:gd name="T5" fmla="*/ 1588 h 5083"/>
              <a:gd name="T6" fmla="*/ 1732 w 6522"/>
              <a:gd name="T7" fmla="*/ 1588 h 5083"/>
              <a:gd name="T8" fmla="*/ 1722 w 6522"/>
              <a:gd name="T9" fmla="*/ 1606 h 5083"/>
              <a:gd name="T10" fmla="*/ 1717 w 6522"/>
              <a:gd name="T11" fmla="*/ 1617 h 5083"/>
              <a:gd name="T12" fmla="*/ 0 w 6522"/>
              <a:gd name="T13" fmla="*/ 4905 h 5083"/>
              <a:gd name="T14" fmla="*/ 3706 w 6522"/>
              <a:gd name="T15" fmla="*/ 5067 h 5083"/>
              <a:gd name="T16" fmla="*/ 3718 w 6522"/>
              <a:gd name="T17" fmla="*/ 5068 h 5083"/>
              <a:gd name="T18" fmla="*/ 3739 w 6522"/>
              <a:gd name="T19" fmla="*/ 5068 h 5083"/>
              <a:gd name="T20" fmla="*/ 3739 w 6522"/>
              <a:gd name="T21" fmla="*/ 5068 h 5083"/>
              <a:gd name="T22" fmla="*/ 5002 w 6522"/>
              <a:gd name="T23" fmla="*/ 4753 h 5083"/>
              <a:gd name="T24" fmla="*/ 5870 w 6522"/>
              <a:gd name="T25" fmla="*/ 1521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2" h="5083">
                <a:moveTo>
                  <a:pt x="5870" y="1521"/>
                </a:moveTo>
                <a:cubicBezTo>
                  <a:pt x="5217" y="389"/>
                  <a:pt x="3769" y="0"/>
                  <a:pt x="2637" y="653"/>
                </a:cubicBezTo>
                <a:cubicBezTo>
                  <a:pt x="2239" y="882"/>
                  <a:pt x="1934" y="1210"/>
                  <a:pt x="1732" y="1588"/>
                </a:cubicBezTo>
                <a:lnTo>
                  <a:pt x="1732" y="1588"/>
                </a:lnTo>
                <a:lnTo>
                  <a:pt x="1722" y="1606"/>
                </a:lnTo>
                <a:lnTo>
                  <a:pt x="1717" y="1617"/>
                </a:lnTo>
                <a:lnTo>
                  <a:pt x="0" y="4905"/>
                </a:lnTo>
                <a:lnTo>
                  <a:pt x="3706" y="5067"/>
                </a:lnTo>
                <a:lnTo>
                  <a:pt x="3718" y="5068"/>
                </a:lnTo>
                <a:lnTo>
                  <a:pt x="3739" y="5068"/>
                </a:lnTo>
                <a:lnTo>
                  <a:pt x="3739" y="5068"/>
                </a:lnTo>
                <a:cubicBezTo>
                  <a:pt x="4167" y="5083"/>
                  <a:pt x="4604" y="4983"/>
                  <a:pt x="5002" y="4753"/>
                </a:cubicBezTo>
                <a:cubicBezTo>
                  <a:pt x="6134" y="4100"/>
                  <a:pt x="6522" y="2653"/>
                  <a:pt x="5870" y="1521"/>
                </a:cubicBezTo>
                <a:close/>
              </a:path>
            </a:pathLst>
          </a:custGeom>
          <a:solidFill>
            <a:srgbClr val="2DB2A4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81132" y="3778835"/>
            <a:ext cx="473129" cy="362560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E647C">
                    <a:lumMod val="60000"/>
                    <a:lumOff val="4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600" dirty="0">
              <a:solidFill>
                <a:srgbClr val="0E647C">
                  <a:lumMod val="60000"/>
                  <a:lumOff val="4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24458" y="4279583"/>
            <a:ext cx="473129" cy="362560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2DB2A4">
                    <a:lumMod val="60000"/>
                    <a:lumOff val="4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600" dirty="0">
              <a:solidFill>
                <a:srgbClr val="2DB2A4">
                  <a:lumMod val="60000"/>
                  <a:lumOff val="4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778002" y="4706389"/>
            <a:ext cx="473129" cy="362560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F87A08">
                    <a:lumMod val="60000"/>
                    <a:lumOff val="4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600" dirty="0">
              <a:solidFill>
                <a:srgbClr val="F87A08">
                  <a:lumMod val="60000"/>
                  <a:lumOff val="4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247851" y="4708060"/>
            <a:ext cx="473129" cy="362560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E647C">
                    <a:lumMod val="60000"/>
                    <a:lumOff val="4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1600" dirty="0">
              <a:solidFill>
                <a:srgbClr val="0E647C">
                  <a:lumMod val="60000"/>
                  <a:lumOff val="4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993178" y="4231308"/>
            <a:ext cx="473129" cy="362560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2DB2A4">
                    <a:lumMod val="60000"/>
                    <a:lumOff val="4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sz="1600" dirty="0">
              <a:solidFill>
                <a:srgbClr val="2DB2A4">
                  <a:lumMod val="60000"/>
                  <a:lumOff val="4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233501" y="3815120"/>
            <a:ext cx="473129" cy="362560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F87A08">
                    <a:lumMod val="60000"/>
                    <a:lumOff val="4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endParaRPr lang="zh-CN" altLang="en-US" sz="1600" dirty="0">
              <a:solidFill>
                <a:srgbClr val="F87A08">
                  <a:lumMod val="60000"/>
                  <a:lumOff val="4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KSO_Shape"/>
          <p:cNvSpPr>
            <a:spLocks/>
          </p:cNvSpPr>
          <p:nvPr/>
        </p:nvSpPr>
        <p:spPr bwMode="auto">
          <a:xfrm>
            <a:off x="6079110" y="2880900"/>
            <a:ext cx="828628" cy="568905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lIns="115214" tIns="57607" rIns="115214" bIns="57607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KSO_Shape"/>
          <p:cNvSpPr>
            <a:spLocks/>
          </p:cNvSpPr>
          <p:nvPr/>
        </p:nvSpPr>
        <p:spPr bwMode="auto">
          <a:xfrm>
            <a:off x="6883669" y="4105702"/>
            <a:ext cx="771707" cy="763872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lIns="115214" tIns="57607" rIns="115214" bIns="57607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KSO_Shape"/>
          <p:cNvSpPr>
            <a:spLocks/>
          </p:cNvSpPr>
          <p:nvPr/>
        </p:nvSpPr>
        <p:spPr bwMode="auto">
          <a:xfrm>
            <a:off x="4707742" y="2830728"/>
            <a:ext cx="697443" cy="592734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lIns="115214" tIns="57607" rIns="115214" bIns="57607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03534" y="2614400"/>
            <a:ext cx="21717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</a:rPr>
              <a:t>团队协作能力强</a:t>
            </a:r>
          </a:p>
        </p:txBody>
      </p:sp>
      <p:sp>
        <p:nvSpPr>
          <p:cNvPr id="79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7978198" y="4421737"/>
            <a:ext cx="29942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978198" y="4072230"/>
            <a:ext cx="21717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</a:rPr>
              <a:t>操作方式科学</a:t>
            </a:r>
          </a:p>
        </p:txBody>
      </p:sp>
      <p:sp>
        <p:nvSpPr>
          <p:cNvPr id="81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7303534" y="5845486"/>
            <a:ext cx="29942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303534" y="5495979"/>
            <a:ext cx="21717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</a:rPr>
              <a:t>资金准备充足</a:t>
            </a:r>
          </a:p>
        </p:txBody>
      </p:sp>
      <p:sp>
        <p:nvSpPr>
          <p:cNvPr id="83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268359" y="2963908"/>
            <a:ext cx="29942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090824" y="2614400"/>
            <a:ext cx="21717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</a:rPr>
              <a:t>主要任务</a:t>
            </a:r>
          </a:p>
        </p:txBody>
      </p:sp>
      <p:sp>
        <p:nvSpPr>
          <p:cNvPr id="85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37921" y="4421737"/>
            <a:ext cx="29942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360386" y="4072230"/>
            <a:ext cx="21717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</a:rPr>
              <a:t>时间进度</a:t>
            </a:r>
          </a:p>
        </p:txBody>
      </p:sp>
      <p:sp>
        <p:nvSpPr>
          <p:cNvPr id="8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268359" y="5845486"/>
            <a:ext cx="29942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090824" y="5495979"/>
            <a:ext cx="21717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</a:rPr>
              <a:t>效益预测</a:t>
            </a:r>
          </a:p>
        </p:txBody>
      </p:sp>
      <p:sp>
        <p:nvSpPr>
          <p:cNvPr id="89" name="KSO_Shape"/>
          <p:cNvSpPr/>
          <p:nvPr/>
        </p:nvSpPr>
        <p:spPr>
          <a:xfrm>
            <a:off x="6155291" y="5422248"/>
            <a:ext cx="676264" cy="676161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KSO_Shape"/>
          <p:cNvSpPr>
            <a:spLocks/>
          </p:cNvSpPr>
          <p:nvPr/>
        </p:nvSpPr>
        <p:spPr bwMode="auto">
          <a:xfrm>
            <a:off x="4730551" y="5420437"/>
            <a:ext cx="651824" cy="561569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lIns="115214" tIns="57607" rIns="115214" bIns="57607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KSO_Shape"/>
          <p:cNvSpPr>
            <a:spLocks/>
          </p:cNvSpPr>
          <p:nvPr/>
        </p:nvSpPr>
        <p:spPr bwMode="auto">
          <a:xfrm>
            <a:off x="3875055" y="4020073"/>
            <a:ext cx="802112" cy="803328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lIns="115214" tIns="57607" rIns="115214" bIns="57607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642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/>
      <p:bldP spid="70" grpId="0"/>
      <p:bldP spid="71" grpId="0"/>
      <p:bldP spid="72" grpId="0"/>
      <p:bldP spid="73" grpId="0"/>
      <p:bldP spid="74" grpId="0"/>
      <p:bldP spid="75" grpId="0" animBg="1"/>
      <p:bldP spid="76" grpId="0" animBg="1"/>
      <p:bldP spid="77" grpId="0" animBg="1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 animBg="1"/>
      <p:bldP spid="90" grpId="0" animBg="1"/>
      <p:bldP spid="9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6"/>
          <p:cNvSpPr>
            <a:spLocks/>
          </p:cNvSpPr>
          <p:nvPr/>
        </p:nvSpPr>
        <p:spPr bwMode="auto">
          <a:xfrm>
            <a:off x="6518225" y="3659634"/>
            <a:ext cx="1376363" cy="1587500"/>
          </a:xfrm>
          <a:custGeom>
            <a:avLst/>
            <a:gdLst>
              <a:gd name="T0" fmla="*/ 688181 w 2260"/>
              <a:gd name="T1" fmla="*/ 0 h 2610"/>
              <a:gd name="T2" fmla="*/ 1032272 w 2260"/>
              <a:gd name="T3" fmla="*/ 198285 h 2610"/>
              <a:gd name="T4" fmla="*/ 1376363 w 2260"/>
              <a:gd name="T5" fmla="*/ 396571 h 2610"/>
              <a:gd name="T6" fmla="*/ 1376363 w 2260"/>
              <a:gd name="T7" fmla="*/ 793750 h 2610"/>
              <a:gd name="T8" fmla="*/ 1376363 w 2260"/>
              <a:gd name="T9" fmla="*/ 1190321 h 2610"/>
              <a:gd name="T10" fmla="*/ 1032272 w 2260"/>
              <a:gd name="T11" fmla="*/ 1388606 h 2610"/>
              <a:gd name="T12" fmla="*/ 688181 w 2260"/>
              <a:gd name="T13" fmla="*/ 1587500 h 2610"/>
              <a:gd name="T14" fmla="*/ 344091 w 2260"/>
              <a:gd name="T15" fmla="*/ 1388606 h 2610"/>
              <a:gd name="T16" fmla="*/ 0 w 2260"/>
              <a:gd name="T17" fmla="*/ 1190321 h 2610"/>
              <a:gd name="T18" fmla="*/ 0 w 2260"/>
              <a:gd name="T19" fmla="*/ 793750 h 2610"/>
              <a:gd name="T20" fmla="*/ 0 w 2260"/>
              <a:gd name="T21" fmla="*/ 396571 h 2610"/>
              <a:gd name="T22" fmla="*/ 344091 w 2260"/>
              <a:gd name="T23" fmla="*/ 198285 h 2610"/>
              <a:gd name="T24" fmla="*/ 688181 w 2260"/>
              <a:gd name="T25" fmla="*/ 0 h 26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ED5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27" name="Freeform 7"/>
          <p:cNvSpPr>
            <a:spLocks/>
          </p:cNvSpPr>
          <p:nvPr/>
        </p:nvSpPr>
        <p:spPr bwMode="auto">
          <a:xfrm>
            <a:off x="3663900" y="3659634"/>
            <a:ext cx="1374775" cy="1587500"/>
          </a:xfrm>
          <a:custGeom>
            <a:avLst/>
            <a:gdLst>
              <a:gd name="T0" fmla="*/ 687388 w 2260"/>
              <a:gd name="T1" fmla="*/ 0 h 2610"/>
              <a:gd name="T2" fmla="*/ 1031081 w 2260"/>
              <a:gd name="T3" fmla="*/ 198285 h 2610"/>
              <a:gd name="T4" fmla="*/ 1374775 w 2260"/>
              <a:gd name="T5" fmla="*/ 396571 h 2610"/>
              <a:gd name="T6" fmla="*/ 1374775 w 2260"/>
              <a:gd name="T7" fmla="*/ 793750 h 2610"/>
              <a:gd name="T8" fmla="*/ 1374775 w 2260"/>
              <a:gd name="T9" fmla="*/ 1190321 h 2610"/>
              <a:gd name="T10" fmla="*/ 1031081 w 2260"/>
              <a:gd name="T11" fmla="*/ 1388606 h 2610"/>
              <a:gd name="T12" fmla="*/ 687388 w 2260"/>
              <a:gd name="T13" fmla="*/ 1587500 h 2610"/>
              <a:gd name="T14" fmla="*/ 343694 w 2260"/>
              <a:gd name="T15" fmla="*/ 1388606 h 2610"/>
              <a:gd name="T16" fmla="*/ 0 w 2260"/>
              <a:gd name="T17" fmla="*/ 1190321 h 2610"/>
              <a:gd name="T18" fmla="*/ 0 w 2260"/>
              <a:gd name="T19" fmla="*/ 793750 h 2610"/>
              <a:gd name="T20" fmla="*/ 0 w 2260"/>
              <a:gd name="T21" fmla="*/ 396571 h 2610"/>
              <a:gd name="T22" fmla="*/ 343694 w 2260"/>
              <a:gd name="T23" fmla="*/ 198285 h 2610"/>
              <a:gd name="T24" fmla="*/ 687388 w 2260"/>
              <a:gd name="T25" fmla="*/ 0 h 26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294A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28" name="Freeform 8"/>
          <p:cNvSpPr>
            <a:spLocks/>
          </p:cNvSpPr>
          <p:nvPr/>
        </p:nvSpPr>
        <p:spPr bwMode="auto">
          <a:xfrm>
            <a:off x="4376688" y="2419796"/>
            <a:ext cx="1374775" cy="1589088"/>
          </a:xfrm>
          <a:custGeom>
            <a:avLst/>
            <a:gdLst>
              <a:gd name="T0" fmla="*/ 687388 w 2260"/>
              <a:gd name="T1" fmla="*/ 0 h 2610"/>
              <a:gd name="T2" fmla="*/ 1031081 w 2260"/>
              <a:gd name="T3" fmla="*/ 198484 h 2610"/>
              <a:gd name="T4" fmla="*/ 1374775 w 2260"/>
              <a:gd name="T5" fmla="*/ 396968 h 2610"/>
              <a:gd name="T6" fmla="*/ 1374775 w 2260"/>
              <a:gd name="T7" fmla="*/ 794544 h 2610"/>
              <a:gd name="T8" fmla="*/ 1374775 w 2260"/>
              <a:gd name="T9" fmla="*/ 1191512 h 2610"/>
              <a:gd name="T10" fmla="*/ 1031081 w 2260"/>
              <a:gd name="T11" fmla="*/ 1389995 h 2610"/>
              <a:gd name="T12" fmla="*/ 687388 w 2260"/>
              <a:gd name="T13" fmla="*/ 1589088 h 2610"/>
              <a:gd name="T14" fmla="*/ 343694 w 2260"/>
              <a:gd name="T15" fmla="*/ 1389995 h 2610"/>
              <a:gd name="T16" fmla="*/ 0 w 2260"/>
              <a:gd name="T17" fmla="*/ 1191512 h 2610"/>
              <a:gd name="T18" fmla="*/ 0 w 2260"/>
              <a:gd name="T19" fmla="*/ 794544 h 2610"/>
              <a:gd name="T20" fmla="*/ 0 w 2260"/>
              <a:gd name="T21" fmla="*/ 396968 h 2610"/>
              <a:gd name="T22" fmla="*/ 343694 w 2260"/>
              <a:gd name="T23" fmla="*/ 198484 h 2610"/>
              <a:gd name="T24" fmla="*/ 687388 w 2260"/>
              <a:gd name="T25" fmla="*/ 0 h 26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ED5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29" name="Freeform 9"/>
          <p:cNvSpPr>
            <a:spLocks/>
          </p:cNvSpPr>
          <p:nvPr/>
        </p:nvSpPr>
        <p:spPr bwMode="auto">
          <a:xfrm>
            <a:off x="5807025" y="2419796"/>
            <a:ext cx="1374775" cy="1589088"/>
          </a:xfrm>
          <a:custGeom>
            <a:avLst/>
            <a:gdLst>
              <a:gd name="T0" fmla="*/ 687388 w 2260"/>
              <a:gd name="T1" fmla="*/ 0 h 2610"/>
              <a:gd name="T2" fmla="*/ 1031081 w 2260"/>
              <a:gd name="T3" fmla="*/ 198484 h 2610"/>
              <a:gd name="T4" fmla="*/ 1374775 w 2260"/>
              <a:gd name="T5" fmla="*/ 396968 h 2610"/>
              <a:gd name="T6" fmla="*/ 1374775 w 2260"/>
              <a:gd name="T7" fmla="*/ 794544 h 2610"/>
              <a:gd name="T8" fmla="*/ 1374775 w 2260"/>
              <a:gd name="T9" fmla="*/ 1191512 h 2610"/>
              <a:gd name="T10" fmla="*/ 1031081 w 2260"/>
              <a:gd name="T11" fmla="*/ 1389995 h 2610"/>
              <a:gd name="T12" fmla="*/ 687388 w 2260"/>
              <a:gd name="T13" fmla="*/ 1589088 h 2610"/>
              <a:gd name="T14" fmla="*/ 343694 w 2260"/>
              <a:gd name="T15" fmla="*/ 1389995 h 2610"/>
              <a:gd name="T16" fmla="*/ 0 w 2260"/>
              <a:gd name="T17" fmla="*/ 1191512 h 2610"/>
              <a:gd name="T18" fmla="*/ 0 w 2260"/>
              <a:gd name="T19" fmla="*/ 794544 h 2610"/>
              <a:gd name="T20" fmla="*/ 0 w 2260"/>
              <a:gd name="T21" fmla="*/ 396968 h 2610"/>
              <a:gd name="T22" fmla="*/ 343694 w 2260"/>
              <a:gd name="T23" fmla="*/ 198484 h 2610"/>
              <a:gd name="T24" fmla="*/ 687388 w 2260"/>
              <a:gd name="T25" fmla="*/ 0 h 26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294A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30" name="Freeform 10"/>
          <p:cNvSpPr>
            <a:spLocks/>
          </p:cNvSpPr>
          <p:nvPr/>
        </p:nvSpPr>
        <p:spPr bwMode="auto">
          <a:xfrm>
            <a:off x="4376688" y="4891534"/>
            <a:ext cx="1374775" cy="1589087"/>
          </a:xfrm>
          <a:custGeom>
            <a:avLst/>
            <a:gdLst>
              <a:gd name="T0" fmla="*/ 687388 w 2260"/>
              <a:gd name="T1" fmla="*/ 0 h 2609"/>
              <a:gd name="T2" fmla="*/ 1031081 w 2260"/>
              <a:gd name="T3" fmla="*/ 198560 h 2609"/>
              <a:gd name="T4" fmla="*/ 1374775 w 2260"/>
              <a:gd name="T5" fmla="*/ 397119 h 2609"/>
              <a:gd name="T6" fmla="*/ 1374775 w 2260"/>
              <a:gd name="T7" fmla="*/ 794848 h 2609"/>
              <a:gd name="T8" fmla="*/ 1374775 w 2260"/>
              <a:gd name="T9" fmla="*/ 1191968 h 2609"/>
              <a:gd name="T10" fmla="*/ 1031081 w 2260"/>
              <a:gd name="T11" fmla="*/ 1390527 h 2609"/>
              <a:gd name="T12" fmla="*/ 687388 w 2260"/>
              <a:gd name="T13" fmla="*/ 1589087 h 2609"/>
              <a:gd name="T14" fmla="*/ 343694 w 2260"/>
              <a:gd name="T15" fmla="*/ 1390527 h 2609"/>
              <a:gd name="T16" fmla="*/ 0 w 2260"/>
              <a:gd name="T17" fmla="*/ 1191968 h 2609"/>
              <a:gd name="T18" fmla="*/ 0 w 2260"/>
              <a:gd name="T19" fmla="*/ 794848 h 2609"/>
              <a:gd name="T20" fmla="*/ 0 w 2260"/>
              <a:gd name="T21" fmla="*/ 397119 h 2609"/>
              <a:gd name="T22" fmla="*/ 343694 w 2260"/>
              <a:gd name="T23" fmla="*/ 198560 h 2609"/>
              <a:gd name="T24" fmla="*/ 687388 w 2260"/>
              <a:gd name="T25" fmla="*/ 0 h 260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ED5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31" name="Freeform 11"/>
          <p:cNvSpPr>
            <a:spLocks/>
          </p:cNvSpPr>
          <p:nvPr/>
        </p:nvSpPr>
        <p:spPr bwMode="auto">
          <a:xfrm>
            <a:off x="5807025" y="4891534"/>
            <a:ext cx="1374775" cy="1589087"/>
          </a:xfrm>
          <a:custGeom>
            <a:avLst/>
            <a:gdLst>
              <a:gd name="T0" fmla="*/ 687388 w 2260"/>
              <a:gd name="T1" fmla="*/ 0 h 2609"/>
              <a:gd name="T2" fmla="*/ 1031081 w 2260"/>
              <a:gd name="T3" fmla="*/ 198560 h 2609"/>
              <a:gd name="T4" fmla="*/ 1374775 w 2260"/>
              <a:gd name="T5" fmla="*/ 397119 h 2609"/>
              <a:gd name="T6" fmla="*/ 1374775 w 2260"/>
              <a:gd name="T7" fmla="*/ 794848 h 2609"/>
              <a:gd name="T8" fmla="*/ 1374775 w 2260"/>
              <a:gd name="T9" fmla="*/ 1191968 h 2609"/>
              <a:gd name="T10" fmla="*/ 1031081 w 2260"/>
              <a:gd name="T11" fmla="*/ 1390527 h 2609"/>
              <a:gd name="T12" fmla="*/ 687388 w 2260"/>
              <a:gd name="T13" fmla="*/ 1589087 h 2609"/>
              <a:gd name="T14" fmla="*/ 343694 w 2260"/>
              <a:gd name="T15" fmla="*/ 1390527 h 2609"/>
              <a:gd name="T16" fmla="*/ 0 w 2260"/>
              <a:gd name="T17" fmla="*/ 1191968 h 2609"/>
              <a:gd name="T18" fmla="*/ 0 w 2260"/>
              <a:gd name="T19" fmla="*/ 794848 h 2609"/>
              <a:gd name="T20" fmla="*/ 0 w 2260"/>
              <a:gd name="T21" fmla="*/ 397119 h 2609"/>
              <a:gd name="T22" fmla="*/ 343694 w 2260"/>
              <a:gd name="T23" fmla="*/ 198560 h 2609"/>
              <a:gd name="T24" fmla="*/ 687388 w 2260"/>
              <a:gd name="T25" fmla="*/ 0 h 260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294A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32" name="Freeform 12"/>
          <p:cNvSpPr>
            <a:spLocks noEditPoints="1"/>
          </p:cNvSpPr>
          <p:nvPr/>
        </p:nvSpPr>
        <p:spPr bwMode="auto">
          <a:xfrm>
            <a:off x="4781500" y="5436046"/>
            <a:ext cx="598488" cy="446088"/>
          </a:xfrm>
          <a:custGeom>
            <a:avLst/>
            <a:gdLst>
              <a:gd name="T0" fmla="*/ 122376 w 983"/>
              <a:gd name="T1" fmla="*/ 235554 h 731"/>
              <a:gd name="T2" fmla="*/ 218573 w 983"/>
              <a:gd name="T3" fmla="*/ 67127 h 731"/>
              <a:gd name="T4" fmla="*/ 242318 w 983"/>
              <a:gd name="T5" fmla="*/ 39056 h 731"/>
              <a:gd name="T6" fmla="*/ 462108 w 983"/>
              <a:gd name="T7" fmla="*/ 56753 h 731"/>
              <a:gd name="T8" fmla="*/ 449323 w 983"/>
              <a:gd name="T9" fmla="*/ 29902 h 731"/>
              <a:gd name="T10" fmla="*/ 499856 w 983"/>
              <a:gd name="T11" fmla="*/ 14646 h 731"/>
              <a:gd name="T12" fmla="*/ 533951 w 983"/>
              <a:gd name="T13" fmla="*/ 16477 h 731"/>
              <a:gd name="T14" fmla="*/ 522992 w 983"/>
              <a:gd name="T15" fmla="*/ 66517 h 731"/>
              <a:gd name="T16" fmla="*/ 505336 w 983"/>
              <a:gd name="T17" fmla="*/ 93977 h 731"/>
              <a:gd name="T18" fmla="*/ 379306 w 983"/>
              <a:gd name="T19" fmla="*/ 209924 h 731"/>
              <a:gd name="T20" fmla="*/ 378697 w 983"/>
              <a:gd name="T21" fmla="*/ 210534 h 731"/>
              <a:gd name="T22" fmla="*/ 579614 w 983"/>
              <a:gd name="T23" fmla="*/ 408863 h 731"/>
              <a:gd name="T24" fmla="*/ 579614 w 983"/>
              <a:gd name="T25" fmla="*/ 446088 h 731"/>
              <a:gd name="T26" fmla="*/ 464544 w 983"/>
              <a:gd name="T27" fmla="*/ 446088 h 731"/>
              <a:gd name="T28" fmla="*/ 339732 w 983"/>
              <a:gd name="T29" fmla="*/ 446088 h 731"/>
              <a:gd name="T30" fmla="*/ 214920 w 983"/>
              <a:gd name="T31" fmla="*/ 446088 h 731"/>
              <a:gd name="T32" fmla="*/ 90108 w 983"/>
              <a:gd name="T33" fmla="*/ 446088 h 731"/>
              <a:gd name="T34" fmla="*/ 0 w 983"/>
              <a:gd name="T35" fmla="*/ 427781 h 731"/>
              <a:gd name="T36" fmla="*/ 18874 w 983"/>
              <a:gd name="T37" fmla="*/ 0 h 731"/>
              <a:gd name="T38" fmla="*/ 37748 w 983"/>
              <a:gd name="T39" fmla="*/ 408863 h 731"/>
              <a:gd name="T40" fmla="*/ 90108 w 983"/>
              <a:gd name="T41" fmla="*/ 323429 h 731"/>
              <a:gd name="T42" fmla="*/ 143686 w 983"/>
              <a:gd name="T43" fmla="*/ 304512 h 731"/>
              <a:gd name="T44" fmla="*/ 162560 w 983"/>
              <a:gd name="T45" fmla="*/ 408863 h 731"/>
              <a:gd name="T46" fmla="*/ 214920 w 983"/>
              <a:gd name="T47" fmla="*/ 192837 h 731"/>
              <a:gd name="T48" fmla="*/ 268498 w 983"/>
              <a:gd name="T49" fmla="*/ 174530 h 731"/>
              <a:gd name="T50" fmla="*/ 287372 w 983"/>
              <a:gd name="T51" fmla="*/ 408863 h 731"/>
              <a:gd name="T52" fmla="*/ 339732 w 983"/>
              <a:gd name="T53" fmla="*/ 256913 h 731"/>
              <a:gd name="T54" fmla="*/ 393310 w 983"/>
              <a:gd name="T55" fmla="*/ 237995 h 731"/>
              <a:gd name="T56" fmla="*/ 412183 w 983"/>
              <a:gd name="T57" fmla="*/ 408863 h 731"/>
              <a:gd name="T58" fmla="*/ 464544 w 983"/>
              <a:gd name="T59" fmla="*/ 149510 h 731"/>
              <a:gd name="T60" fmla="*/ 518121 w 983"/>
              <a:gd name="T61" fmla="*/ 130592 h 731"/>
              <a:gd name="T62" fmla="*/ 536386 w 983"/>
              <a:gd name="T63" fmla="*/ 408863 h 73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983" h="731">
                <a:moveTo>
                  <a:pt x="404" y="154"/>
                </a:moveTo>
                <a:lnTo>
                  <a:pt x="201" y="386"/>
                </a:lnTo>
                <a:lnTo>
                  <a:pt x="153" y="345"/>
                </a:lnTo>
                <a:lnTo>
                  <a:pt x="359" y="110"/>
                </a:lnTo>
                <a:lnTo>
                  <a:pt x="398" y="64"/>
                </a:lnTo>
                <a:lnTo>
                  <a:pt x="616" y="255"/>
                </a:lnTo>
                <a:lnTo>
                  <a:pt x="759" y="93"/>
                </a:lnTo>
                <a:lnTo>
                  <a:pt x="734" y="71"/>
                </a:lnTo>
                <a:cubicBezTo>
                  <a:pt x="724" y="63"/>
                  <a:pt x="726" y="53"/>
                  <a:pt x="738" y="49"/>
                </a:cubicBezTo>
                <a:lnTo>
                  <a:pt x="777" y="37"/>
                </a:lnTo>
                <a:cubicBezTo>
                  <a:pt x="789" y="34"/>
                  <a:pt x="809" y="27"/>
                  <a:pt x="821" y="24"/>
                </a:cubicBezTo>
                <a:lnTo>
                  <a:pt x="860" y="12"/>
                </a:lnTo>
                <a:cubicBezTo>
                  <a:pt x="872" y="8"/>
                  <a:pt x="880" y="15"/>
                  <a:pt x="877" y="27"/>
                </a:cubicBezTo>
                <a:lnTo>
                  <a:pt x="869" y="65"/>
                </a:lnTo>
                <a:cubicBezTo>
                  <a:pt x="866" y="77"/>
                  <a:pt x="862" y="97"/>
                  <a:pt x="859" y="109"/>
                </a:cubicBezTo>
                <a:lnTo>
                  <a:pt x="851" y="147"/>
                </a:lnTo>
                <a:cubicBezTo>
                  <a:pt x="849" y="159"/>
                  <a:pt x="839" y="162"/>
                  <a:pt x="830" y="154"/>
                </a:cubicBezTo>
                <a:lnTo>
                  <a:pt x="807" y="134"/>
                </a:lnTo>
                <a:lnTo>
                  <a:pt x="623" y="344"/>
                </a:lnTo>
                <a:lnTo>
                  <a:pt x="622" y="345"/>
                </a:lnTo>
                <a:lnTo>
                  <a:pt x="404" y="154"/>
                </a:lnTo>
                <a:close/>
                <a:moveTo>
                  <a:pt x="952" y="670"/>
                </a:moveTo>
                <a:cubicBezTo>
                  <a:pt x="969" y="670"/>
                  <a:pt x="983" y="684"/>
                  <a:pt x="983" y="701"/>
                </a:cubicBezTo>
                <a:cubicBezTo>
                  <a:pt x="983" y="718"/>
                  <a:pt x="969" y="731"/>
                  <a:pt x="952" y="731"/>
                </a:cubicBezTo>
                <a:lnTo>
                  <a:pt x="881" y="731"/>
                </a:lnTo>
                <a:lnTo>
                  <a:pt x="763" y="731"/>
                </a:lnTo>
                <a:lnTo>
                  <a:pt x="677" y="731"/>
                </a:lnTo>
                <a:lnTo>
                  <a:pt x="558" y="731"/>
                </a:lnTo>
                <a:lnTo>
                  <a:pt x="472" y="731"/>
                </a:lnTo>
                <a:lnTo>
                  <a:pt x="353" y="731"/>
                </a:lnTo>
                <a:lnTo>
                  <a:pt x="267" y="731"/>
                </a:lnTo>
                <a:lnTo>
                  <a:pt x="148" y="731"/>
                </a:lnTo>
                <a:lnTo>
                  <a:pt x="32" y="731"/>
                </a:lnTo>
                <a:cubicBezTo>
                  <a:pt x="14" y="731"/>
                  <a:pt x="0" y="718"/>
                  <a:pt x="0" y="701"/>
                </a:cubicBezTo>
                <a:lnTo>
                  <a:pt x="0" y="31"/>
                </a:ln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lnTo>
                  <a:pt x="62" y="670"/>
                </a:lnTo>
                <a:lnTo>
                  <a:pt x="148" y="670"/>
                </a:lnTo>
                <a:lnTo>
                  <a:pt x="148" y="530"/>
                </a:lnTo>
                <a:cubicBezTo>
                  <a:pt x="148" y="513"/>
                  <a:pt x="162" y="499"/>
                  <a:pt x="179" y="499"/>
                </a:cubicBezTo>
                <a:lnTo>
                  <a:pt x="236" y="499"/>
                </a:lnTo>
                <a:cubicBezTo>
                  <a:pt x="253" y="499"/>
                  <a:pt x="267" y="513"/>
                  <a:pt x="267" y="530"/>
                </a:cubicBezTo>
                <a:lnTo>
                  <a:pt x="267" y="670"/>
                </a:lnTo>
                <a:lnTo>
                  <a:pt x="353" y="670"/>
                </a:lnTo>
                <a:lnTo>
                  <a:pt x="353" y="316"/>
                </a:lnTo>
                <a:cubicBezTo>
                  <a:pt x="353" y="299"/>
                  <a:pt x="367" y="286"/>
                  <a:pt x="384" y="286"/>
                </a:cubicBezTo>
                <a:lnTo>
                  <a:pt x="441" y="286"/>
                </a:lnTo>
                <a:cubicBezTo>
                  <a:pt x="458" y="286"/>
                  <a:pt x="472" y="299"/>
                  <a:pt x="472" y="316"/>
                </a:cubicBezTo>
                <a:lnTo>
                  <a:pt x="472" y="670"/>
                </a:lnTo>
                <a:lnTo>
                  <a:pt x="558" y="670"/>
                </a:lnTo>
                <a:lnTo>
                  <a:pt x="558" y="421"/>
                </a:lnTo>
                <a:cubicBezTo>
                  <a:pt x="558" y="404"/>
                  <a:pt x="572" y="390"/>
                  <a:pt x="589" y="390"/>
                </a:cubicBezTo>
                <a:lnTo>
                  <a:pt x="646" y="390"/>
                </a:lnTo>
                <a:cubicBezTo>
                  <a:pt x="663" y="390"/>
                  <a:pt x="677" y="404"/>
                  <a:pt x="677" y="421"/>
                </a:cubicBezTo>
                <a:lnTo>
                  <a:pt x="677" y="670"/>
                </a:lnTo>
                <a:lnTo>
                  <a:pt x="763" y="670"/>
                </a:lnTo>
                <a:lnTo>
                  <a:pt x="763" y="245"/>
                </a:lnTo>
                <a:cubicBezTo>
                  <a:pt x="763" y="228"/>
                  <a:pt x="776" y="214"/>
                  <a:pt x="793" y="214"/>
                </a:cubicBezTo>
                <a:lnTo>
                  <a:pt x="851" y="214"/>
                </a:lnTo>
                <a:cubicBezTo>
                  <a:pt x="868" y="214"/>
                  <a:pt x="881" y="228"/>
                  <a:pt x="881" y="245"/>
                </a:cubicBezTo>
                <a:lnTo>
                  <a:pt x="881" y="670"/>
                </a:lnTo>
                <a:lnTo>
                  <a:pt x="952" y="6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33" name="Freeform 13"/>
          <p:cNvSpPr>
            <a:spLocks noEditPoints="1"/>
          </p:cNvSpPr>
          <p:nvPr/>
        </p:nvSpPr>
        <p:spPr bwMode="auto">
          <a:xfrm>
            <a:off x="6946850" y="4153346"/>
            <a:ext cx="612775" cy="604838"/>
          </a:xfrm>
          <a:custGeom>
            <a:avLst/>
            <a:gdLst>
              <a:gd name="T0" fmla="*/ 553690 w 1006"/>
              <a:gd name="T1" fmla="*/ 521559 h 995"/>
              <a:gd name="T2" fmla="*/ 490342 w 1006"/>
              <a:gd name="T3" fmla="*/ 521559 h 995"/>
              <a:gd name="T4" fmla="*/ 590238 w 1006"/>
              <a:gd name="T5" fmla="*/ 58964 h 995"/>
              <a:gd name="T6" fmla="*/ 508006 w 1006"/>
              <a:gd name="T7" fmla="*/ 0 h 995"/>
              <a:gd name="T8" fmla="*/ 287505 w 1006"/>
              <a:gd name="T9" fmla="*/ 196344 h 995"/>
              <a:gd name="T10" fmla="*/ 256440 w 1006"/>
              <a:gd name="T11" fmla="*/ 241327 h 995"/>
              <a:gd name="T12" fmla="*/ 229029 w 1006"/>
              <a:gd name="T13" fmla="*/ 254701 h 995"/>
              <a:gd name="T14" fmla="*/ 232075 w 1006"/>
              <a:gd name="T15" fmla="*/ 337980 h 995"/>
              <a:gd name="T16" fmla="*/ 54212 w 1006"/>
              <a:gd name="T17" fmla="*/ 492381 h 995"/>
              <a:gd name="T18" fmla="*/ 34720 w 1006"/>
              <a:gd name="T19" fmla="*/ 604838 h 995"/>
              <a:gd name="T20" fmla="*/ 126697 w 1006"/>
              <a:gd name="T21" fmla="*/ 513049 h 995"/>
              <a:gd name="T22" fmla="*/ 271059 w 1006"/>
              <a:gd name="T23" fmla="*/ 377492 h 995"/>
              <a:gd name="T24" fmla="*/ 352072 w 1006"/>
              <a:gd name="T25" fmla="*/ 377492 h 995"/>
              <a:gd name="T26" fmla="*/ 375218 w 1006"/>
              <a:gd name="T27" fmla="*/ 326430 h 995"/>
              <a:gd name="T28" fmla="*/ 410547 w 1006"/>
              <a:gd name="T29" fmla="*/ 319136 h 995"/>
              <a:gd name="T30" fmla="*/ 590238 w 1006"/>
              <a:gd name="T31" fmla="*/ 58964 h 995"/>
              <a:gd name="T32" fmla="*/ 238775 w 1006"/>
              <a:gd name="T33" fmla="*/ 197560 h 995"/>
              <a:gd name="T34" fmla="*/ 246085 w 1006"/>
              <a:gd name="T35" fmla="*/ 189658 h 995"/>
              <a:gd name="T36" fmla="*/ 265576 w 1006"/>
              <a:gd name="T37" fmla="*/ 170814 h 995"/>
              <a:gd name="T38" fmla="*/ 130961 w 1006"/>
              <a:gd name="T39" fmla="*/ 608 h 995"/>
              <a:gd name="T40" fmla="*/ 170554 w 1006"/>
              <a:gd name="T41" fmla="*/ 97260 h 995"/>
              <a:gd name="T42" fmla="*/ 12792 w 1006"/>
              <a:gd name="T43" fmla="*/ 118536 h 995"/>
              <a:gd name="T44" fmla="*/ 141316 w 1006"/>
              <a:gd name="T45" fmla="*/ 271721 h 995"/>
              <a:gd name="T46" fmla="*/ 184563 w 1006"/>
              <a:gd name="T47" fmla="*/ 263211 h 995"/>
              <a:gd name="T48" fmla="*/ 221111 w 1006"/>
              <a:gd name="T49" fmla="*/ 215189 h 995"/>
              <a:gd name="T50" fmla="*/ 409329 w 1006"/>
              <a:gd name="T51" fmla="*/ 368374 h 995"/>
              <a:gd name="T52" fmla="*/ 375827 w 1006"/>
              <a:gd name="T53" fmla="*/ 401199 h 995"/>
              <a:gd name="T54" fmla="*/ 451358 w 1006"/>
              <a:gd name="T55" fmla="*/ 529461 h 995"/>
              <a:gd name="T56" fmla="*/ 529326 w 1006"/>
              <a:gd name="T57" fmla="*/ 604838 h 995"/>
              <a:gd name="T58" fmla="*/ 596938 w 1006"/>
              <a:gd name="T59" fmla="*/ 501499 h 995"/>
              <a:gd name="T60" fmla="*/ 427602 w 1006"/>
              <a:gd name="T61" fmla="*/ 350137 h 995"/>
              <a:gd name="T62" fmla="*/ 400801 w 1006"/>
              <a:gd name="T63" fmla="*/ 351961 h 99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006" h="995">
                <a:moveTo>
                  <a:pt x="857" y="806"/>
                </a:moveTo>
                <a:cubicBezTo>
                  <a:pt x="886" y="806"/>
                  <a:pt x="909" y="829"/>
                  <a:pt x="909" y="858"/>
                </a:cubicBezTo>
                <a:cubicBezTo>
                  <a:pt x="909" y="887"/>
                  <a:pt x="886" y="910"/>
                  <a:pt x="857" y="910"/>
                </a:cubicBezTo>
                <a:cubicBezTo>
                  <a:pt x="828" y="910"/>
                  <a:pt x="805" y="887"/>
                  <a:pt x="805" y="858"/>
                </a:cubicBezTo>
                <a:cubicBezTo>
                  <a:pt x="805" y="829"/>
                  <a:pt x="828" y="806"/>
                  <a:pt x="857" y="806"/>
                </a:cubicBezTo>
                <a:close/>
                <a:moveTo>
                  <a:pt x="969" y="97"/>
                </a:moveTo>
                <a:lnTo>
                  <a:pt x="900" y="28"/>
                </a:lnTo>
                <a:cubicBezTo>
                  <a:pt x="882" y="9"/>
                  <a:pt x="858" y="0"/>
                  <a:pt x="834" y="0"/>
                </a:cubicBezTo>
                <a:cubicBezTo>
                  <a:pt x="810" y="0"/>
                  <a:pt x="786" y="9"/>
                  <a:pt x="767" y="28"/>
                </a:cubicBezTo>
                <a:lnTo>
                  <a:pt x="472" y="323"/>
                </a:lnTo>
                <a:cubicBezTo>
                  <a:pt x="481" y="340"/>
                  <a:pt x="475" y="367"/>
                  <a:pt x="460" y="381"/>
                </a:cubicBezTo>
                <a:cubicBezTo>
                  <a:pt x="451" y="391"/>
                  <a:pt x="435" y="397"/>
                  <a:pt x="421" y="397"/>
                </a:cubicBezTo>
                <a:cubicBezTo>
                  <a:pt x="414" y="397"/>
                  <a:pt x="408" y="396"/>
                  <a:pt x="402" y="393"/>
                </a:cubicBezTo>
                <a:lnTo>
                  <a:pt x="376" y="419"/>
                </a:lnTo>
                <a:cubicBezTo>
                  <a:pt x="340" y="455"/>
                  <a:pt x="340" y="515"/>
                  <a:pt x="376" y="552"/>
                </a:cubicBezTo>
                <a:lnTo>
                  <a:pt x="381" y="556"/>
                </a:lnTo>
                <a:lnTo>
                  <a:pt x="151" y="787"/>
                </a:lnTo>
                <a:lnTo>
                  <a:pt x="89" y="810"/>
                </a:lnTo>
                <a:lnTo>
                  <a:pt x="0" y="938"/>
                </a:lnTo>
                <a:lnTo>
                  <a:pt x="57" y="995"/>
                </a:lnTo>
                <a:lnTo>
                  <a:pt x="185" y="906"/>
                </a:lnTo>
                <a:lnTo>
                  <a:pt x="208" y="844"/>
                </a:lnTo>
                <a:lnTo>
                  <a:pt x="439" y="614"/>
                </a:lnTo>
                <a:lnTo>
                  <a:pt x="445" y="621"/>
                </a:lnTo>
                <a:cubicBezTo>
                  <a:pt x="464" y="639"/>
                  <a:pt x="488" y="648"/>
                  <a:pt x="512" y="648"/>
                </a:cubicBezTo>
                <a:cubicBezTo>
                  <a:pt x="536" y="648"/>
                  <a:pt x="560" y="639"/>
                  <a:pt x="578" y="621"/>
                </a:cubicBezTo>
                <a:lnTo>
                  <a:pt x="604" y="595"/>
                </a:lnTo>
                <a:cubicBezTo>
                  <a:pt x="596" y="577"/>
                  <a:pt x="602" y="551"/>
                  <a:pt x="616" y="537"/>
                </a:cubicBezTo>
                <a:cubicBezTo>
                  <a:pt x="626" y="527"/>
                  <a:pt x="642" y="521"/>
                  <a:pt x="656" y="521"/>
                </a:cubicBezTo>
                <a:cubicBezTo>
                  <a:pt x="662" y="521"/>
                  <a:pt x="669" y="522"/>
                  <a:pt x="674" y="525"/>
                </a:cubicBezTo>
                <a:lnTo>
                  <a:pt x="969" y="230"/>
                </a:lnTo>
                <a:cubicBezTo>
                  <a:pt x="1006" y="193"/>
                  <a:pt x="1006" y="133"/>
                  <a:pt x="969" y="97"/>
                </a:cubicBezTo>
                <a:close/>
                <a:moveTo>
                  <a:pt x="363" y="354"/>
                </a:moveTo>
                <a:lnTo>
                  <a:pt x="392" y="325"/>
                </a:lnTo>
                <a:lnTo>
                  <a:pt x="418" y="338"/>
                </a:lnTo>
                <a:lnTo>
                  <a:pt x="404" y="312"/>
                </a:lnTo>
                <a:lnTo>
                  <a:pt x="433" y="284"/>
                </a:lnTo>
                <a:lnTo>
                  <a:pt x="436" y="281"/>
                </a:lnTo>
                <a:cubicBezTo>
                  <a:pt x="442" y="264"/>
                  <a:pt x="446" y="248"/>
                  <a:pt x="446" y="233"/>
                </a:cubicBezTo>
                <a:cubicBezTo>
                  <a:pt x="446" y="115"/>
                  <a:pt x="333" y="0"/>
                  <a:pt x="215" y="1"/>
                </a:cubicBezTo>
                <a:cubicBezTo>
                  <a:pt x="214" y="1"/>
                  <a:pt x="201" y="15"/>
                  <a:pt x="193" y="22"/>
                </a:cubicBezTo>
                <a:cubicBezTo>
                  <a:pt x="288" y="117"/>
                  <a:pt x="280" y="102"/>
                  <a:pt x="280" y="160"/>
                </a:cubicBezTo>
                <a:cubicBezTo>
                  <a:pt x="280" y="207"/>
                  <a:pt x="205" y="282"/>
                  <a:pt x="159" y="282"/>
                </a:cubicBezTo>
                <a:cubicBezTo>
                  <a:pt x="99" y="282"/>
                  <a:pt x="118" y="291"/>
                  <a:pt x="21" y="195"/>
                </a:cubicBezTo>
                <a:cubicBezTo>
                  <a:pt x="14" y="202"/>
                  <a:pt x="0" y="215"/>
                  <a:pt x="0" y="216"/>
                </a:cubicBezTo>
                <a:cubicBezTo>
                  <a:pt x="2" y="334"/>
                  <a:pt x="113" y="447"/>
                  <a:pt x="232" y="447"/>
                </a:cubicBezTo>
                <a:cubicBezTo>
                  <a:pt x="253" y="447"/>
                  <a:pt x="276" y="440"/>
                  <a:pt x="299" y="429"/>
                </a:cubicBezTo>
                <a:lnTo>
                  <a:pt x="303" y="433"/>
                </a:lnTo>
                <a:cubicBezTo>
                  <a:pt x="310" y="414"/>
                  <a:pt x="322" y="395"/>
                  <a:pt x="337" y="380"/>
                </a:cubicBezTo>
                <a:lnTo>
                  <a:pt x="363" y="354"/>
                </a:lnTo>
                <a:close/>
                <a:moveTo>
                  <a:pt x="658" y="579"/>
                </a:moveTo>
                <a:lnTo>
                  <a:pt x="672" y="606"/>
                </a:lnTo>
                <a:lnTo>
                  <a:pt x="644" y="634"/>
                </a:lnTo>
                <a:lnTo>
                  <a:pt x="617" y="660"/>
                </a:lnTo>
                <a:cubicBezTo>
                  <a:pt x="602" y="675"/>
                  <a:pt x="584" y="687"/>
                  <a:pt x="564" y="694"/>
                </a:cubicBezTo>
                <a:lnTo>
                  <a:pt x="741" y="871"/>
                </a:lnTo>
                <a:lnTo>
                  <a:pt x="824" y="983"/>
                </a:lnTo>
                <a:lnTo>
                  <a:pt x="869" y="995"/>
                </a:lnTo>
                <a:lnTo>
                  <a:pt x="992" y="871"/>
                </a:lnTo>
                <a:lnTo>
                  <a:pt x="980" y="825"/>
                </a:lnTo>
                <a:lnTo>
                  <a:pt x="869" y="743"/>
                </a:lnTo>
                <a:lnTo>
                  <a:pt x="702" y="576"/>
                </a:lnTo>
                <a:lnTo>
                  <a:pt x="685" y="592"/>
                </a:lnTo>
                <a:lnTo>
                  <a:pt x="658" y="5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34" name="Freeform 14"/>
          <p:cNvSpPr>
            <a:spLocks noEditPoints="1"/>
          </p:cNvSpPr>
          <p:nvPr/>
        </p:nvSpPr>
        <p:spPr bwMode="auto">
          <a:xfrm>
            <a:off x="4865638" y="2850009"/>
            <a:ext cx="439737" cy="600075"/>
          </a:xfrm>
          <a:custGeom>
            <a:avLst/>
            <a:gdLst>
              <a:gd name="T0" fmla="*/ 57780 w 723"/>
              <a:gd name="T1" fmla="*/ 97375 h 986"/>
              <a:gd name="T2" fmla="*/ 48657 w 723"/>
              <a:gd name="T3" fmla="*/ 600075 h 986"/>
              <a:gd name="T4" fmla="*/ 439737 w 723"/>
              <a:gd name="T5" fmla="*/ 147280 h 986"/>
              <a:gd name="T6" fmla="*/ 406285 w 723"/>
              <a:gd name="T7" fmla="*/ 158235 h 986"/>
              <a:gd name="T8" fmla="*/ 50482 w 723"/>
              <a:gd name="T9" fmla="*/ 565385 h 986"/>
              <a:gd name="T10" fmla="*/ 190370 w 723"/>
              <a:gd name="T11" fmla="*/ 63903 h 986"/>
              <a:gd name="T12" fmla="*/ 249367 w 723"/>
              <a:gd name="T13" fmla="*/ 63903 h 986"/>
              <a:gd name="T14" fmla="*/ 218956 w 723"/>
              <a:gd name="T15" fmla="*/ 95549 h 986"/>
              <a:gd name="T16" fmla="*/ 153878 w 723"/>
              <a:gd name="T17" fmla="*/ 65120 h 986"/>
              <a:gd name="T18" fmla="*/ 80892 w 723"/>
              <a:gd name="T19" fmla="*/ 152149 h 986"/>
              <a:gd name="T20" fmla="*/ 358845 w 723"/>
              <a:gd name="T21" fmla="*/ 152149 h 986"/>
              <a:gd name="T22" fmla="*/ 285859 w 723"/>
              <a:gd name="T23" fmla="*/ 65120 h 986"/>
              <a:gd name="T24" fmla="*/ 153878 w 723"/>
              <a:gd name="T25" fmla="*/ 65120 h 986"/>
              <a:gd name="T26" fmla="*/ 155094 w 723"/>
              <a:gd name="T27" fmla="*/ 455838 h 986"/>
              <a:gd name="T28" fmla="*/ 106437 w 723"/>
              <a:gd name="T29" fmla="*/ 469227 h 986"/>
              <a:gd name="T30" fmla="*/ 96097 w 723"/>
              <a:gd name="T31" fmla="*/ 480182 h 986"/>
              <a:gd name="T32" fmla="*/ 155094 w 723"/>
              <a:gd name="T33" fmla="*/ 484442 h 986"/>
              <a:gd name="T34" fmla="*/ 93056 w 723"/>
              <a:gd name="T35" fmla="*/ 514872 h 986"/>
              <a:gd name="T36" fmla="*/ 170299 w 723"/>
              <a:gd name="T37" fmla="*/ 477139 h 986"/>
              <a:gd name="T38" fmla="*/ 170299 w 723"/>
              <a:gd name="T39" fmla="*/ 452795 h 986"/>
              <a:gd name="T40" fmla="*/ 77851 w 723"/>
              <a:gd name="T41" fmla="*/ 457055 h 986"/>
              <a:gd name="T42" fmla="*/ 150836 w 723"/>
              <a:gd name="T43" fmla="*/ 534955 h 986"/>
              <a:gd name="T44" fmla="*/ 150836 w 723"/>
              <a:gd name="T45" fmla="*/ 235526 h 986"/>
              <a:gd name="T46" fmla="*/ 106437 w 723"/>
              <a:gd name="T47" fmla="*/ 248915 h 986"/>
              <a:gd name="T48" fmla="*/ 121642 w 723"/>
              <a:gd name="T49" fmla="*/ 288474 h 986"/>
              <a:gd name="T50" fmla="*/ 93056 w 723"/>
              <a:gd name="T51" fmla="*/ 299429 h 986"/>
              <a:gd name="T52" fmla="*/ 150836 w 723"/>
              <a:gd name="T53" fmla="*/ 220312 h 986"/>
              <a:gd name="T54" fmla="*/ 77851 w 723"/>
              <a:gd name="T55" fmla="*/ 297603 h 986"/>
              <a:gd name="T56" fmla="*/ 169691 w 723"/>
              <a:gd name="T57" fmla="*/ 253176 h 986"/>
              <a:gd name="T58" fmla="*/ 169083 w 723"/>
              <a:gd name="T59" fmla="*/ 232483 h 986"/>
              <a:gd name="T60" fmla="*/ 155094 w 723"/>
              <a:gd name="T61" fmla="*/ 354202 h 986"/>
              <a:gd name="T62" fmla="*/ 96097 w 723"/>
              <a:gd name="T63" fmla="*/ 369417 h 986"/>
              <a:gd name="T64" fmla="*/ 155094 w 723"/>
              <a:gd name="T65" fmla="*/ 408976 h 986"/>
              <a:gd name="T66" fmla="*/ 170299 w 723"/>
              <a:gd name="T67" fmla="*/ 342639 h 986"/>
              <a:gd name="T68" fmla="*/ 77851 w 723"/>
              <a:gd name="T69" fmla="*/ 346291 h 986"/>
              <a:gd name="T70" fmla="*/ 155094 w 723"/>
              <a:gd name="T71" fmla="*/ 423582 h 986"/>
              <a:gd name="T72" fmla="*/ 203143 w 723"/>
              <a:gd name="T73" fmla="*/ 327424 h 986"/>
              <a:gd name="T74" fmla="*/ 229904 w 723"/>
              <a:gd name="T75" fmla="*/ 508786 h 986"/>
              <a:gd name="T76" fmla="*/ 352763 w 723"/>
              <a:gd name="T77" fmla="*/ 471053 h 986"/>
              <a:gd name="T78" fmla="*/ 225038 w 723"/>
              <a:gd name="T79" fmla="*/ 504526 h 986"/>
              <a:gd name="T80" fmla="*/ 352763 w 723"/>
              <a:gd name="T81" fmla="*/ 357245 h 986"/>
              <a:gd name="T82" fmla="*/ 225038 w 723"/>
              <a:gd name="T83" fmla="*/ 288474 h 986"/>
              <a:gd name="T84" fmla="*/ 225038 w 723"/>
              <a:gd name="T85" fmla="*/ 247698 h 98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723" h="986">
                <a:moveTo>
                  <a:pt x="55" y="260"/>
                </a:moveTo>
                <a:cubicBezTo>
                  <a:pt x="55" y="232"/>
                  <a:pt x="68" y="218"/>
                  <a:pt x="95" y="217"/>
                </a:cubicBezTo>
                <a:lnTo>
                  <a:pt x="95" y="160"/>
                </a:lnTo>
                <a:cubicBezTo>
                  <a:pt x="45" y="161"/>
                  <a:pt x="0" y="193"/>
                  <a:pt x="0" y="242"/>
                </a:cubicBezTo>
                <a:lnTo>
                  <a:pt x="0" y="906"/>
                </a:lnTo>
                <a:cubicBezTo>
                  <a:pt x="0" y="947"/>
                  <a:pt x="40" y="986"/>
                  <a:pt x="80" y="986"/>
                </a:cubicBezTo>
                <a:lnTo>
                  <a:pt x="643" y="986"/>
                </a:lnTo>
                <a:cubicBezTo>
                  <a:pt x="683" y="986"/>
                  <a:pt x="723" y="947"/>
                  <a:pt x="723" y="906"/>
                </a:cubicBezTo>
                <a:lnTo>
                  <a:pt x="723" y="242"/>
                </a:lnTo>
                <a:cubicBezTo>
                  <a:pt x="723" y="193"/>
                  <a:pt x="678" y="161"/>
                  <a:pt x="628" y="160"/>
                </a:cubicBezTo>
                <a:lnTo>
                  <a:pt x="628" y="217"/>
                </a:lnTo>
                <a:cubicBezTo>
                  <a:pt x="655" y="218"/>
                  <a:pt x="668" y="232"/>
                  <a:pt x="668" y="260"/>
                </a:cubicBezTo>
                <a:lnTo>
                  <a:pt x="668" y="889"/>
                </a:lnTo>
                <a:cubicBezTo>
                  <a:pt x="668" y="908"/>
                  <a:pt x="659" y="929"/>
                  <a:pt x="640" y="929"/>
                </a:cubicBezTo>
                <a:lnTo>
                  <a:pt x="83" y="929"/>
                </a:lnTo>
                <a:cubicBezTo>
                  <a:pt x="61" y="929"/>
                  <a:pt x="55" y="906"/>
                  <a:pt x="55" y="884"/>
                </a:cubicBezTo>
                <a:lnTo>
                  <a:pt x="55" y="260"/>
                </a:lnTo>
                <a:close/>
                <a:moveTo>
                  <a:pt x="313" y="105"/>
                </a:moveTo>
                <a:cubicBezTo>
                  <a:pt x="313" y="82"/>
                  <a:pt x="335" y="60"/>
                  <a:pt x="358" y="60"/>
                </a:cubicBezTo>
                <a:lnTo>
                  <a:pt x="365" y="60"/>
                </a:lnTo>
                <a:cubicBezTo>
                  <a:pt x="388" y="60"/>
                  <a:pt x="410" y="82"/>
                  <a:pt x="410" y="105"/>
                </a:cubicBezTo>
                <a:lnTo>
                  <a:pt x="410" y="110"/>
                </a:lnTo>
                <a:cubicBezTo>
                  <a:pt x="410" y="135"/>
                  <a:pt x="388" y="157"/>
                  <a:pt x="363" y="157"/>
                </a:cubicBezTo>
                <a:lnTo>
                  <a:pt x="360" y="157"/>
                </a:lnTo>
                <a:cubicBezTo>
                  <a:pt x="335" y="157"/>
                  <a:pt x="313" y="135"/>
                  <a:pt x="313" y="110"/>
                </a:cubicBezTo>
                <a:lnTo>
                  <a:pt x="313" y="105"/>
                </a:lnTo>
                <a:close/>
                <a:moveTo>
                  <a:pt x="253" y="107"/>
                </a:moveTo>
                <a:lnTo>
                  <a:pt x="173" y="107"/>
                </a:lnTo>
                <a:cubicBezTo>
                  <a:pt x="145" y="107"/>
                  <a:pt x="133" y="120"/>
                  <a:pt x="133" y="147"/>
                </a:cubicBezTo>
                <a:lnTo>
                  <a:pt x="133" y="250"/>
                </a:lnTo>
                <a:cubicBezTo>
                  <a:pt x="133" y="267"/>
                  <a:pt x="144" y="285"/>
                  <a:pt x="160" y="285"/>
                </a:cubicBezTo>
                <a:lnTo>
                  <a:pt x="563" y="285"/>
                </a:lnTo>
                <a:cubicBezTo>
                  <a:pt x="579" y="285"/>
                  <a:pt x="590" y="267"/>
                  <a:pt x="590" y="250"/>
                </a:cubicBezTo>
                <a:lnTo>
                  <a:pt x="590" y="147"/>
                </a:lnTo>
                <a:cubicBezTo>
                  <a:pt x="590" y="120"/>
                  <a:pt x="578" y="107"/>
                  <a:pt x="550" y="107"/>
                </a:cubicBezTo>
                <a:lnTo>
                  <a:pt x="470" y="107"/>
                </a:lnTo>
                <a:cubicBezTo>
                  <a:pt x="470" y="52"/>
                  <a:pt x="423" y="0"/>
                  <a:pt x="370" y="0"/>
                </a:cubicBezTo>
                <a:lnTo>
                  <a:pt x="353" y="0"/>
                </a:lnTo>
                <a:cubicBezTo>
                  <a:pt x="300" y="0"/>
                  <a:pt x="253" y="52"/>
                  <a:pt x="253" y="107"/>
                </a:cubicBezTo>
                <a:close/>
                <a:moveTo>
                  <a:pt x="153" y="756"/>
                </a:moveTo>
                <a:cubicBezTo>
                  <a:pt x="153" y="751"/>
                  <a:pt x="154" y="749"/>
                  <a:pt x="160" y="749"/>
                </a:cubicBezTo>
                <a:lnTo>
                  <a:pt x="255" y="749"/>
                </a:lnTo>
                <a:lnTo>
                  <a:pt x="255" y="756"/>
                </a:lnTo>
                <a:cubicBezTo>
                  <a:pt x="255" y="764"/>
                  <a:pt x="216" y="787"/>
                  <a:pt x="208" y="791"/>
                </a:cubicBezTo>
                <a:cubicBezTo>
                  <a:pt x="201" y="786"/>
                  <a:pt x="186" y="771"/>
                  <a:pt x="175" y="771"/>
                </a:cubicBezTo>
                <a:lnTo>
                  <a:pt x="173" y="771"/>
                </a:lnTo>
                <a:cubicBezTo>
                  <a:pt x="167" y="771"/>
                  <a:pt x="158" y="780"/>
                  <a:pt x="158" y="786"/>
                </a:cubicBezTo>
                <a:lnTo>
                  <a:pt x="158" y="789"/>
                </a:lnTo>
                <a:cubicBezTo>
                  <a:pt x="158" y="795"/>
                  <a:pt x="193" y="834"/>
                  <a:pt x="200" y="834"/>
                </a:cubicBezTo>
                <a:lnTo>
                  <a:pt x="203" y="834"/>
                </a:lnTo>
                <a:cubicBezTo>
                  <a:pt x="208" y="834"/>
                  <a:pt x="247" y="802"/>
                  <a:pt x="255" y="796"/>
                </a:cubicBezTo>
                <a:cubicBezTo>
                  <a:pt x="255" y="810"/>
                  <a:pt x="261" y="854"/>
                  <a:pt x="248" y="854"/>
                </a:cubicBezTo>
                <a:lnTo>
                  <a:pt x="160" y="854"/>
                </a:lnTo>
                <a:cubicBezTo>
                  <a:pt x="154" y="854"/>
                  <a:pt x="153" y="852"/>
                  <a:pt x="153" y="846"/>
                </a:cubicBezTo>
                <a:lnTo>
                  <a:pt x="153" y="756"/>
                </a:lnTo>
                <a:close/>
                <a:moveTo>
                  <a:pt x="248" y="879"/>
                </a:moveTo>
                <a:cubicBezTo>
                  <a:pt x="295" y="879"/>
                  <a:pt x="277" y="827"/>
                  <a:pt x="280" y="784"/>
                </a:cubicBezTo>
                <a:cubicBezTo>
                  <a:pt x="282" y="762"/>
                  <a:pt x="337" y="742"/>
                  <a:pt x="343" y="721"/>
                </a:cubicBezTo>
                <a:lnTo>
                  <a:pt x="335" y="721"/>
                </a:lnTo>
                <a:cubicBezTo>
                  <a:pt x="318" y="721"/>
                  <a:pt x="293" y="737"/>
                  <a:pt x="280" y="744"/>
                </a:cubicBezTo>
                <a:cubicBezTo>
                  <a:pt x="274" y="735"/>
                  <a:pt x="268" y="724"/>
                  <a:pt x="253" y="724"/>
                </a:cubicBezTo>
                <a:lnTo>
                  <a:pt x="155" y="724"/>
                </a:lnTo>
                <a:cubicBezTo>
                  <a:pt x="141" y="724"/>
                  <a:pt x="128" y="737"/>
                  <a:pt x="128" y="751"/>
                </a:cubicBezTo>
                <a:lnTo>
                  <a:pt x="128" y="851"/>
                </a:lnTo>
                <a:cubicBezTo>
                  <a:pt x="128" y="868"/>
                  <a:pt x="143" y="879"/>
                  <a:pt x="160" y="879"/>
                </a:cubicBezTo>
                <a:lnTo>
                  <a:pt x="248" y="879"/>
                </a:lnTo>
                <a:close/>
                <a:moveTo>
                  <a:pt x="153" y="394"/>
                </a:moveTo>
                <a:cubicBezTo>
                  <a:pt x="153" y="389"/>
                  <a:pt x="154" y="387"/>
                  <a:pt x="160" y="387"/>
                </a:cubicBezTo>
                <a:lnTo>
                  <a:pt x="248" y="387"/>
                </a:lnTo>
                <a:cubicBezTo>
                  <a:pt x="253" y="387"/>
                  <a:pt x="255" y="389"/>
                  <a:pt x="255" y="394"/>
                </a:cubicBezTo>
                <a:cubicBezTo>
                  <a:pt x="255" y="401"/>
                  <a:pt x="213" y="429"/>
                  <a:pt x="208" y="429"/>
                </a:cubicBezTo>
                <a:cubicBezTo>
                  <a:pt x="203" y="429"/>
                  <a:pt x="190" y="409"/>
                  <a:pt x="175" y="409"/>
                </a:cubicBezTo>
                <a:cubicBezTo>
                  <a:pt x="168" y="409"/>
                  <a:pt x="158" y="417"/>
                  <a:pt x="158" y="424"/>
                </a:cubicBezTo>
                <a:lnTo>
                  <a:pt x="158" y="427"/>
                </a:lnTo>
                <a:cubicBezTo>
                  <a:pt x="158" y="437"/>
                  <a:pt x="192" y="470"/>
                  <a:pt x="200" y="474"/>
                </a:cubicBezTo>
                <a:lnTo>
                  <a:pt x="255" y="434"/>
                </a:lnTo>
                <a:lnTo>
                  <a:pt x="255" y="492"/>
                </a:lnTo>
                <a:lnTo>
                  <a:pt x="153" y="492"/>
                </a:lnTo>
                <a:lnTo>
                  <a:pt x="153" y="394"/>
                </a:lnTo>
                <a:close/>
                <a:moveTo>
                  <a:pt x="278" y="382"/>
                </a:moveTo>
                <a:cubicBezTo>
                  <a:pt x="275" y="369"/>
                  <a:pt x="264" y="362"/>
                  <a:pt x="248" y="362"/>
                </a:cubicBezTo>
                <a:lnTo>
                  <a:pt x="160" y="362"/>
                </a:lnTo>
                <a:cubicBezTo>
                  <a:pt x="143" y="362"/>
                  <a:pt x="128" y="373"/>
                  <a:pt x="128" y="390"/>
                </a:cubicBezTo>
                <a:lnTo>
                  <a:pt x="128" y="489"/>
                </a:lnTo>
                <a:cubicBezTo>
                  <a:pt x="128" y="504"/>
                  <a:pt x="141" y="517"/>
                  <a:pt x="155" y="517"/>
                </a:cubicBezTo>
                <a:lnTo>
                  <a:pt x="253" y="517"/>
                </a:lnTo>
                <a:cubicBezTo>
                  <a:pt x="292" y="517"/>
                  <a:pt x="280" y="455"/>
                  <a:pt x="279" y="416"/>
                </a:cubicBezTo>
                <a:lnTo>
                  <a:pt x="343" y="362"/>
                </a:lnTo>
                <a:cubicBezTo>
                  <a:pt x="343" y="362"/>
                  <a:pt x="338" y="360"/>
                  <a:pt x="338" y="360"/>
                </a:cubicBezTo>
                <a:cubicBezTo>
                  <a:pt x="313" y="360"/>
                  <a:pt x="293" y="381"/>
                  <a:pt x="278" y="382"/>
                </a:cubicBezTo>
                <a:close/>
                <a:moveTo>
                  <a:pt x="153" y="569"/>
                </a:moveTo>
                <a:lnTo>
                  <a:pt x="255" y="569"/>
                </a:lnTo>
                <a:lnTo>
                  <a:pt x="255" y="582"/>
                </a:lnTo>
                <a:lnTo>
                  <a:pt x="208" y="612"/>
                </a:lnTo>
                <a:lnTo>
                  <a:pt x="176" y="588"/>
                </a:lnTo>
                <a:cubicBezTo>
                  <a:pt x="168" y="593"/>
                  <a:pt x="158" y="595"/>
                  <a:pt x="158" y="607"/>
                </a:cubicBezTo>
                <a:cubicBezTo>
                  <a:pt x="158" y="614"/>
                  <a:pt x="193" y="654"/>
                  <a:pt x="200" y="654"/>
                </a:cubicBezTo>
                <a:cubicBezTo>
                  <a:pt x="212" y="654"/>
                  <a:pt x="242" y="620"/>
                  <a:pt x="255" y="617"/>
                </a:cubicBezTo>
                <a:lnTo>
                  <a:pt x="255" y="672"/>
                </a:lnTo>
                <a:lnTo>
                  <a:pt x="153" y="672"/>
                </a:lnTo>
                <a:lnTo>
                  <a:pt x="153" y="569"/>
                </a:lnTo>
                <a:close/>
                <a:moveTo>
                  <a:pt x="280" y="563"/>
                </a:moveTo>
                <a:cubicBezTo>
                  <a:pt x="275" y="555"/>
                  <a:pt x="269" y="544"/>
                  <a:pt x="255" y="544"/>
                </a:cubicBezTo>
                <a:lnTo>
                  <a:pt x="153" y="544"/>
                </a:lnTo>
                <a:cubicBezTo>
                  <a:pt x="140" y="544"/>
                  <a:pt x="128" y="557"/>
                  <a:pt x="128" y="569"/>
                </a:cubicBezTo>
                <a:lnTo>
                  <a:pt x="128" y="672"/>
                </a:lnTo>
                <a:cubicBezTo>
                  <a:pt x="128" y="684"/>
                  <a:pt x="140" y="696"/>
                  <a:pt x="153" y="696"/>
                </a:cubicBezTo>
                <a:lnTo>
                  <a:pt x="255" y="696"/>
                </a:lnTo>
                <a:cubicBezTo>
                  <a:pt x="291" y="696"/>
                  <a:pt x="280" y="632"/>
                  <a:pt x="279" y="596"/>
                </a:cubicBezTo>
                <a:lnTo>
                  <a:pt x="343" y="542"/>
                </a:lnTo>
                <a:lnTo>
                  <a:pt x="334" y="538"/>
                </a:lnTo>
                <a:lnTo>
                  <a:pt x="280" y="563"/>
                </a:lnTo>
                <a:close/>
                <a:moveTo>
                  <a:pt x="370" y="829"/>
                </a:moveTo>
                <a:cubicBezTo>
                  <a:pt x="370" y="834"/>
                  <a:pt x="372" y="836"/>
                  <a:pt x="378" y="836"/>
                </a:cubicBezTo>
                <a:lnTo>
                  <a:pt x="573" y="836"/>
                </a:lnTo>
                <a:cubicBezTo>
                  <a:pt x="579" y="836"/>
                  <a:pt x="580" y="834"/>
                  <a:pt x="580" y="829"/>
                </a:cubicBezTo>
                <a:lnTo>
                  <a:pt x="580" y="774"/>
                </a:lnTo>
                <a:cubicBezTo>
                  <a:pt x="580" y="768"/>
                  <a:pt x="579" y="766"/>
                  <a:pt x="573" y="766"/>
                </a:cubicBezTo>
                <a:lnTo>
                  <a:pt x="370" y="766"/>
                </a:lnTo>
                <a:lnTo>
                  <a:pt x="370" y="829"/>
                </a:lnTo>
                <a:close/>
                <a:moveTo>
                  <a:pt x="370" y="654"/>
                </a:moveTo>
                <a:lnTo>
                  <a:pt x="580" y="654"/>
                </a:lnTo>
                <a:lnTo>
                  <a:pt x="580" y="587"/>
                </a:lnTo>
                <a:lnTo>
                  <a:pt x="370" y="587"/>
                </a:lnTo>
                <a:lnTo>
                  <a:pt x="370" y="654"/>
                </a:lnTo>
                <a:close/>
                <a:moveTo>
                  <a:pt x="370" y="474"/>
                </a:moveTo>
                <a:lnTo>
                  <a:pt x="523" y="474"/>
                </a:lnTo>
                <a:lnTo>
                  <a:pt x="523" y="407"/>
                </a:lnTo>
                <a:lnTo>
                  <a:pt x="370" y="407"/>
                </a:lnTo>
                <a:lnTo>
                  <a:pt x="370" y="4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35" name="Freeform 15"/>
          <p:cNvSpPr>
            <a:spLocks noEditPoints="1"/>
          </p:cNvSpPr>
          <p:nvPr/>
        </p:nvSpPr>
        <p:spPr bwMode="auto">
          <a:xfrm>
            <a:off x="6146750" y="2916684"/>
            <a:ext cx="698500" cy="598487"/>
          </a:xfrm>
          <a:custGeom>
            <a:avLst/>
            <a:gdLst>
              <a:gd name="T0" fmla="*/ 448037 w 1149"/>
              <a:gd name="T1" fmla="*/ 259973 h 983"/>
              <a:gd name="T2" fmla="*/ 389069 w 1149"/>
              <a:gd name="T3" fmla="*/ 259973 h 983"/>
              <a:gd name="T4" fmla="*/ 374479 w 1149"/>
              <a:gd name="T5" fmla="*/ 305636 h 983"/>
              <a:gd name="T6" fmla="*/ 389069 w 1149"/>
              <a:gd name="T7" fmla="*/ 493158 h 983"/>
              <a:gd name="T8" fmla="*/ 349554 w 1149"/>
              <a:gd name="T9" fmla="*/ 560739 h 983"/>
              <a:gd name="T10" fmla="*/ 312471 w 1149"/>
              <a:gd name="T11" fmla="*/ 493158 h 983"/>
              <a:gd name="T12" fmla="*/ 333748 w 1149"/>
              <a:gd name="T13" fmla="*/ 306245 h 983"/>
              <a:gd name="T14" fmla="*/ 318550 w 1149"/>
              <a:gd name="T15" fmla="*/ 259973 h 983"/>
              <a:gd name="T16" fmla="*/ 253503 w 1149"/>
              <a:gd name="T17" fmla="*/ 259973 h 983"/>
              <a:gd name="T18" fmla="*/ 253503 w 1149"/>
              <a:gd name="T19" fmla="*/ 259973 h 983"/>
              <a:gd name="T20" fmla="*/ 146509 w 1149"/>
              <a:gd name="T21" fmla="*/ 372608 h 983"/>
              <a:gd name="T22" fmla="*/ 161707 w 1149"/>
              <a:gd name="T23" fmla="*/ 487679 h 983"/>
              <a:gd name="T24" fmla="*/ 269309 w 1149"/>
              <a:gd name="T25" fmla="*/ 598487 h 983"/>
              <a:gd name="T26" fmla="*/ 432231 w 1149"/>
              <a:gd name="T27" fmla="*/ 598487 h 983"/>
              <a:gd name="T28" fmla="*/ 539833 w 1149"/>
              <a:gd name="T29" fmla="*/ 486461 h 983"/>
              <a:gd name="T30" fmla="*/ 555031 w 1149"/>
              <a:gd name="T31" fmla="*/ 370782 h 983"/>
              <a:gd name="T32" fmla="*/ 448037 w 1149"/>
              <a:gd name="T33" fmla="*/ 259973 h 983"/>
              <a:gd name="T34" fmla="*/ 132527 w 1149"/>
              <a:gd name="T35" fmla="*/ 187522 h 983"/>
              <a:gd name="T36" fmla="*/ 200614 w 1149"/>
              <a:gd name="T37" fmla="*/ 119332 h 983"/>
              <a:gd name="T38" fmla="*/ 132527 w 1149"/>
              <a:gd name="T39" fmla="*/ 50533 h 983"/>
              <a:gd name="T40" fmla="*/ 63832 w 1149"/>
              <a:gd name="T41" fmla="*/ 119332 h 983"/>
              <a:gd name="T42" fmla="*/ 132527 w 1149"/>
              <a:gd name="T43" fmla="*/ 187522 h 983"/>
              <a:gd name="T44" fmla="*/ 193319 w 1149"/>
              <a:gd name="T45" fmla="*/ 209440 h 983"/>
              <a:gd name="T46" fmla="*/ 71735 w 1149"/>
              <a:gd name="T47" fmla="*/ 209440 h 983"/>
              <a:gd name="T48" fmla="*/ 71735 w 1149"/>
              <a:gd name="T49" fmla="*/ 208831 h 983"/>
              <a:gd name="T50" fmla="*/ 4255 w 1149"/>
              <a:gd name="T51" fmla="*/ 278847 h 983"/>
              <a:gd name="T52" fmla="*/ 13982 w 1149"/>
              <a:gd name="T53" fmla="*/ 351299 h 983"/>
              <a:gd name="T54" fmla="*/ 81461 w 1149"/>
              <a:gd name="T55" fmla="*/ 419489 h 983"/>
              <a:gd name="T56" fmla="*/ 116113 w 1149"/>
              <a:gd name="T57" fmla="*/ 419489 h 983"/>
              <a:gd name="T58" fmla="*/ 109426 w 1149"/>
              <a:gd name="T59" fmla="*/ 368955 h 983"/>
              <a:gd name="T60" fmla="*/ 109426 w 1149"/>
              <a:gd name="T61" fmla="*/ 368955 h 983"/>
              <a:gd name="T62" fmla="*/ 109426 w 1149"/>
              <a:gd name="T63" fmla="*/ 368955 h 983"/>
              <a:gd name="T64" fmla="*/ 140430 w 1149"/>
              <a:gd name="T65" fmla="*/ 273368 h 983"/>
              <a:gd name="T66" fmla="*/ 187239 w 1149"/>
              <a:gd name="T67" fmla="*/ 239273 h 983"/>
              <a:gd name="T68" fmla="*/ 235265 w 1149"/>
              <a:gd name="T69" fmla="*/ 223443 h 983"/>
              <a:gd name="T70" fmla="*/ 193319 w 1149"/>
              <a:gd name="T71" fmla="*/ 209440 h 983"/>
              <a:gd name="T72" fmla="*/ 565973 w 1149"/>
              <a:gd name="T73" fmla="*/ 187522 h 983"/>
              <a:gd name="T74" fmla="*/ 634060 w 1149"/>
              <a:gd name="T75" fmla="*/ 119332 h 983"/>
              <a:gd name="T76" fmla="*/ 565973 w 1149"/>
              <a:gd name="T77" fmla="*/ 50533 h 983"/>
              <a:gd name="T78" fmla="*/ 497886 w 1149"/>
              <a:gd name="T79" fmla="*/ 119332 h 983"/>
              <a:gd name="T80" fmla="*/ 565973 w 1149"/>
              <a:gd name="T81" fmla="*/ 187522 h 983"/>
              <a:gd name="T82" fmla="*/ 626765 w 1149"/>
              <a:gd name="T83" fmla="*/ 209440 h 983"/>
              <a:gd name="T84" fmla="*/ 505181 w 1149"/>
              <a:gd name="T85" fmla="*/ 209440 h 983"/>
              <a:gd name="T86" fmla="*/ 505181 w 1149"/>
              <a:gd name="T87" fmla="*/ 208831 h 983"/>
              <a:gd name="T88" fmla="*/ 463843 w 1149"/>
              <a:gd name="T89" fmla="*/ 222834 h 983"/>
              <a:gd name="T90" fmla="*/ 514908 w 1149"/>
              <a:gd name="T91" fmla="*/ 239273 h 983"/>
              <a:gd name="T92" fmla="*/ 562326 w 1149"/>
              <a:gd name="T93" fmla="*/ 273977 h 983"/>
              <a:gd name="T94" fmla="*/ 592114 w 1149"/>
              <a:gd name="T95" fmla="*/ 367129 h 983"/>
              <a:gd name="T96" fmla="*/ 592114 w 1149"/>
              <a:gd name="T97" fmla="*/ 367129 h 983"/>
              <a:gd name="T98" fmla="*/ 592114 w 1149"/>
              <a:gd name="T99" fmla="*/ 367129 h 983"/>
              <a:gd name="T100" fmla="*/ 584819 w 1149"/>
              <a:gd name="T101" fmla="*/ 419489 h 983"/>
              <a:gd name="T102" fmla="*/ 617039 w 1149"/>
              <a:gd name="T103" fmla="*/ 419489 h 983"/>
              <a:gd name="T104" fmla="*/ 684518 w 1149"/>
              <a:gd name="T105" fmla="*/ 350081 h 983"/>
              <a:gd name="T106" fmla="*/ 694245 w 1149"/>
              <a:gd name="T107" fmla="*/ 277630 h 983"/>
              <a:gd name="T108" fmla="*/ 626765 w 1149"/>
              <a:gd name="T109" fmla="*/ 209440 h 983"/>
              <a:gd name="T110" fmla="*/ 459587 w 1149"/>
              <a:gd name="T111" fmla="*/ 112026 h 983"/>
              <a:gd name="T112" fmla="*/ 350770 w 1149"/>
              <a:gd name="T113" fmla="*/ 224661 h 983"/>
              <a:gd name="T114" fmla="*/ 241952 w 1149"/>
              <a:gd name="T115" fmla="*/ 112026 h 983"/>
              <a:gd name="T116" fmla="*/ 350770 w 1149"/>
              <a:gd name="T117" fmla="*/ 0 h 983"/>
              <a:gd name="T118" fmla="*/ 459587 w 1149"/>
              <a:gd name="T119" fmla="*/ 112026 h 98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149" h="983">
                <a:moveTo>
                  <a:pt x="737" y="427"/>
                </a:moveTo>
                <a:lnTo>
                  <a:pt x="640" y="427"/>
                </a:lnTo>
                <a:cubicBezTo>
                  <a:pt x="641" y="437"/>
                  <a:pt x="642" y="483"/>
                  <a:pt x="616" y="502"/>
                </a:cubicBezTo>
                <a:cubicBezTo>
                  <a:pt x="616" y="502"/>
                  <a:pt x="658" y="735"/>
                  <a:pt x="640" y="810"/>
                </a:cubicBezTo>
                <a:cubicBezTo>
                  <a:pt x="633" y="842"/>
                  <a:pt x="606" y="921"/>
                  <a:pt x="575" y="921"/>
                </a:cubicBezTo>
                <a:cubicBezTo>
                  <a:pt x="544" y="920"/>
                  <a:pt x="520" y="841"/>
                  <a:pt x="514" y="810"/>
                </a:cubicBezTo>
                <a:cubicBezTo>
                  <a:pt x="499" y="735"/>
                  <a:pt x="549" y="503"/>
                  <a:pt x="549" y="503"/>
                </a:cubicBezTo>
                <a:cubicBezTo>
                  <a:pt x="541" y="500"/>
                  <a:pt x="527" y="486"/>
                  <a:pt x="524" y="427"/>
                </a:cubicBezTo>
                <a:lnTo>
                  <a:pt x="417" y="427"/>
                </a:lnTo>
                <a:cubicBezTo>
                  <a:pt x="320" y="427"/>
                  <a:pt x="229" y="510"/>
                  <a:pt x="241" y="612"/>
                </a:cubicBezTo>
                <a:lnTo>
                  <a:pt x="266" y="801"/>
                </a:lnTo>
                <a:cubicBezTo>
                  <a:pt x="286" y="902"/>
                  <a:pt x="345" y="983"/>
                  <a:pt x="443" y="983"/>
                </a:cubicBezTo>
                <a:lnTo>
                  <a:pt x="711" y="983"/>
                </a:lnTo>
                <a:cubicBezTo>
                  <a:pt x="809" y="983"/>
                  <a:pt x="868" y="899"/>
                  <a:pt x="888" y="799"/>
                </a:cubicBezTo>
                <a:lnTo>
                  <a:pt x="913" y="609"/>
                </a:lnTo>
                <a:cubicBezTo>
                  <a:pt x="925" y="510"/>
                  <a:pt x="834" y="427"/>
                  <a:pt x="737" y="427"/>
                </a:cubicBezTo>
                <a:close/>
                <a:moveTo>
                  <a:pt x="218" y="308"/>
                </a:moveTo>
                <a:cubicBezTo>
                  <a:pt x="280" y="308"/>
                  <a:pt x="330" y="258"/>
                  <a:pt x="330" y="196"/>
                </a:cubicBezTo>
                <a:cubicBezTo>
                  <a:pt x="330" y="134"/>
                  <a:pt x="280" y="83"/>
                  <a:pt x="218" y="83"/>
                </a:cubicBezTo>
                <a:cubicBezTo>
                  <a:pt x="156" y="83"/>
                  <a:pt x="105" y="134"/>
                  <a:pt x="105" y="196"/>
                </a:cubicBezTo>
                <a:cubicBezTo>
                  <a:pt x="105" y="258"/>
                  <a:pt x="156" y="308"/>
                  <a:pt x="218" y="308"/>
                </a:cubicBezTo>
                <a:close/>
                <a:moveTo>
                  <a:pt x="318" y="344"/>
                </a:moveTo>
                <a:lnTo>
                  <a:pt x="118" y="344"/>
                </a:lnTo>
                <a:lnTo>
                  <a:pt x="118" y="343"/>
                </a:lnTo>
                <a:cubicBezTo>
                  <a:pt x="57" y="343"/>
                  <a:pt x="0" y="395"/>
                  <a:pt x="7" y="458"/>
                </a:cubicBezTo>
                <a:lnTo>
                  <a:pt x="23" y="577"/>
                </a:lnTo>
                <a:cubicBezTo>
                  <a:pt x="35" y="639"/>
                  <a:pt x="73" y="689"/>
                  <a:pt x="134" y="689"/>
                </a:cubicBezTo>
                <a:lnTo>
                  <a:pt x="191" y="689"/>
                </a:lnTo>
                <a:lnTo>
                  <a:pt x="180" y="606"/>
                </a:lnTo>
                <a:cubicBezTo>
                  <a:pt x="173" y="549"/>
                  <a:pt x="191" y="493"/>
                  <a:pt x="231" y="449"/>
                </a:cubicBezTo>
                <a:cubicBezTo>
                  <a:pt x="252" y="425"/>
                  <a:pt x="279" y="406"/>
                  <a:pt x="308" y="393"/>
                </a:cubicBezTo>
                <a:cubicBezTo>
                  <a:pt x="333" y="379"/>
                  <a:pt x="359" y="371"/>
                  <a:pt x="387" y="367"/>
                </a:cubicBezTo>
                <a:cubicBezTo>
                  <a:pt x="367" y="352"/>
                  <a:pt x="343" y="344"/>
                  <a:pt x="318" y="344"/>
                </a:cubicBezTo>
                <a:close/>
                <a:moveTo>
                  <a:pt x="931" y="308"/>
                </a:moveTo>
                <a:cubicBezTo>
                  <a:pt x="993" y="308"/>
                  <a:pt x="1043" y="258"/>
                  <a:pt x="1043" y="196"/>
                </a:cubicBezTo>
                <a:cubicBezTo>
                  <a:pt x="1043" y="134"/>
                  <a:pt x="993" y="83"/>
                  <a:pt x="931" y="83"/>
                </a:cubicBezTo>
                <a:cubicBezTo>
                  <a:pt x="869" y="83"/>
                  <a:pt x="819" y="134"/>
                  <a:pt x="819" y="196"/>
                </a:cubicBezTo>
                <a:cubicBezTo>
                  <a:pt x="819" y="258"/>
                  <a:pt x="869" y="308"/>
                  <a:pt x="931" y="308"/>
                </a:cubicBezTo>
                <a:close/>
                <a:moveTo>
                  <a:pt x="1031" y="344"/>
                </a:moveTo>
                <a:lnTo>
                  <a:pt x="831" y="344"/>
                </a:lnTo>
                <a:lnTo>
                  <a:pt x="831" y="343"/>
                </a:lnTo>
                <a:cubicBezTo>
                  <a:pt x="806" y="343"/>
                  <a:pt x="782" y="352"/>
                  <a:pt x="763" y="366"/>
                </a:cubicBezTo>
                <a:cubicBezTo>
                  <a:pt x="792" y="370"/>
                  <a:pt x="821" y="379"/>
                  <a:pt x="847" y="393"/>
                </a:cubicBezTo>
                <a:cubicBezTo>
                  <a:pt x="877" y="406"/>
                  <a:pt x="903" y="426"/>
                  <a:pt x="925" y="450"/>
                </a:cubicBezTo>
                <a:cubicBezTo>
                  <a:pt x="963" y="494"/>
                  <a:pt x="981" y="548"/>
                  <a:pt x="974" y="603"/>
                </a:cubicBezTo>
                <a:lnTo>
                  <a:pt x="962" y="689"/>
                </a:lnTo>
                <a:lnTo>
                  <a:pt x="1015" y="689"/>
                </a:lnTo>
                <a:cubicBezTo>
                  <a:pt x="1076" y="689"/>
                  <a:pt x="1114" y="637"/>
                  <a:pt x="1126" y="575"/>
                </a:cubicBezTo>
                <a:lnTo>
                  <a:pt x="1142" y="456"/>
                </a:lnTo>
                <a:cubicBezTo>
                  <a:pt x="1149" y="395"/>
                  <a:pt x="1092" y="344"/>
                  <a:pt x="1031" y="344"/>
                </a:cubicBezTo>
                <a:close/>
                <a:moveTo>
                  <a:pt x="756" y="184"/>
                </a:moveTo>
                <a:cubicBezTo>
                  <a:pt x="756" y="286"/>
                  <a:pt x="676" y="369"/>
                  <a:pt x="577" y="369"/>
                </a:cubicBezTo>
                <a:cubicBezTo>
                  <a:pt x="478" y="369"/>
                  <a:pt x="398" y="286"/>
                  <a:pt x="398" y="184"/>
                </a:cubicBezTo>
                <a:cubicBezTo>
                  <a:pt x="398" y="82"/>
                  <a:pt x="478" y="0"/>
                  <a:pt x="577" y="0"/>
                </a:cubicBezTo>
                <a:cubicBezTo>
                  <a:pt x="676" y="0"/>
                  <a:pt x="756" y="82"/>
                  <a:pt x="756" y="1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36" name="Freeform 16"/>
          <p:cNvSpPr>
            <a:spLocks noEditPoints="1"/>
          </p:cNvSpPr>
          <p:nvPr/>
        </p:nvSpPr>
        <p:spPr bwMode="auto">
          <a:xfrm>
            <a:off x="6162625" y="5405884"/>
            <a:ext cx="752475" cy="600075"/>
          </a:xfrm>
          <a:custGeom>
            <a:avLst/>
            <a:gdLst>
              <a:gd name="T0" fmla="*/ 752475 w 1238"/>
              <a:gd name="T1" fmla="*/ 352377 h 986"/>
              <a:gd name="T2" fmla="*/ 257714 w 1238"/>
              <a:gd name="T3" fmla="*/ 352377 h 986"/>
              <a:gd name="T4" fmla="*/ 269262 w 1238"/>
              <a:gd name="T5" fmla="*/ 127196 h 986"/>
              <a:gd name="T6" fmla="*/ 216990 w 1238"/>
              <a:gd name="T7" fmla="*/ 135717 h 986"/>
              <a:gd name="T8" fmla="*/ 199971 w 1238"/>
              <a:gd name="T9" fmla="*/ 154583 h 986"/>
              <a:gd name="T10" fmla="*/ 268046 w 1238"/>
              <a:gd name="T11" fmla="*/ 192316 h 986"/>
              <a:gd name="T12" fmla="*/ 189030 w 1238"/>
              <a:gd name="T13" fmla="*/ 0 h 986"/>
              <a:gd name="T14" fmla="*/ 189030 w 1238"/>
              <a:gd name="T15" fmla="*/ 377329 h 986"/>
              <a:gd name="T16" fmla="*/ 223068 w 1238"/>
              <a:gd name="T17" fmla="*/ 334727 h 986"/>
              <a:gd name="T18" fmla="*/ 199971 w 1238"/>
              <a:gd name="T19" fmla="*/ 287866 h 986"/>
              <a:gd name="T20" fmla="*/ 179305 w 1238"/>
              <a:gd name="T21" fmla="*/ 314035 h 986"/>
              <a:gd name="T22" fmla="*/ 102113 w 1238"/>
              <a:gd name="T23" fmla="*/ 225180 h 986"/>
              <a:gd name="T24" fmla="*/ 179305 w 1238"/>
              <a:gd name="T25" fmla="*/ 249524 h 986"/>
              <a:gd name="T26" fmla="*/ 139190 w 1238"/>
              <a:gd name="T27" fmla="*/ 186839 h 986"/>
              <a:gd name="T28" fmla="*/ 179305 w 1238"/>
              <a:gd name="T29" fmla="*/ 77292 h 986"/>
              <a:gd name="T30" fmla="*/ 199971 w 1238"/>
              <a:gd name="T31" fmla="*/ 63294 h 986"/>
              <a:gd name="T32" fmla="*/ 269262 w 1238"/>
              <a:gd name="T33" fmla="*/ 127196 h 986"/>
              <a:gd name="T34" fmla="*/ 179305 w 1238"/>
              <a:gd name="T35" fmla="*/ 113199 h 986"/>
              <a:gd name="T36" fmla="*/ 179305 w 1238"/>
              <a:gd name="T37" fmla="*/ 149106 h 986"/>
              <a:gd name="T38" fmla="*/ 199971 w 1238"/>
              <a:gd name="T39" fmla="*/ 251350 h 986"/>
              <a:gd name="T40" fmla="*/ 216990 w 1238"/>
              <a:gd name="T41" fmla="*/ 242221 h 986"/>
              <a:gd name="T42" fmla="*/ 218206 w 1238"/>
              <a:gd name="T43" fmla="*/ 216660 h 986"/>
              <a:gd name="T44" fmla="*/ 199971 w 1238"/>
              <a:gd name="T45" fmla="*/ 251350 h 986"/>
              <a:gd name="T46" fmla="*/ 519074 w 1238"/>
              <a:gd name="T47" fmla="*/ 433928 h 986"/>
              <a:gd name="T48" fmla="*/ 549465 w 1238"/>
              <a:gd name="T49" fmla="*/ 404716 h 986"/>
              <a:gd name="T50" fmla="*/ 519074 w 1238"/>
              <a:gd name="T51" fmla="*/ 375503 h 986"/>
              <a:gd name="T52" fmla="*/ 492330 w 1238"/>
              <a:gd name="T53" fmla="*/ 253176 h 986"/>
              <a:gd name="T54" fmla="*/ 476527 w 1238"/>
              <a:gd name="T55" fmla="*/ 290300 h 986"/>
              <a:gd name="T56" fmla="*/ 492330 w 1238"/>
              <a:gd name="T57" fmla="*/ 253176 h 986"/>
              <a:gd name="T58" fmla="*/ 610246 w 1238"/>
              <a:gd name="T59" fmla="*/ 272042 h 986"/>
              <a:gd name="T60" fmla="*/ 519074 w 1238"/>
              <a:gd name="T61" fmla="*/ 254393 h 986"/>
              <a:gd name="T62" fmla="*/ 593835 w 1238"/>
              <a:gd name="T63" fmla="*/ 338988 h 986"/>
              <a:gd name="T64" fmla="*/ 519074 w 1238"/>
              <a:gd name="T65" fmla="*/ 482008 h 986"/>
              <a:gd name="T66" fmla="*/ 492330 w 1238"/>
              <a:gd name="T67" fmla="*/ 516697 h 986"/>
              <a:gd name="T68" fmla="*/ 390825 w 1238"/>
              <a:gd name="T69" fmla="*/ 400456 h 986"/>
              <a:gd name="T70" fmla="*/ 492330 w 1238"/>
              <a:gd name="T71" fmla="*/ 432103 h 986"/>
              <a:gd name="T72" fmla="*/ 440058 w 1238"/>
              <a:gd name="T73" fmla="*/ 349942 h 986"/>
              <a:gd name="T74" fmla="*/ 492330 w 1238"/>
              <a:gd name="T75" fmla="*/ 206314 h 986"/>
              <a:gd name="T76" fmla="*/ 519074 w 1238"/>
              <a:gd name="T77" fmla="*/ 188056 h 986"/>
              <a:gd name="T78" fmla="*/ 610246 w 1238"/>
              <a:gd name="T79" fmla="*/ 272042 h 98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238" h="986">
                <a:moveTo>
                  <a:pt x="831" y="172"/>
                </a:moveTo>
                <a:cubicBezTo>
                  <a:pt x="1055" y="172"/>
                  <a:pt x="1238" y="354"/>
                  <a:pt x="1238" y="579"/>
                </a:cubicBezTo>
                <a:cubicBezTo>
                  <a:pt x="1238" y="804"/>
                  <a:pt x="1055" y="986"/>
                  <a:pt x="831" y="986"/>
                </a:cubicBezTo>
                <a:cubicBezTo>
                  <a:pt x="606" y="986"/>
                  <a:pt x="424" y="804"/>
                  <a:pt x="424" y="579"/>
                </a:cubicBezTo>
                <a:cubicBezTo>
                  <a:pt x="424" y="354"/>
                  <a:pt x="606" y="172"/>
                  <a:pt x="831" y="172"/>
                </a:cubicBezTo>
                <a:close/>
                <a:moveTo>
                  <a:pt x="443" y="209"/>
                </a:moveTo>
                <a:lnTo>
                  <a:pt x="443" y="209"/>
                </a:lnTo>
                <a:lnTo>
                  <a:pt x="357" y="223"/>
                </a:lnTo>
                <a:cubicBezTo>
                  <a:pt x="350" y="204"/>
                  <a:pt x="346" y="197"/>
                  <a:pt x="329" y="187"/>
                </a:cubicBezTo>
                <a:lnTo>
                  <a:pt x="329" y="254"/>
                </a:lnTo>
                <a:cubicBezTo>
                  <a:pt x="375" y="266"/>
                  <a:pt x="406" y="279"/>
                  <a:pt x="422" y="293"/>
                </a:cubicBezTo>
                <a:cubicBezTo>
                  <a:pt x="430" y="300"/>
                  <a:pt x="436" y="308"/>
                  <a:pt x="441" y="316"/>
                </a:cubicBezTo>
                <a:cubicBezTo>
                  <a:pt x="480" y="260"/>
                  <a:pt x="533" y="215"/>
                  <a:pt x="594" y="185"/>
                </a:cubicBezTo>
                <a:cubicBezTo>
                  <a:pt x="546" y="76"/>
                  <a:pt x="437" y="0"/>
                  <a:pt x="311" y="0"/>
                </a:cubicBezTo>
                <a:cubicBezTo>
                  <a:pt x="139" y="0"/>
                  <a:pt x="0" y="139"/>
                  <a:pt x="0" y="310"/>
                </a:cubicBezTo>
                <a:cubicBezTo>
                  <a:pt x="0" y="481"/>
                  <a:pt x="139" y="620"/>
                  <a:pt x="311" y="620"/>
                </a:cubicBezTo>
                <a:cubicBezTo>
                  <a:pt x="331" y="620"/>
                  <a:pt x="352" y="618"/>
                  <a:pt x="372" y="614"/>
                </a:cubicBezTo>
                <a:cubicBezTo>
                  <a:pt x="368" y="593"/>
                  <a:pt x="367" y="572"/>
                  <a:pt x="367" y="550"/>
                </a:cubicBezTo>
                <a:cubicBezTo>
                  <a:pt x="367" y="521"/>
                  <a:pt x="370" y="493"/>
                  <a:pt x="376" y="465"/>
                </a:cubicBezTo>
                <a:cubicBezTo>
                  <a:pt x="361" y="470"/>
                  <a:pt x="345" y="472"/>
                  <a:pt x="329" y="473"/>
                </a:cubicBezTo>
                <a:lnTo>
                  <a:pt x="329" y="516"/>
                </a:lnTo>
                <a:lnTo>
                  <a:pt x="295" y="516"/>
                </a:lnTo>
                <a:lnTo>
                  <a:pt x="295" y="473"/>
                </a:lnTo>
                <a:cubicBezTo>
                  <a:pt x="226" y="467"/>
                  <a:pt x="180" y="440"/>
                  <a:pt x="168" y="370"/>
                </a:cubicBezTo>
                <a:lnTo>
                  <a:pt x="261" y="359"/>
                </a:lnTo>
                <a:cubicBezTo>
                  <a:pt x="265" y="385"/>
                  <a:pt x="271" y="398"/>
                  <a:pt x="295" y="410"/>
                </a:cubicBezTo>
                <a:lnTo>
                  <a:pt x="295" y="329"/>
                </a:lnTo>
                <a:cubicBezTo>
                  <a:pt x="264" y="320"/>
                  <a:pt x="242" y="313"/>
                  <a:pt x="229" y="307"/>
                </a:cubicBezTo>
                <a:cubicBezTo>
                  <a:pt x="173" y="279"/>
                  <a:pt x="166" y="200"/>
                  <a:pt x="210" y="157"/>
                </a:cubicBezTo>
                <a:cubicBezTo>
                  <a:pt x="229" y="139"/>
                  <a:pt x="257" y="129"/>
                  <a:pt x="295" y="127"/>
                </a:cubicBezTo>
                <a:lnTo>
                  <a:pt x="295" y="104"/>
                </a:lnTo>
                <a:lnTo>
                  <a:pt x="329" y="104"/>
                </a:lnTo>
                <a:lnTo>
                  <a:pt x="329" y="127"/>
                </a:lnTo>
                <a:cubicBezTo>
                  <a:pt x="384" y="130"/>
                  <a:pt x="430" y="151"/>
                  <a:pt x="443" y="209"/>
                </a:cubicBezTo>
                <a:close/>
                <a:moveTo>
                  <a:pt x="295" y="186"/>
                </a:moveTo>
                <a:lnTo>
                  <a:pt x="295" y="186"/>
                </a:lnTo>
                <a:cubicBezTo>
                  <a:pt x="274" y="193"/>
                  <a:pt x="259" y="212"/>
                  <a:pt x="275" y="233"/>
                </a:cubicBezTo>
                <a:cubicBezTo>
                  <a:pt x="279" y="238"/>
                  <a:pt x="285" y="242"/>
                  <a:pt x="295" y="245"/>
                </a:cubicBezTo>
                <a:lnTo>
                  <a:pt x="295" y="186"/>
                </a:lnTo>
                <a:close/>
                <a:moveTo>
                  <a:pt x="329" y="413"/>
                </a:moveTo>
                <a:lnTo>
                  <a:pt x="329" y="413"/>
                </a:lnTo>
                <a:cubicBezTo>
                  <a:pt x="342" y="410"/>
                  <a:pt x="351" y="405"/>
                  <a:pt x="357" y="398"/>
                </a:cubicBezTo>
                <a:cubicBezTo>
                  <a:pt x="363" y="392"/>
                  <a:pt x="366" y="384"/>
                  <a:pt x="366" y="376"/>
                </a:cubicBezTo>
                <a:cubicBezTo>
                  <a:pt x="366" y="368"/>
                  <a:pt x="364" y="362"/>
                  <a:pt x="359" y="356"/>
                </a:cubicBezTo>
                <a:cubicBezTo>
                  <a:pt x="354" y="350"/>
                  <a:pt x="344" y="344"/>
                  <a:pt x="329" y="339"/>
                </a:cubicBezTo>
                <a:lnTo>
                  <a:pt x="329" y="413"/>
                </a:lnTo>
                <a:close/>
                <a:moveTo>
                  <a:pt x="854" y="713"/>
                </a:moveTo>
                <a:lnTo>
                  <a:pt x="854" y="713"/>
                </a:lnTo>
                <a:cubicBezTo>
                  <a:pt x="871" y="710"/>
                  <a:pt x="884" y="703"/>
                  <a:pt x="892" y="695"/>
                </a:cubicBezTo>
                <a:cubicBezTo>
                  <a:pt x="900" y="686"/>
                  <a:pt x="904" y="676"/>
                  <a:pt x="904" y="665"/>
                </a:cubicBezTo>
                <a:cubicBezTo>
                  <a:pt x="904" y="656"/>
                  <a:pt x="901" y="647"/>
                  <a:pt x="894" y="639"/>
                </a:cubicBezTo>
                <a:cubicBezTo>
                  <a:pt x="887" y="631"/>
                  <a:pt x="874" y="624"/>
                  <a:pt x="854" y="617"/>
                </a:cubicBezTo>
                <a:lnTo>
                  <a:pt x="854" y="713"/>
                </a:lnTo>
                <a:close/>
                <a:moveTo>
                  <a:pt x="810" y="416"/>
                </a:moveTo>
                <a:lnTo>
                  <a:pt x="810" y="416"/>
                </a:lnTo>
                <a:cubicBezTo>
                  <a:pt x="783" y="426"/>
                  <a:pt x="763" y="451"/>
                  <a:pt x="784" y="477"/>
                </a:cubicBezTo>
                <a:cubicBezTo>
                  <a:pt x="789" y="484"/>
                  <a:pt x="798" y="489"/>
                  <a:pt x="810" y="494"/>
                </a:cubicBezTo>
                <a:lnTo>
                  <a:pt x="810" y="416"/>
                </a:lnTo>
                <a:close/>
                <a:moveTo>
                  <a:pt x="1004" y="447"/>
                </a:moveTo>
                <a:lnTo>
                  <a:pt x="1004" y="447"/>
                </a:lnTo>
                <a:lnTo>
                  <a:pt x="892" y="464"/>
                </a:lnTo>
                <a:cubicBezTo>
                  <a:pt x="883" y="440"/>
                  <a:pt x="877" y="430"/>
                  <a:pt x="854" y="418"/>
                </a:cubicBezTo>
                <a:lnTo>
                  <a:pt x="854" y="505"/>
                </a:lnTo>
                <a:cubicBezTo>
                  <a:pt x="916" y="521"/>
                  <a:pt x="956" y="539"/>
                  <a:pt x="977" y="557"/>
                </a:cubicBezTo>
                <a:cubicBezTo>
                  <a:pt x="1043" y="616"/>
                  <a:pt x="1024" y="719"/>
                  <a:pt x="953" y="765"/>
                </a:cubicBezTo>
                <a:cubicBezTo>
                  <a:pt x="925" y="783"/>
                  <a:pt x="892" y="791"/>
                  <a:pt x="854" y="792"/>
                </a:cubicBezTo>
                <a:lnTo>
                  <a:pt x="854" y="849"/>
                </a:lnTo>
                <a:lnTo>
                  <a:pt x="810" y="849"/>
                </a:lnTo>
                <a:lnTo>
                  <a:pt x="810" y="792"/>
                </a:lnTo>
                <a:cubicBezTo>
                  <a:pt x="720" y="784"/>
                  <a:pt x="660" y="750"/>
                  <a:pt x="643" y="658"/>
                </a:cubicBezTo>
                <a:lnTo>
                  <a:pt x="765" y="644"/>
                </a:lnTo>
                <a:cubicBezTo>
                  <a:pt x="772" y="677"/>
                  <a:pt x="779" y="695"/>
                  <a:pt x="810" y="710"/>
                </a:cubicBezTo>
                <a:lnTo>
                  <a:pt x="810" y="604"/>
                </a:lnTo>
                <a:cubicBezTo>
                  <a:pt x="770" y="593"/>
                  <a:pt x="741" y="583"/>
                  <a:pt x="724" y="575"/>
                </a:cubicBezTo>
                <a:cubicBezTo>
                  <a:pt x="650" y="539"/>
                  <a:pt x="641" y="434"/>
                  <a:pt x="699" y="379"/>
                </a:cubicBezTo>
                <a:cubicBezTo>
                  <a:pt x="724" y="355"/>
                  <a:pt x="761" y="341"/>
                  <a:pt x="810" y="339"/>
                </a:cubicBezTo>
                <a:lnTo>
                  <a:pt x="810" y="309"/>
                </a:lnTo>
                <a:lnTo>
                  <a:pt x="854" y="309"/>
                </a:lnTo>
                <a:lnTo>
                  <a:pt x="854" y="339"/>
                </a:lnTo>
                <a:cubicBezTo>
                  <a:pt x="927" y="343"/>
                  <a:pt x="987" y="370"/>
                  <a:pt x="1004" y="4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37" name="Freeform 17"/>
          <p:cNvSpPr>
            <a:spLocks noEditPoints="1"/>
          </p:cNvSpPr>
          <p:nvPr/>
        </p:nvSpPr>
        <p:spPr bwMode="auto">
          <a:xfrm>
            <a:off x="4054425" y="4150171"/>
            <a:ext cx="612775" cy="614363"/>
          </a:xfrm>
          <a:custGeom>
            <a:avLst/>
            <a:gdLst>
              <a:gd name="T0" fmla="*/ 306388 w 1008"/>
              <a:gd name="T1" fmla="*/ 614363 h 1009"/>
              <a:gd name="T2" fmla="*/ 0 w 1008"/>
              <a:gd name="T3" fmla="*/ 306877 h 1009"/>
              <a:gd name="T4" fmla="*/ 306388 w 1008"/>
              <a:gd name="T5" fmla="*/ 0 h 1009"/>
              <a:gd name="T6" fmla="*/ 612775 w 1008"/>
              <a:gd name="T7" fmla="*/ 306877 h 1009"/>
              <a:gd name="T8" fmla="*/ 306388 w 1008"/>
              <a:gd name="T9" fmla="*/ 614363 h 1009"/>
              <a:gd name="T10" fmla="*/ 440736 w 1008"/>
              <a:gd name="T11" fmla="*/ 468231 h 1009"/>
              <a:gd name="T12" fmla="*/ 440736 w 1008"/>
              <a:gd name="T13" fmla="*/ 468231 h 1009"/>
              <a:gd name="T14" fmla="*/ 327056 w 1008"/>
              <a:gd name="T15" fmla="*/ 356805 h 1009"/>
              <a:gd name="T16" fmla="*/ 306388 w 1008"/>
              <a:gd name="T17" fmla="*/ 360459 h 1009"/>
              <a:gd name="T18" fmla="*/ 252891 w 1008"/>
              <a:gd name="T19" fmla="*/ 306877 h 1009"/>
              <a:gd name="T20" fmla="*/ 277208 w 1008"/>
              <a:gd name="T21" fmla="*/ 262429 h 1009"/>
              <a:gd name="T22" fmla="*/ 277208 w 1008"/>
              <a:gd name="T23" fmla="*/ 108990 h 1009"/>
              <a:gd name="T24" fmla="*/ 336175 w 1008"/>
              <a:gd name="T25" fmla="*/ 108990 h 1009"/>
              <a:gd name="T26" fmla="*/ 336175 w 1008"/>
              <a:gd name="T27" fmla="*/ 262429 h 1009"/>
              <a:gd name="T28" fmla="*/ 359884 w 1008"/>
              <a:gd name="T29" fmla="*/ 306877 h 1009"/>
              <a:gd name="T30" fmla="*/ 356236 w 1008"/>
              <a:gd name="T31" fmla="*/ 326361 h 1009"/>
              <a:gd name="T32" fmla="*/ 470524 w 1008"/>
              <a:gd name="T33" fmla="*/ 437787 h 1009"/>
              <a:gd name="T34" fmla="*/ 440736 w 1008"/>
              <a:gd name="T35" fmla="*/ 468231 h 1009"/>
              <a:gd name="T36" fmla="*/ 102129 w 1008"/>
              <a:gd name="T37" fmla="*/ 286784 h 1009"/>
              <a:gd name="T38" fmla="*/ 102129 w 1008"/>
              <a:gd name="T39" fmla="*/ 286784 h 1009"/>
              <a:gd name="T40" fmla="*/ 142251 w 1008"/>
              <a:gd name="T41" fmla="*/ 286784 h 1009"/>
              <a:gd name="T42" fmla="*/ 142251 w 1008"/>
              <a:gd name="T43" fmla="*/ 327579 h 1009"/>
              <a:gd name="T44" fmla="*/ 102129 w 1008"/>
              <a:gd name="T45" fmla="*/ 327579 h 1009"/>
              <a:gd name="T46" fmla="*/ 102129 w 1008"/>
              <a:gd name="T47" fmla="*/ 286784 h 1009"/>
              <a:gd name="T48" fmla="*/ 470524 w 1008"/>
              <a:gd name="T49" fmla="*/ 286784 h 1009"/>
              <a:gd name="T50" fmla="*/ 470524 w 1008"/>
              <a:gd name="T51" fmla="*/ 286784 h 1009"/>
              <a:gd name="T52" fmla="*/ 510646 w 1008"/>
              <a:gd name="T53" fmla="*/ 286784 h 1009"/>
              <a:gd name="T54" fmla="*/ 510646 w 1008"/>
              <a:gd name="T55" fmla="*/ 327579 h 1009"/>
              <a:gd name="T56" fmla="*/ 470524 w 1008"/>
              <a:gd name="T57" fmla="*/ 327579 h 1009"/>
              <a:gd name="T58" fmla="*/ 470524 w 1008"/>
              <a:gd name="T59" fmla="*/ 286784 h 1009"/>
              <a:gd name="T60" fmla="*/ 285719 w 1008"/>
              <a:gd name="T61" fmla="*/ 511462 h 1009"/>
              <a:gd name="T62" fmla="*/ 285719 w 1008"/>
              <a:gd name="T63" fmla="*/ 511462 h 1009"/>
              <a:gd name="T64" fmla="*/ 285719 w 1008"/>
              <a:gd name="T65" fmla="*/ 471884 h 1009"/>
              <a:gd name="T66" fmla="*/ 327056 w 1008"/>
              <a:gd name="T67" fmla="*/ 471884 h 1009"/>
              <a:gd name="T68" fmla="*/ 327056 w 1008"/>
              <a:gd name="T69" fmla="*/ 511462 h 1009"/>
              <a:gd name="T70" fmla="*/ 285719 w 1008"/>
              <a:gd name="T71" fmla="*/ 511462 h 1009"/>
              <a:gd name="T72" fmla="*/ 306388 w 1008"/>
              <a:gd name="T73" fmla="*/ 555301 h 1009"/>
              <a:gd name="T74" fmla="*/ 306388 w 1008"/>
              <a:gd name="T75" fmla="*/ 555301 h 1009"/>
              <a:gd name="T76" fmla="*/ 554415 w 1008"/>
              <a:gd name="T77" fmla="*/ 306877 h 1009"/>
              <a:gd name="T78" fmla="*/ 306388 w 1008"/>
              <a:gd name="T79" fmla="*/ 59062 h 1009"/>
              <a:gd name="T80" fmla="*/ 58360 w 1008"/>
              <a:gd name="T81" fmla="*/ 306877 h 1009"/>
              <a:gd name="T82" fmla="*/ 306388 w 1008"/>
              <a:gd name="T83" fmla="*/ 555301 h 100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008" h="1009">
                <a:moveTo>
                  <a:pt x="504" y="1009"/>
                </a:moveTo>
                <a:cubicBezTo>
                  <a:pt x="226" y="1009"/>
                  <a:pt x="0" y="783"/>
                  <a:pt x="0" y="504"/>
                </a:cubicBezTo>
                <a:cubicBezTo>
                  <a:pt x="0" y="226"/>
                  <a:pt x="226" y="0"/>
                  <a:pt x="504" y="0"/>
                </a:cubicBezTo>
                <a:cubicBezTo>
                  <a:pt x="782" y="0"/>
                  <a:pt x="1008" y="226"/>
                  <a:pt x="1008" y="504"/>
                </a:cubicBezTo>
                <a:cubicBezTo>
                  <a:pt x="1008" y="783"/>
                  <a:pt x="782" y="1009"/>
                  <a:pt x="504" y="1009"/>
                </a:cubicBezTo>
                <a:close/>
                <a:moveTo>
                  <a:pt x="725" y="769"/>
                </a:moveTo>
                <a:lnTo>
                  <a:pt x="725" y="769"/>
                </a:lnTo>
                <a:lnTo>
                  <a:pt x="538" y="586"/>
                </a:lnTo>
                <a:cubicBezTo>
                  <a:pt x="528" y="590"/>
                  <a:pt x="516" y="592"/>
                  <a:pt x="504" y="592"/>
                </a:cubicBezTo>
                <a:cubicBezTo>
                  <a:pt x="455" y="592"/>
                  <a:pt x="416" y="553"/>
                  <a:pt x="416" y="504"/>
                </a:cubicBezTo>
                <a:cubicBezTo>
                  <a:pt x="416" y="474"/>
                  <a:pt x="432" y="447"/>
                  <a:pt x="456" y="431"/>
                </a:cubicBezTo>
                <a:lnTo>
                  <a:pt x="456" y="179"/>
                </a:lnTo>
                <a:cubicBezTo>
                  <a:pt x="456" y="115"/>
                  <a:pt x="553" y="115"/>
                  <a:pt x="553" y="179"/>
                </a:cubicBezTo>
                <a:lnTo>
                  <a:pt x="553" y="431"/>
                </a:lnTo>
                <a:cubicBezTo>
                  <a:pt x="576" y="447"/>
                  <a:pt x="592" y="474"/>
                  <a:pt x="592" y="504"/>
                </a:cubicBezTo>
                <a:cubicBezTo>
                  <a:pt x="592" y="516"/>
                  <a:pt x="590" y="526"/>
                  <a:pt x="586" y="536"/>
                </a:cubicBezTo>
                <a:lnTo>
                  <a:pt x="774" y="719"/>
                </a:lnTo>
                <a:cubicBezTo>
                  <a:pt x="806" y="751"/>
                  <a:pt x="758" y="801"/>
                  <a:pt x="725" y="769"/>
                </a:cubicBezTo>
                <a:close/>
                <a:moveTo>
                  <a:pt x="168" y="471"/>
                </a:moveTo>
                <a:lnTo>
                  <a:pt x="168" y="471"/>
                </a:lnTo>
                <a:lnTo>
                  <a:pt x="234" y="471"/>
                </a:lnTo>
                <a:cubicBezTo>
                  <a:pt x="278" y="471"/>
                  <a:pt x="278" y="538"/>
                  <a:pt x="234" y="538"/>
                </a:cubicBezTo>
                <a:lnTo>
                  <a:pt x="168" y="538"/>
                </a:lnTo>
                <a:cubicBezTo>
                  <a:pt x="123" y="538"/>
                  <a:pt x="123" y="471"/>
                  <a:pt x="168" y="471"/>
                </a:cubicBezTo>
                <a:close/>
                <a:moveTo>
                  <a:pt x="774" y="471"/>
                </a:moveTo>
                <a:lnTo>
                  <a:pt x="774" y="471"/>
                </a:lnTo>
                <a:lnTo>
                  <a:pt x="840" y="471"/>
                </a:lnTo>
                <a:cubicBezTo>
                  <a:pt x="885" y="471"/>
                  <a:pt x="885" y="538"/>
                  <a:pt x="840" y="538"/>
                </a:cubicBezTo>
                <a:lnTo>
                  <a:pt x="774" y="538"/>
                </a:lnTo>
                <a:cubicBezTo>
                  <a:pt x="730" y="538"/>
                  <a:pt x="730" y="471"/>
                  <a:pt x="774" y="471"/>
                </a:cubicBezTo>
                <a:close/>
                <a:moveTo>
                  <a:pt x="470" y="840"/>
                </a:moveTo>
                <a:lnTo>
                  <a:pt x="470" y="840"/>
                </a:lnTo>
                <a:lnTo>
                  <a:pt x="470" y="775"/>
                </a:lnTo>
                <a:cubicBezTo>
                  <a:pt x="470" y="730"/>
                  <a:pt x="538" y="730"/>
                  <a:pt x="538" y="775"/>
                </a:cubicBezTo>
                <a:lnTo>
                  <a:pt x="538" y="840"/>
                </a:lnTo>
                <a:cubicBezTo>
                  <a:pt x="538" y="885"/>
                  <a:pt x="470" y="885"/>
                  <a:pt x="470" y="840"/>
                </a:cubicBezTo>
                <a:close/>
                <a:moveTo>
                  <a:pt x="504" y="912"/>
                </a:moveTo>
                <a:lnTo>
                  <a:pt x="504" y="912"/>
                </a:lnTo>
                <a:cubicBezTo>
                  <a:pt x="729" y="912"/>
                  <a:pt x="912" y="730"/>
                  <a:pt x="912" y="504"/>
                </a:cubicBezTo>
                <a:cubicBezTo>
                  <a:pt x="912" y="279"/>
                  <a:pt x="729" y="97"/>
                  <a:pt x="504" y="97"/>
                </a:cubicBezTo>
                <a:cubicBezTo>
                  <a:pt x="279" y="97"/>
                  <a:pt x="96" y="279"/>
                  <a:pt x="96" y="504"/>
                </a:cubicBezTo>
                <a:cubicBezTo>
                  <a:pt x="96" y="730"/>
                  <a:pt x="279" y="912"/>
                  <a:pt x="504" y="9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38" name="TextBox 19"/>
          <p:cNvSpPr txBox="1">
            <a:spLocks noChangeArrowheads="1"/>
          </p:cNvSpPr>
          <p:nvPr/>
        </p:nvSpPr>
        <p:spPr bwMode="auto">
          <a:xfrm>
            <a:off x="2057350" y="2486471"/>
            <a:ext cx="1997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484849"/>
                </a:solidFill>
                <a:latin typeface="微软雅黑" panose="020B0503020204020204" pitchFamily="34" charset="-122"/>
              </a:rPr>
              <a:t>主要任务</a:t>
            </a:r>
          </a:p>
        </p:txBody>
      </p:sp>
      <p:sp>
        <p:nvSpPr>
          <p:cNvPr id="39" name="TextBox 20"/>
          <p:cNvSpPr txBox="1">
            <a:spLocks noChangeArrowheads="1"/>
          </p:cNvSpPr>
          <p:nvPr/>
        </p:nvSpPr>
        <p:spPr bwMode="auto">
          <a:xfrm>
            <a:off x="665113" y="2880171"/>
            <a:ext cx="34083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  <p:sp>
        <p:nvSpPr>
          <p:cNvPr id="40" name="TextBox 21"/>
          <p:cNvSpPr txBox="1">
            <a:spLocks noChangeArrowheads="1"/>
          </p:cNvSpPr>
          <p:nvPr/>
        </p:nvSpPr>
        <p:spPr bwMode="auto">
          <a:xfrm>
            <a:off x="7369125" y="2486471"/>
            <a:ext cx="1997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484849"/>
                </a:solidFill>
                <a:latin typeface="微软雅黑" panose="020B0503020204020204" pitchFamily="34" charset="-122"/>
              </a:rPr>
              <a:t>团队协同较好</a:t>
            </a:r>
          </a:p>
        </p:txBody>
      </p:sp>
      <p:sp>
        <p:nvSpPr>
          <p:cNvPr id="41" name="TextBox 22"/>
          <p:cNvSpPr txBox="1">
            <a:spLocks noChangeArrowheads="1"/>
          </p:cNvSpPr>
          <p:nvPr/>
        </p:nvSpPr>
        <p:spPr bwMode="auto">
          <a:xfrm>
            <a:off x="7334200" y="2880171"/>
            <a:ext cx="34083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  <p:sp>
        <p:nvSpPr>
          <p:cNvPr id="42" name="TextBox 23"/>
          <p:cNvSpPr txBox="1">
            <a:spLocks noChangeArrowheads="1"/>
          </p:cNvSpPr>
          <p:nvPr/>
        </p:nvSpPr>
        <p:spPr bwMode="auto">
          <a:xfrm>
            <a:off x="8062863" y="3889821"/>
            <a:ext cx="1997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484849"/>
                </a:solidFill>
                <a:latin typeface="微软雅黑" panose="020B0503020204020204" pitchFamily="34" charset="-122"/>
              </a:rPr>
              <a:t>操作方式</a:t>
            </a:r>
          </a:p>
        </p:txBody>
      </p:sp>
      <p:sp>
        <p:nvSpPr>
          <p:cNvPr id="43" name="TextBox 24"/>
          <p:cNvSpPr txBox="1">
            <a:spLocks noChangeArrowheads="1"/>
          </p:cNvSpPr>
          <p:nvPr/>
        </p:nvSpPr>
        <p:spPr bwMode="auto">
          <a:xfrm>
            <a:off x="8027938" y="4283521"/>
            <a:ext cx="34083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  <p:sp>
        <p:nvSpPr>
          <p:cNvPr id="44" name="TextBox 25"/>
          <p:cNvSpPr txBox="1">
            <a:spLocks noChangeArrowheads="1"/>
          </p:cNvSpPr>
          <p:nvPr/>
        </p:nvSpPr>
        <p:spPr bwMode="auto">
          <a:xfrm>
            <a:off x="7337375" y="5229671"/>
            <a:ext cx="1997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484849"/>
                </a:solidFill>
                <a:latin typeface="微软雅黑" panose="020B0503020204020204" pitchFamily="34" charset="-122"/>
              </a:rPr>
              <a:t>资金略欠缺</a:t>
            </a:r>
          </a:p>
        </p:txBody>
      </p:sp>
      <p:sp>
        <p:nvSpPr>
          <p:cNvPr id="45" name="TextBox 26"/>
          <p:cNvSpPr txBox="1">
            <a:spLocks noChangeArrowheads="1"/>
          </p:cNvSpPr>
          <p:nvPr/>
        </p:nvSpPr>
        <p:spPr bwMode="auto">
          <a:xfrm>
            <a:off x="7302450" y="5623371"/>
            <a:ext cx="34083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  <p:sp>
        <p:nvSpPr>
          <p:cNvPr id="46" name="TextBox 27"/>
          <p:cNvSpPr txBox="1">
            <a:spLocks noChangeArrowheads="1"/>
          </p:cNvSpPr>
          <p:nvPr/>
        </p:nvSpPr>
        <p:spPr bwMode="auto">
          <a:xfrm>
            <a:off x="2182763" y="5245546"/>
            <a:ext cx="1997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484849"/>
                </a:solidFill>
                <a:latin typeface="微软雅黑" panose="020B0503020204020204" pitchFamily="34" charset="-122"/>
              </a:rPr>
              <a:t>效益预测</a:t>
            </a:r>
          </a:p>
        </p:txBody>
      </p:sp>
      <p:sp>
        <p:nvSpPr>
          <p:cNvPr id="47" name="TextBox 28"/>
          <p:cNvSpPr txBox="1">
            <a:spLocks noChangeArrowheads="1"/>
          </p:cNvSpPr>
          <p:nvPr/>
        </p:nvSpPr>
        <p:spPr bwMode="auto">
          <a:xfrm>
            <a:off x="792113" y="5639246"/>
            <a:ext cx="34083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  <p:sp>
        <p:nvSpPr>
          <p:cNvPr id="48" name="TextBox 29"/>
          <p:cNvSpPr txBox="1">
            <a:spLocks noChangeArrowheads="1"/>
          </p:cNvSpPr>
          <p:nvPr/>
        </p:nvSpPr>
        <p:spPr bwMode="auto">
          <a:xfrm>
            <a:off x="1536650" y="3889821"/>
            <a:ext cx="1997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484849"/>
                </a:solidFill>
                <a:latin typeface="微软雅黑" panose="020B0503020204020204" pitchFamily="34" charset="-122"/>
              </a:rPr>
              <a:t>时间表</a:t>
            </a:r>
          </a:p>
        </p:txBody>
      </p:sp>
      <p:sp>
        <p:nvSpPr>
          <p:cNvPr id="49" name="TextBox 30"/>
          <p:cNvSpPr txBox="1">
            <a:spLocks noChangeArrowheads="1"/>
          </p:cNvSpPr>
          <p:nvPr/>
        </p:nvSpPr>
        <p:spPr bwMode="auto">
          <a:xfrm>
            <a:off x="144413" y="4283521"/>
            <a:ext cx="34083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</p:spTree>
    <p:extLst>
      <p:ext uri="{BB962C8B-B14F-4D97-AF65-F5344CB8AC3E}">
        <p14:creationId xmlns:p14="http://schemas.microsoft.com/office/powerpoint/2010/main" val="28759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30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200"/>
                            </p:stCondLst>
                            <p:childTnLst>
                              <p:par>
                                <p:cTn id="7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600"/>
                            </p:stCondLst>
                            <p:childTnLst>
                              <p:par>
                                <p:cTn id="7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100"/>
                            </p:stCondLst>
                            <p:childTnLst>
                              <p:par>
                                <p:cTn id="8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500"/>
                            </p:stCondLst>
                            <p:childTnLst>
                              <p:par>
                                <p:cTn id="9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400"/>
                            </p:stCondLst>
                            <p:childTnLst>
                              <p:par>
                                <p:cTn id="10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utoUpdateAnimBg="0"/>
      <p:bldP spid="39" grpId="0" autoUpdateAnimBg="0"/>
      <p:bldP spid="40" grpId="0" autoUpdateAnimBg="0"/>
      <p:bldP spid="41" grpId="0" autoUpdateAnimBg="0"/>
      <p:bldP spid="42" grpId="0" autoUpdateAnimBg="0"/>
      <p:bldP spid="43" grpId="0" autoUpdateAnimBg="0"/>
      <p:bldP spid="44" grpId="0" autoUpdateAnimBg="0"/>
      <p:bldP spid="45" grpId="0" autoUpdateAnimBg="0"/>
      <p:bldP spid="46" grpId="0" autoUpdateAnimBg="0"/>
      <p:bldP spid="47" grpId="0" autoUpdateAnimBg="0"/>
      <p:bldP spid="48" grpId="0" autoUpdateAnimBg="0"/>
      <p:bldP spid="4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30901" y="1882398"/>
            <a:ext cx="4601705" cy="4526215"/>
            <a:chOff x="3795148" y="1201897"/>
            <a:chExt cx="4601705" cy="4526215"/>
          </a:xfrm>
        </p:grpSpPr>
        <p:grpSp>
          <p:nvGrpSpPr>
            <p:cNvPr id="3" name="组合 2"/>
            <p:cNvGrpSpPr/>
            <p:nvPr/>
          </p:nvGrpSpPr>
          <p:grpSpPr>
            <a:xfrm>
              <a:off x="3795148" y="1201897"/>
              <a:ext cx="4601705" cy="4526215"/>
              <a:chOff x="435326" y="862991"/>
              <a:chExt cx="4601705" cy="4526215"/>
            </a:xfrm>
          </p:grpSpPr>
          <p:sp>
            <p:nvSpPr>
              <p:cNvPr id="16" name="任意多边形 15"/>
              <p:cNvSpPr>
                <a:spLocks/>
              </p:cNvSpPr>
              <p:nvPr/>
            </p:nvSpPr>
            <p:spPr bwMode="auto">
              <a:xfrm rot="1207954">
                <a:off x="1453520" y="862991"/>
                <a:ext cx="1791056" cy="1644049"/>
              </a:xfrm>
              <a:custGeom>
                <a:avLst/>
                <a:gdLst>
                  <a:gd name="connsiteX0" fmla="*/ 174384 w 1791056"/>
                  <a:gd name="connsiteY0" fmla="*/ 192028 h 1644049"/>
                  <a:gd name="connsiteX1" fmla="*/ 694140 w 1791056"/>
                  <a:gd name="connsiteY1" fmla="*/ 5847 h 1644049"/>
                  <a:gd name="connsiteX2" fmla="*/ 808462 w 1791056"/>
                  <a:gd name="connsiteY2" fmla="*/ 25879 h 1644049"/>
                  <a:gd name="connsiteX3" fmla="*/ 1229218 w 1791056"/>
                  <a:gd name="connsiteY3" fmla="*/ 382922 h 1644049"/>
                  <a:gd name="connsiteX4" fmla="*/ 1269289 w 1791056"/>
                  <a:gd name="connsiteY4" fmla="*/ 491332 h 1644049"/>
                  <a:gd name="connsiteX5" fmla="*/ 1179101 w 1791056"/>
                  <a:gd name="connsiteY5" fmla="*/ 986197 h 1644049"/>
                  <a:gd name="connsiteX6" fmla="*/ 1306433 w 1791056"/>
                  <a:gd name="connsiteY6" fmla="*/ 1081739 h 1644049"/>
                  <a:gd name="connsiteX7" fmla="*/ 1335043 w 1791056"/>
                  <a:gd name="connsiteY7" fmla="*/ 1070342 h 1644049"/>
                  <a:gd name="connsiteX8" fmla="*/ 1502457 w 1791056"/>
                  <a:gd name="connsiteY8" fmla="*/ 1003648 h 1644049"/>
                  <a:gd name="connsiteX9" fmla="*/ 1558144 w 1791056"/>
                  <a:gd name="connsiteY9" fmla="*/ 1011460 h 1644049"/>
                  <a:gd name="connsiteX10" fmla="*/ 1769389 w 1791056"/>
                  <a:gd name="connsiteY10" fmla="*/ 1177945 h 1644049"/>
                  <a:gd name="connsiteX11" fmla="*/ 1790672 w 1791056"/>
                  <a:gd name="connsiteY11" fmla="*/ 1230330 h 1644049"/>
                  <a:gd name="connsiteX12" fmla="*/ 1752015 w 1791056"/>
                  <a:gd name="connsiteY12" fmla="*/ 1496369 h 1644049"/>
                  <a:gd name="connsiteX13" fmla="*/ 1717610 w 1791056"/>
                  <a:gd name="connsiteY13" fmla="*/ 1540941 h 1644049"/>
                  <a:gd name="connsiteX14" fmla="*/ 1467710 w 1791056"/>
                  <a:gd name="connsiteY14" fmla="*/ 1640496 h 1644049"/>
                  <a:gd name="connsiteX15" fmla="*/ 1412022 w 1791056"/>
                  <a:gd name="connsiteY15" fmla="*/ 1632684 h 1644049"/>
                  <a:gd name="connsiteX16" fmla="*/ 1200778 w 1791056"/>
                  <a:gd name="connsiteY16" fmla="*/ 1466199 h 1644049"/>
                  <a:gd name="connsiteX17" fmla="*/ 1179495 w 1791056"/>
                  <a:gd name="connsiteY17" fmla="*/ 1413814 h 1644049"/>
                  <a:gd name="connsiteX18" fmla="*/ 1208714 w 1791056"/>
                  <a:gd name="connsiteY18" fmla="*/ 1212725 h 1644049"/>
                  <a:gd name="connsiteX19" fmla="*/ 1211892 w 1791056"/>
                  <a:gd name="connsiteY19" fmla="*/ 1190851 h 1644049"/>
                  <a:gd name="connsiteX20" fmla="*/ 1110754 w 1791056"/>
                  <a:gd name="connsiteY20" fmla="*/ 1114963 h 1644049"/>
                  <a:gd name="connsiteX21" fmla="*/ 1096037 w 1791056"/>
                  <a:gd name="connsiteY21" fmla="*/ 1122933 h 1644049"/>
                  <a:gd name="connsiteX22" fmla="*/ 576281 w 1791056"/>
                  <a:gd name="connsiteY22" fmla="*/ 1309114 h 1644049"/>
                  <a:gd name="connsiteX23" fmla="*/ 461959 w 1791056"/>
                  <a:gd name="connsiteY23" fmla="*/ 1289082 h 1644049"/>
                  <a:gd name="connsiteX24" fmla="*/ 41204 w 1791056"/>
                  <a:gd name="connsiteY24" fmla="*/ 932038 h 1644049"/>
                  <a:gd name="connsiteX25" fmla="*/ 1132 w 1791056"/>
                  <a:gd name="connsiteY25" fmla="*/ 823629 h 1644049"/>
                  <a:gd name="connsiteX26" fmla="*/ 100133 w 1791056"/>
                  <a:gd name="connsiteY26" fmla="*/ 280405 h 1644049"/>
                  <a:gd name="connsiteX27" fmla="*/ 174384 w 1791056"/>
                  <a:gd name="connsiteY27" fmla="*/ 192028 h 1644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791056" h="1644049">
                    <a:moveTo>
                      <a:pt x="174384" y="192028"/>
                    </a:moveTo>
                    <a:cubicBezTo>
                      <a:pt x="694140" y="5847"/>
                      <a:pt x="694140" y="5847"/>
                      <a:pt x="694140" y="5847"/>
                    </a:cubicBezTo>
                    <a:cubicBezTo>
                      <a:pt x="729497" y="-7115"/>
                      <a:pt x="780176" y="2312"/>
                      <a:pt x="808462" y="25879"/>
                    </a:cubicBezTo>
                    <a:cubicBezTo>
                      <a:pt x="1229218" y="382922"/>
                      <a:pt x="1229218" y="382922"/>
                      <a:pt x="1229218" y="382922"/>
                    </a:cubicBezTo>
                    <a:cubicBezTo>
                      <a:pt x="1257504" y="406490"/>
                      <a:pt x="1275182" y="455981"/>
                      <a:pt x="1269289" y="491332"/>
                    </a:cubicBezTo>
                    <a:lnTo>
                      <a:pt x="1179101" y="986197"/>
                    </a:lnTo>
                    <a:lnTo>
                      <a:pt x="1306433" y="1081739"/>
                    </a:lnTo>
                    <a:lnTo>
                      <a:pt x="1335043" y="1070342"/>
                    </a:lnTo>
                    <a:cubicBezTo>
                      <a:pt x="1502457" y="1003648"/>
                      <a:pt x="1502457" y="1003648"/>
                      <a:pt x="1502457" y="1003648"/>
                    </a:cubicBezTo>
                    <a:cubicBezTo>
                      <a:pt x="1519064" y="996637"/>
                      <a:pt x="1544443" y="1000393"/>
                      <a:pt x="1558144" y="1011460"/>
                    </a:cubicBezTo>
                    <a:cubicBezTo>
                      <a:pt x="1769389" y="1177945"/>
                      <a:pt x="1769389" y="1177945"/>
                      <a:pt x="1769389" y="1177945"/>
                    </a:cubicBezTo>
                    <a:cubicBezTo>
                      <a:pt x="1783882" y="1189194"/>
                      <a:pt x="1793091" y="1212557"/>
                      <a:pt x="1790672" y="1230330"/>
                    </a:cubicBezTo>
                    <a:cubicBezTo>
                      <a:pt x="1752015" y="1496369"/>
                      <a:pt x="1752015" y="1496369"/>
                      <a:pt x="1752015" y="1496369"/>
                    </a:cubicBezTo>
                    <a:cubicBezTo>
                      <a:pt x="1749596" y="1514142"/>
                      <a:pt x="1733731" y="1534236"/>
                      <a:pt x="1717610" y="1540941"/>
                    </a:cubicBezTo>
                    <a:lnTo>
                      <a:pt x="1467710" y="1640496"/>
                    </a:lnTo>
                    <a:cubicBezTo>
                      <a:pt x="1451103" y="1647506"/>
                      <a:pt x="1425724" y="1643750"/>
                      <a:pt x="1412022" y="1632684"/>
                    </a:cubicBezTo>
                    <a:cubicBezTo>
                      <a:pt x="1200778" y="1466199"/>
                      <a:pt x="1200778" y="1466199"/>
                      <a:pt x="1200778" y="1466199"/>
                    </a:cubicBezTo>
                    <a:cubicBezTo>
                      <a:pt x="1186285" y="1454950"/>
                      <a:pt x="1177076" y="1431586"/>
                      <a:pt x="1179495" y="1413814"/>
                    </a:cubicBezTo>
                    <a:cubicBezTo>
                      <a:pt x="1193991" y="1314049"/>
                      <a:pt x="1203051" y="1251696"/>
                      <a:pt x="1208714" y="1212725"/>
                    </a:cubicBezTo>
                    <a:lnTo>
                      <a:pt x="1211892" y="1190851"/>
                    </a:lnTo>
                    <a:lnTo>
                      <a:pt x="1110754" y="1114963"/>
                    </a:lnTo>
                    <a:lnTo>
                      <a:pt x="1096037" y="1122933"/>
                    </a:lnTo>
                    <a:cubicBezTo>
                      <a:pt x="576281" y="1309114"/>
                      <a:pt x="576281" y="1309114"/>
                      <a:pt x="576281" y="1309114"/>
                    </a:cubicBezTo>
                    <a:cubicBezTo>
                      <a:pt x="540924" y="1322076"/>
                      <a:pt x="490245" y="1312649"/>
                      <a:pt x="461959" y="1289082"/>
                    </a:cubicBezTo>
                    <a:cubicBezTo>
                      <a:pt x="41204" y="932038"/>
                      <a:pt x="41204" y="932038"/>
                      <a:pt x="41204" y="932038"/>
                    </a:cubicBezTo>
                    <a:cubicBezTo>
                      <a:pt x="12918" y="908472"/>
                      <a:pt x="-4761" y="858980"/>
                      <a:pt x="1132" y="823629"/>
                    </a:cubicBezTo>
                    <a:cubicBezTo>
                      <a:pt x="100133" y="280405"/>
                      <a:pt x="100133" y="280405"/>
                      <a:pt x="100133" y="280405"/>
                    </a:cubicBezTo>
                    <a:cubicBezTo>
                      <a:pt x="106026" y="243876"/>
                      <a:pt x="140205" y="203812"/>
                      <a:pt x="174384" y="192028"/>
                    </a:cubicBezTo>
                    <a:close/>
                  </a:path>
                </a:pathLst>
              </a:custGeom>
              <a:solidFill>
                <a:srgbClr val="ED5564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7" name="任意多边形 16"/>
              <p:cNvSpPr>
                <a:spLocks/>
              </p:cNvSpPr>
              <p:nvPr/>
            </p:nvSpPr>
            <p:spPr bwMode="auto">
              <a:xfrm rot="4864681">
                <a:off x="2903419" y="1333194"/>
                <a:ext cx="1791056" cy="1644049"/>
              </a:xfrm>
              <a:custGeom>
                <a:avLst/>
                <a:gdLst>
                  <a:gd name="connsiteX0" fmla="*/ 174384 w 1791056"/>
                  <a:gd name="connsiteY0" fmla="*/ 192028 h 1644049"/>
                  <a:gd name="connsiteX1" fmla="*/ 694140 w 1791056"/>
                  <a:gd name="connsiteY1" fmla="*/ 5847 h 1644049"/>
                  <a:gd name="connsiteX2" fmla="*/ 808462 w 1791056"/>
                  <a:gd name="connsiteY2" fmla="*/ 25879 h 1644049"/>
                  <a:gd name="connsiteX3" fmla="*/ 1229218 w 1791056"/>
                  <a:gd name="connsiteY3" fmla="*/ 382922 h 1644049"/>
                  <a:gd name="connsiteX4" fmla="*/ 1269289 w 1791056"/>
                  <a:gd name="connsiteY4" fmla="*/ 491332 h 1644049"/>
                  <a:gd name="connsiteX5" fmla="*/ 1179101 w 1791056"/>
                  <a:gd name="connsiteY5" fmla="*/ 986197 h 1644049"/>
                  <a:gd name="connsiteX6" fmla="*/ 1306433 w 1791056"/>
                  <a:gd name="connsiteY6" fmla="*/ 1081739 h 1644049"/>
                  <a:gd name="connsiteX7" fmla="*/ 1335043 w 1791056"/>
                  <a:gd name="connsiteY7" fmla="*/ 1070342 h 1644049"/>
                  <a:gd name="connsiteX8" fmla="*/ 1502457 w 1791056"/>
                  <a:gd name="connsiteY8" fmla="*/ 1003648 h 1644049"/>
                  <a:gd name="connsiteX9" fmla="*/ 1558144 w 1791056"/>
                  <a:gd name="connsiteY9" fmla="*/ 1011460 h 1644049"/>
                  <a:gd name="connsiteX10" fmla="*/ 1769389 w 1791056"/>
                  <a:gd name="connsiteY10" fmla="*/ 1177945 h 1644049"/>
                  <a:gd name="connsiteX11" fmla="*/ 1790672 w 1791056"/>
                  <a:gd name="connsiteY11" fmla="*/ 1230330 h 1644049"/>
                  <a:gd name="connsiteX12" fmla="*/ 1752015 w 1791056"/>
                  <a:gd name="connsiteY12" fmla="*/ 1496369 h 1644049"/>
                  <a:gd name="connsiteX13" fmla="*/ 1717610 w 1791056"/>
                  <a:gd name="connsiteY13" fmla="*/ 1540941 h 1644049"/>
                  <a:gd name="connsiteX14" fmla="*/ 1467710 w 1791056"/>
                  <a:gd name="connsiteY14" fmla="*/ 1640496 h 1644049"/>
                  <a:gd name="connsiteX15" fmla="*/ 1412022 w 1791056"/>
                  <a:gd name="connsiteY15" fmla="*/ 1632684 h 1644049"/>
                  <a:gd name="connsiteX16" fmla="*/ 1200778 w 1791056"/>
                  <a:gd name="connsiteY16" fmla="*/ 1466199 h 1644049"/>
                  <a:gd name="connsiteX17" fmla="*/ 1179495 w 1791056"/>
                  <a:gd name="connsiteY17" fmla="*/ 1413814 h 1644049"/>
                  <a:gd name="connsiteX18" fmla="*/ 1208714 w 1791056"/>
                  <a:gd name="connsiteY18" fmla="*/ 1212725 h 1644049"/>
                  <a:gd name="connsiteX19" fmla="*/ 1211892 w 1791056"/>
                  <a:gd name="connsiteY19" fmla="*/ 1190851 h 1644049"/>
                  <a:gd name="connsiteX20" fmla="*/ 1110754 w 1791056"/>
                  <a:gd name="connsiteY20" fmla="*/ 1114963 h 1644049"/>
                  <a:gd name="connsiteX21" fmla="*/ 1096037 w 1791056"/>
                  <a:gd name="connsiteY21" fmla="*/ 1122933 h 1644049"/>
                  <a:gd name="connsiteX22" fmla="*/ 576281 w 1791056"/>
                  <a:gd name="connsiteY22" fmla="*/ 1309114 h 1644049"/>
                  <a:gd name="connsiteX23" fmla="*/ 461959 w 1791056"/>
                  <a:gd name="connsiteY23" fmla="*/ 1289082 h 1644049"/>
                  <a:gd name="connsiteX24" fmla="*/ 41204 w 1791056"/>
                  <a:gd name="connsiteY24" fmla="*/ 932038 h 1644049"/>
                  <a:gd name="connsiteX25" fmla="*/ 1132 w 1791056"/>
                  <a:gd name="connsiteY25" fmla="*/ 823629 h 1644049"/>
                  <a:gd name="connsiteX26" fmla="*/ 100133 w 1791056"/>
                  <a:gd name="connsiteY26" fmla="*/ 280405 h 1644049"/>
                  <a:gd name="connsiteX27" fmla="*/ 174384 w 1791056"/>
                  <a:gd name="connsiteY27" fmla="*/ 192028 h 1644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791056" h="1644049">
                    <a:moveTo>
                      <a:pt x="174384" y="192028"/>
                    </a:moveTo>
                    <a:cubicBezTo>
                      <a:pt x="694140" y="5847"/>
                      <a:pt x="694140" y="5847"/>
                      <a:pt x="694140" y="5847"/>
                    </a:cubicBezTo>
                    <a:cubicBezTo>
                      <a:pt x="729497" y="-7115"/>
                      <a:pt x="780176" y="2312"/>
                      <a:pt x="808462" y="25879"/>
                    </a:cubicBezTo>
                    <a:cubicBezTo>
                      <a:pt x="1229218" y="382922"/>
                      <a:pt x="1229218" y="382922"/>
                      <a:pt x="1229218" y="382922"/>
                    </a:cubicBezTo>
                    <a:cubicBezTo>
                      <a:pt x="1257504" y="406490"/>
                      <a:pt x="1275182" y="455981"/>
                      <a:pt x="1269289" y="491332"/>
                    </a:cubicBezTo>
                    <a:lnTo>
                      <a:pt x="1179101" y="986197"/>
                    </a:lnTo>
                    <a:lnTo>
                      <a:pt x="1306433" y="1081739"/>
                    </a:lnTo>
                    <a:lnTo>
                      <a:pt x="1335043" y="1070342"/>
                    </a:lnTo>
                    <a:cubicBezTo>
                      <a:pt x="1502457" y="1003648"/>
                      <a:pt x="1502457" y="1003648"/>
                      <a:pt x="1502457" y="1003648"/>
                    </a:cubicBezTo>
                    <a:cubicBezTo>
                      <a:pt x="1519064" y="996637"/>
                      <a:pt x="1544443" y="1000393"/>
                      <a:pt x="1558144" y="1011460"/>
                    </a:cubicBezTo>
                    <a:cubicBezTo>
                      <a:pt x="1769389" y="1177945"/>
                      <a:pt x="1769389" y="1177945"/>
                      <a:pt x="1769389" y="1177945"/>
                    </a:cubicBezTo>
                    <a:cubicBezTo>
                      <a:pt x="1783882" y="1189194"/>
                      <a:pt x="1793091" y="1212557"/>
                      <a:pt x="1790672" y="1230330"/>
                    </a:cubicBezTo>
                    <a:cubicBezTo>
                      <a:pt x="1752015" y="1496369"/>
                      <a:pt x="1752015" y="1496369"/>
                      <a:pt x="1752015" y="1496369"/>
                    </a:cubicBezTo>
                    <a:cubicBezTo>
                      <a:pt x="1749596" y="1514142"/>
                      <a:pt x="1733731" y="1534236"/>
                      <a:pt x="1717610" y="1540941"/>
                    </a:cubicBezTo>
                    <a:lnTo>
                      <a:pt x="1467710" y="1640496"/>
                    </a:lnTo>
                    <a:cubicBezTo>
                      <a:pt x="1451103" y="1647506"/>
                      <a:pt x="1425724" y="1643750"/>
                      <a:pt x="1412022" y="1632684"/>
                    </a:cubicBezTo>
                    <a:cubicBezTo>
                      <a:pt x="1200778" y="1466199"/>
                      <a:pt x="1200778" y="1466199"/>
                      <a:pt x="1200778" y="1466199"/>
                    </a:cubicBezTo>
                    <a:cubicBezTo>
                      <a:pt x="1186285" y="1454950"/>
                      <a:pt x="1177076" y="1431586"/>
                      <a:pt x="1179495" y="1413814"/>
                    </a:cubicBezTo>
                    <a:cubicBezTo>
                      <a:pt x="1193991" y="1314049"/>
                      <a:pt x="1203051" y="1251696"/>
                      <a:pt x="1208714" y="1212725"/>
                    </a:cubicBezTo>
                    <a:lnTo>
                      <a:pt x="1211892" y="1190851"/>
                    </a:lnTo>
                    <a:lnTo>
                      <a:pt x="1110754" y="1114963"/>
                    </a:lnTo>
                    <a:lnTo>
                      <a:pt x="1096037" y="1122933"/>
                    </a:lnTo>
                    <a:cubicBezTo>
                      <a:pt x="576281" y="1309114"/>
                      <a:pt x="576281" y="1309114"/>
                      <a:pt x="576281" y="1309114"/>
                    </a:cubicBezTo>
                    <a:cubicBezTo>
                      <a:pt x="540924" y="1322076"/>
                      <a:pt x="490245" y="1312649"/>
                      <a:pt x="461959" y="1289082"/>
                    </a:cubicBezTo>
                    <a:cubicBezTo>
                      <a:pt x="41204" y="932038"/>
                      <a:pt x="41204" y="932038"/>
                      <a:pt x="41204" y="932038"/>
                    </a:cubicBezTo>
                    <a:cubicBezTo>
                      <a:pt x="12918" y="908472"/>
                      <a:pt x="-4761" y="858980"/>
                      <a:pt x="1132" y="823629"/>
                    </a:cubicBezTo>
                    <a:cubicBezTo>
                      <a:pt x="100133" y="280405"/>
                      <a:pt x="100133" y="280405"/>
                      <a:pt x="100133" y="280405"/>
                    </a:cubicBezTo>
                    <a:cubicBezTo>
                      <a:pt x="106026" y="243876"/>
                      <a:pt x="140205" y="203812"/>
                      <a:pt x="174384" y="192028"/>
                    </a:cubicBezTo>
                    <a:close/>
                  </a:path>
                </a:pathLst>
              </a:custGeom>
              <a:solidFill>
                <a:srgbClr val="FDCF57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8" name="任意多边形 17"/>
              <p:cNvSpPr>
                <a:spLocks/>
              </p:cNvSpPr>
              <p:nvPr/>
            </p:nvSpPr>
            <p:spPr bwMode="auto">
              <a:xfrm rot="8431534">
                <a:off x="3245975" y="2714996"/>
                <a:ext cx="1791056" cy="1644049"/>
              </a:xfrm>
              <a:custGeom>
                <a:avLst/>
                <a:gdLst>
                  <a:gd name="connsiteX0" fmla="*/ 174384 w 1791056"/>
                  <a:gd name="connsiteY0" fmla="*/ 192028 h 1644049"/>
                  <a:gd name="connsiteX1" fmla="*/ 694140 w 1791056"/>
                  <a:gd name="connsiteY1" fmla="*/ 5847 h 1644049"/>
                  <a:gd name="connsiteX2" fmla="*/ 808462 w 1791056"/>
                  <a:gd name="connsiteY2" fmla="*/ 25879 h 1644049"/>
                  <a:gd name="connsiteX3" fmla="*/ 1229218 w 1791056"/>
                  <a:gd name="connsiteY3" fmla="*/ 382922 h 1644049"/>
                  <a:gd name="connsiteX4" fmla="*/ 1269289 w 1791056"/>
                  <a:gd name="connsiteY4" fmla="*/ 491332 h 1644049"/>
                  <a:gd name="connsiteX5" fmla="*/ 1179101 w 1791056"/>
                  <a:gd name="connsiteY5" fmla="*/ 986197 h 1644049"/>
                  <a:gd name="connsiteX6" fmla="*/ 1306433 w 1791056"/>
                  <a:gd name="connsiteY6" fmla="*/ 1081739 h 1644049"/>
                  <a:gd name="connsiteX7" fmla="*/ 1335043 w 1791056"/>
                  <a:gd name="connsiteY7" fmla="*/ 1070342 h 1644049"/>
                  <a:gd name="connsiteX8" fmla="*/ 1502457 w 1791056"/>
                  <a:gd name="connsiteY8" fmla="*/ 1003648 h 1644049"/>
                  <a:gd name="connsiteX9" fmla="*/ 1558144 w 1791056"/>
                  <a:gd name="connsiteY9" fmla="*/ 1011460 h 1644049"/>
                  <a:gd name="connsiteX10" fmla="*/ 1769389 w 1791056"/>
                  <a:gd name="connsiteY10" fmla="*/ 1177945 h 1644049"/>
                  <a:gd name="connsiteX11" fmla="*/ 1790672 w 1791056"/>
                  <a:gd name="connsiteY11" fmla="*/ 1230330 h 1644049"/>
                  <a:gd name="connsiteX12" fmla="*/ 1752015 w 1791056"/>
                  <a:gd name="connsiteY12" fmla="*/ 1496369 h 1644049"/>
                  <a:gd name="connsiteX13" fmla="*/ 1717610 w 1791056"/>
                  <a:gd name="connsiteY13" fmla="*/ 1540941 h 1644049"/>
                  <a:gd name="connsiteX14" fmla="*/ 1467710 w 1791056"/>
                  <a:gd name="connsiteY14" fmla="*/ 1640496 h 1644049"/>
                  <a:gd name="connsiteX15" fmla="*/ 1412022 w 1791056"/>
                  <a:gd name="connsiteY15" fmla="*/ 1632684 h 1644049"/>
                  <a:gd name="connsiteX16" fmla="*/ 1200778 w 1791056"/>
                  <a:gd name="connsiteY16" fmla="*/ 1466199 h 1644049"/>
                  <a:gd name="connsiteX17" fmla="*/ 1179495 w 1791056"/>
                  <a:gd name="connsiteY17" fmla="*/ 1413814 h 1644049"/>
                  <a:gd name="connsiteX18" fmla="*/ 1208714 w 1791056"/>
                  <a:gd name="connsiteY18" fmla="*/ 1212725 h 1644049"/>
                  <a:gd name="connsiteX19" fmla="*/ 1211892 w 1791056"/>
                  <a:gd name="connsiteY19" fmla="*/ 1190851 h 1644049"/>
                  <a:gd name="connsiteX20" fmla="*/ 1110754 w 1791056"/>
                  <a:gd name="connsiteY20" fmla="*/ 1114963 h 1644049"/>
                  <a:gd name="connsiteX21" fmla="*/ 1096037 w 1791056"/>
                  <a:gd name="connsiteY21" fmla="*/ 1122933 h 1644049"/>
                  <a:gd name="connsiteX22" fmla="*/ 576281 w 1791056"/>
                  <a:gd name="connsiteY22" fmla="*/ 1309114 h 1644049"/>
                  <a:gd name="connsiteX23" fmla="*/ 461959 w 1791056"/>
                  <a:gd name="connsiteY23" fmla="*/ 1289082 h 1644049"/>
                  <a:gd name="connsiteX24" fmla="*/ 41204 w 1791056"/>
                  <a:gd name="connsiteY24" fmla="*/ 932038 h 1644049"/>
                  <a:gd name="connsiteX25" fmla="*/ 1132 w 1791056"/>
                  <a:gd name="connsiteY25" fmla="*/ 823629 h 1644049"/>
                  <a:gd name="connsiteX26" fmla="*/ 100133 w 1791056"/>
                  <a:gd name="connsiteY26" fmla="*/ 280405 h 1644049"/>
                  <a:gd name="connsiteX27" fmla="*/ 174384 w 1791056"/>
                  <a:gd name="connsiteY27" fmla="*/ 192028 h 1644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791056" h="1644049">
                    <a:moveTo>
                      <a:pt x="174384" y="192028"/>
                    </a:moveTo>
                    <a:cubicBezTo>
                      <a:pt x="694140" y="5847"/>
                      <a:pt x="694140" y="5847"/>
                      <a:pt x="694140" y="5847"/>
                    </a:cubicBezTo>
                    <a:cubicBezTo>
                      <a:pt x="729497" y="-7115"/>
                      <a:pt x="780176" y="2312"/>
                      <a:pt x="808462" y="25879"/>
                    </a:cubicBezTo>
                    <a:cubicBezTo>
                      <a:pt x="1229218" y="382922"/>
                      <a:pt x="1229218" y="382922"/>
                      <a:pt x="1229218" y="382922"/>
                    </a:cubicBezTo>
                    <a:cubicBezTo>
                      <a:pt x="1257504" y="406490"/>
                      <a:pt x="1275182" y="455981"/>
                      <a:pt x="1269289" y="491332"/>
                    </a:cubicBezTo>
                    <a:lnTo>
                      <a:pt x="1179101" y="986197"/>
                    </a:lnTo>
                    <a:lnTo>
                      <a:pt x="1306433" y="1081739"/>
                    </a:lnTo>
                    <a:lnTo>
                      <a:pt x="1335043" y="1070342"/>
                    </a:lnTo>
                    <a:cubicBezTo>
                      <a:pt x="1502457" y="1003648"/>
                      <a:pt x="1502457" y="1003648"/>
                      <a:pt x="1502457" y="1003648"/>
                    </a:cubicBezTo>
                    <a:cubicBezTo>
                      <a:pt x="1519064" y="996637"/>
                      <a:pt x="1544443" y="1000393"/>
                      <a:pt x="1558144" y="1011460"/>
                    </a:cubicBezTo>
                    <a:cubicBezTo>
                      <a:pt x="1769389" y="1177945"/>
                      <a:pt x="1769389" y="1177945"/>
                      <a:pt x="1769389" y="1177945"/>
                    </a:cubicBezTo>
                    <a:cubicBezTo>
                      <a:pt x="1783882" y="1189194"/>
                      <a:pt x="1793091" y="1212557"/>
                      <a:pt x="1790672" y="1230330"/>
                    </a:cubicBezTo>
                    <a:cubicBezTo>
                      <a:pt x="1752015" y="1496369"/>
                      <a:pt x="1752015" y="1496369"/>
                      <a:pt x="1752015" y="1496369"/>
                    </a:cubicBezTo>
                    <a:cubicBezTo>
                      <a:pt x="1749596" y="1514142"/>
                      <a:pt x="1733731" y="1534236"/>
                      <a:pt x="1717610" y="1540941"/>
                    </a:cubicBezTo>
                    <a:lnTo>
                      <a:pt x="1467710" y="1640496"/>
                    </a:lnTo>
                    <a:cubicBezTo>
                      <a:pt x="1451103" y="1647506"/>
                      <a:pt x="1425724" y="1643750"/>
                      <a:pt x="1412022" y="1632684"/>
                    </a:cubicBezTo>
                    <a:cubicBezTo>
                      <a:pt x="1200778" y="1466199"/>
                      <a:pt x="1200778" y="1466199"/>
                      <a:pt x="1200778" y="1466199"/>
                    </a:cubicBezTo>
                    <a:cubicBezTo>
                      <a:pt x="1186285" y="1454950"/>
                      <a:pt x="1177076" y="1431586"/>
                      <a:pt x="1179495" y="1413814"/>
                    </a:cubicBezTo>
                    <a:cubicBezTo>
                      <a:pt x="1193991" y="1314049"/>
                      <a:pt x="1203051" y="1251696"/>
                      <a:pt x="1208714" y="1212725"/>
                    </a:cubicBezTo>
                    <a:lnTo>
                      <a:pt x="1211892" y="1190851"/>
                    </a:lnTo>
                    <a:lnTo>
                      <a:pt x="1110754" y="1114963"/>
                    </a:lnTo>
                    <a:lnTo>
                      <a:pt x="1096037" y="1122933"/>
                    </a:lnTo>
                    <a:cubicBezTo>
                      <a:pt x="576281" y="1309114"/>
                      <a:pt x="576281" y="1309114"/>
                      <a:pt x="576281" y="1309114"/>
                    </a:cubicBezTo>
                    <a:cubicBezTo>
                      <a:pt x="540924" y="1322076"/>
                      <a:pt x="490245" y="1312649"/>
                      <a:pt x="461959" y="1289082"/>
                    </a:cubicBezTo>
                    <a:cubicBezTo>
                      <a:pt x="41204" y="932038"/>
                      <a:pt x="41204" y="932038"/>
                      <a:pt x="41204" y="932038"/>
                    </a:cubicBezTo>
                    <a:cubicBezTo>
                      <a:pt x="12918" y="908472"/>
                      <a:pt x="-4761" y="858980"/>
                      <a:pt x="1132" y="823629"/>
                    </a:cubicBezTo>
                    <a:cubicBezTo>
                      <a:pt x="100133" y="280405"/>
                      <a:pt x="100133" y="280405"/>
                      <a:pt x="100133" y="280405"/>
                    </a:cubicBezTo>
                    <a:cubicBezTo>
                      <a:pt x="106026" y="243876"/>
                      <a:pt x="140205" y="203812"/>
                      <a:pt x="174384" y="192028"/>
                    </a:cubicBezTo>
                    <a:close/>
                  </a:path>
                </a:pathLst>
              </a:custGeom>
              <a:solidFill>
                <a:srgbClr val="48CFAE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" name="任意多边形 18"/>
              <p:cNvSpPr>
                <a:spLocks/>
              </p:cNvSpPr>
              <p:nvPr/>
            </p:nvSpPr>
            <p:spPr bwMode="auto">
              <a:xfrm rot="12108867">
                <a:off x="2236764" y="3745157"/>
                <a:ext cx="1791056" cy="1644049"/>
              </a:xfrm>
              <a:custGeom>
                <a:avLst/>
                <a:gdLst>
                  <a:gd name="connsiteX0" fmla="*/ 174384 w 1791056"/>
                  <a:gd name="connsiteY0" fmla="*/ 192028 h 1644049"/>
                  <a:gd name="connsiteX1" fmla="*/ 694140 w 1791056"/>
                  <a:gd name="connsiteY1" fmla="*/ 5847 h 1644049"/>
                  <a:gd name="connsiteX2" fmla="*/ 808462 w 1791056"/>
                  <a:gd name="connsiteY2" fmla="*/ 25879 h 1644049"/>
                  <a:gd name="connsiteX3" fmla="*/ 1229218 w 1791056"/>
                  <a:gd name="connsiteY3" fmla="*/ 382922 h 1644049"/>
                  <a:gd name="connsiteX4" fmla="*/ 1269289 w 1791056"/>
                  <a:gd name="connsiteY4" fmla="*/ 491332 h 1644049"/>
                  <a:gd name="connsiteX5" fmla="*/ 1179101 w 1791056"/>
                  <a:gd name="connsiteY5" fmla="*/ 986197 h 1644049"/>
                  <a:gd name="connsiteX6" fmla="*/ 1306433 w 1791056"/>
                  <a:gd name="connsiteY6" fmla="*/ 1081739 h 1644049"/>
                  <a:gd name="connsiteX7" fmla="*/ 1335043 w 1791056"/>
                  <a:gd name="connsiteY7" fmla="*/ 1070342 h 1644049"/>
                  <a:gd name="connsiteX8" fmla="*/ 1502457 w 1791056"/>
                  <a:gd name="connsiteY8" fmla="*/ 1003648 h 1644049"/>
                  <a:gd name="connsiteX9" fmla="*/ 1558144 w 1791056"/>
                  <a:gd name="connsiteY9" fmla="*/ 1011460 h 1644049"/>
                  <a:gd name="connsiteX10" fmla="*/ 1769389 w 1791056"/>
                  <a:gd name="connsiteY10" fmla="*/ 1177945 h 1644049"/>
                  <a:gd name="connsiteX11" fmla="*/ 1790672 w 1791056"/>
                  <a:gd name="connsiteY11" fmla="*/ 1230330 h 1644049"/>
                  <a:gd name="connsiteX12" fmla="*/ 1752015 w 1791056"/>
                  <a:gd name="connsiteY12" fmla="*/ 1496369 h 1644049"/>
                  <a:gd name="connsiteX13" fmla="*/ 1717610 w 1791056"/>
                  <a:gd name="connsiteY13" fmla="*/ 1540941 h 1644049"/>
                  <a:gd name="connsiteX14" fmla="*/ 1467710 w 1791056"/>
                  <a:gd name="connsiteY14" fmla="*/ 1640496 h 1644049"/>
                  <a:gd name="connsiteX15" fmla="*/ 1412022 w 1791056"/>
                  <a:gd name="connsiteY15" fmla="*/ 1632684 h 1644049"/>
                  <a:gd name="connsiteX16" fmla="*/ 1200778 w 1791056"/>
                  <a:gd name="connsiteY16" fmla="*/ 1466199 h 1644049"/>
                  <a:gd name="connsiteX17" fmla="*/ 1179495 w 1791056"/>
                  <a:gd name="connsiteY17" fmla="*/ 1413814 h 1644049"/>
                  <a:gd name="connsiteX18" fmla="*/ 1208714 w 1791056"/>
                  <a:gd name="connsiteY18" fmla="*/ 1212725 h 1644049"/>
                  <a:gd name="connsiteX19" fmla="*/ 1211892 w 1791056"/>
                  <a:gd name="connsiteY19" fmla="*/ 1190851 h 1644049"/>
                  <a:gd name="connsiteX20" fmla="*/ 1110754 w 1791056"/>
                  <a:gd name="connsiteY20" fmla="*/ 1114963 h 1644049"/>
                  <a:gd name="connsiteX21" fmla="*/ 1096037 w 1791056"/>
                  <a:gd name="connsiteY21" fmla="*/ 1122933 h 1644049"/>
                  <a:gd name="connsiteX22" fmla="*/ 576281 w 1791056"/>
                  <a:gd name="connsiteY22" fmla="*/ 1309114 h 1644049"/>
                  <a:gd name="connsiteX23" fmla="*/ 461959 w 1791056"/>
                  <a:gd name="connsiteY23" fmla="*/ 1289082 h 1644049"/>
                  <a:gd name="connsiteX24" fmla="*/ 41204 w 1791056"/>
                  <a:gd name="connsiteY24" fmla="*/ 932038 h 1644049"/>
                  <a:gd name="connsiteX25" fmla="*/ 1132 w 1791056"/>
                  <a:gd name="connsiteY25" fmla="*/ 823629 h 1644049"/>
                  <a:gd name="connsiteX26" fmla="*/ 100133 w 1791056"/>
                  <a:gd name="connsiteY26" fmla="*/ 280405 h 1644049"/>
                  <a:gd name="connsiteX27" fmla="*/ 174384 w 1791056"/>
                  <a:gd name="connsiteY27" fmla="*/ 192028 h 1644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791056" h="1644049">
                    <a:moveTo>
                      <a:pt x="174384" y="192028"/>
                    </a:moveTo>
                    <a:cubicBezTo>
                      <a:pt x="694140" y="5847"/>
                      <a:pt x="694140" y="5847"/>
                      <a:pt x="694140" y="5847"/>
                    </a:cubicBezTo>
                    <a:cubicBezTo>
                      <a:pt x="729497" y="-7115"/>
                      <a:pt x="780176" y="2312"/>
                      <a:pt x="808462" y="25879"/>
                    </a:cubicBezTo>
                    <a:cubicBezTo>
                      <a:pt x="1229218" y="382922"/>
                      <a:pt x="1229218" y="382922"/>
                      <a:pt x="1229218" y="382922"/>
                    </a:cubicBezTo>
                    <a:cubicBezTo>
                      <a:pt x="1257504" y="406490"/>
                      <a:pt x="1275182" y="455981"/>
                      <a:pt x="1269289" y="491332"/>
                    </a:cubicBezTo>
                    <a:lnTo>
                      <a:pt x="1179101" y="986197"/>
                    </a:lnTo>
                    <a:lnTo>
                      <a:pt x="1306433" y="1081739"/>
                    </a:lnTo>
                    <a:lnTo>
                      <a:pt x="1335043" y="1070342"/>
                    </a:lnTo>
                    <a:cubicBezTo>
                      <a:pt x="1502457" y="1003648"/>
                      <a:pt x="1502457" y="1003648"/>
                      <a:pt x="1502457" y="1003648"/>
                    </a:cubicBezTo>
                    <a:cubicBezTo>
                      <a:pt x="1519064" y="996637"/>
                      <a:pt x="1544443" y="1000393"/>
                      <a:pt x="1558144" y="1011460"/>
                    </a:cubicBezTo>
                    <a:cubicBezTo>
                      <a:pt x="1769389" y="1177945"/>
                      <a:pt x="1769389" y="1177945"/>
                      <a:pt x="1769389" y="1177945"/>
                    </a:cubicBezTo>
                    <a:cubicBezTo>
                      <a:pt x="1783882" y="1189194"/>
                      <a:pt x="1793091" y="1212557"/>
                      <a:pt x="1790672" y="1230330"/>
                    </a:cubicBezTo>
                    <a:cubicBezTo>
                      <a:pt x="1752015" y="1496369"/>
                      <a:pt x="1752015" y="1496369"/>
                      <a:pt x="1752015" y="1496369"/>
                    </a:cubicBezTo>
                    <a:cubicBezTo>
                      <a:pt x="1749596" y="1514142"/>
                      <a:pt x="1733731" y="1534236"/>
                      <a:pt x="1717610" y="1540941"/>
                    </a:cubicBezTo>
                    <a:lnTo>
                      <a:pt x="1467710" y="1640496"/>
                    </a:lnTo>
                    <a:cubicBezTo>
                      <a:pt x="1451103" y="1647506"/>
                      <a:pt x="1425724" y="1643750"/>
                      <a:pt x="1412022" y="1632684"/>
                    </a:cubicBezTo>
                    <a:cubicBezTo>
                      <a:pt x="1200778" y="1466199"/>
                      <a:pt x="1200778" y="1466199"/>
                      <a:pt x="1200778" y="1466199"/>
                    </a:cubicBezTo>
                    <a:cubicBezTo>
                      <a:pt x="1186285" y="1454950"/>
                      <a:pt x="1177076" y="1431586"/>
                      <a:pt x="1179495" y="1413814"/>
                    </a:cubicBezTo>
                    <a:cubicBezTo>
                      <a:pt x="1193991" y="1314049"/>
                      <a:pt x="1203051" y="1251696"/>
                      <a:pt x="1208714" y="1212725"/>
                    </a:cubicBezTo>
                    <a:lnTo>
                      <a:pt x="1211892" y="1190851"/>
                    </a:lnTo>
                    <a:lnTo>
                      <a:pt x="1110754" y="1114963"/>
                    </a:lnTo>
                    <a:lnTo>
                      <a:pt x="1096037" y="1122933"/>
                    </a:lnTo>
                    <a:cubicBezTo>
                      <a:pt x="576281" y="1309114"/>
                      <a:pt x="576281" y="1309114"/>
                      <a:pt x="576281" y="1309114"/>
                    </a:cubicBezTo>
                    <a:cubicBezTo>
                      <a:pt x="540924" y="1322076"/>
                      <a:pt x="490245" y="1312649"/>
                      <a:pt x="461959" y="1289082"/>
                    </a:cubicBezTo>
                    <a:cubicBezTo>
                      <a:pt x="41204" y="932038"/>
                      <a:pt x="41204" y="932038"/>
                      <a:pt x="41204" y="932038"/>
                    </a:cubicBezTo>
                    <a:cubicBezTo>
                      <a:pt x="12918" y="908472"/>
                      <a:pt x="-4761" y="858980"/>
                      <a:pt x="1132" y="823629"/>
                    </a:cubicBezTo>
                    <a:cubicBezTo>
                      <a:pt x="100133" y="280405"/>
                      <a:pt x="100133" y="280405"/>
                      <a:pt x="100133" y="280405"/>
                    </a:cubicBezTo>
                    <a:cubicBezTo>
                      <a:pt x="106026" y="243876"/>
                      <a:pt x="140205" y="203812"/>
                      <a:pt x="174384" y="192028"/>
                    </a:cubicBezTo>
                    <a:close/>
                  </a:path>
                </a:pathLst>
              </a:custGeom>
              <a:solidFill>
                <a:srgbClr val="5D9CEC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任意多边形 19"/>
              <p:cNvSpPr>
                <a:spLocks/>
              </p:cNvSpPr>
              <p:nvPr/>
            </p:nvSpPr>
            <p:spPr bwMode="auto">
              <a:xfrm rot="15723068">
                <a:off x="763687" y="3367495"/>
                <a:ext cx="1791056" cy="1644049"/>
              </a:xfrm>
              <a:custGeom>
                <a:avLst/>
                <a:gdLst>
                  <a:gd name="connsiteX0" fmla="*/ 174384 w 1791056"/>
                  <a:gd name="connsiteY0" fmla="*/ 192028 h 1644049"/>
                  <a:gd name="connsiteX1" fmla="*/ 694140 w 1791056"/>
                  <a:gd name="connsiteY1" fmla="*/ 5847 h 1644049"/>
                  <a:gd name="connsiteX2" fmla="*/ 808462 w 1791056"/>
                  <a:gd name="connsiteY2" fmla="*/ 25879 h 1644049"/>
                  <a:gd name="connsiteX3" fmla="*/ 1229218 w 1791056"/>
                  <a:gd name="connsiteY3" fmla="*/ 382922 h 1644049"/>
                  <a:gd name="connsiteX4" fmla="*/ 1269289 w 1791056"/>
                  <a:gd name="connsiteY4" fmla="*/ 491332 h 1644049"/>
                  <a:gd name="connsiteX5" fmla="*/ 1179101 w 1791056"/>
                  <a:gd name="connsiteY5" fmla="*/ 986197 h 1644049"/>
                  <a:gd name="connsiteX6" fmla="*/ 1306433 w 1791056"/>
                  <a:gd name="connsiteY6" fmla="*/ 1081739 h 1644049"/>
                  <a:gd name="connsiteX7" fmla="*/ 1335043 w 1791056"/>
                  <a:gd name="connsiteY7" fmla="*/ 1070342 h 1644049"/>
                  <a:gd name="connsiteX8" fmla="*/ 1502457 w 1791056"/>
                  <a:gd name="connsiteY8" fmla="*/ 1003648 h 1644049"/>
                  <a:gd name="connsiteX9" fmla="*/ 1558144 w 1791056"/>
                  <a:gd name="connsiteY9" fmla="*/ 1011460 h 1644049"/>
                  <a:gd name="connsiteX10" fmla="*/ 1769389 w 1791056"/>
                  <a:gd name="connsiteY10" fmla="*/ 1177945 h 1644049"/>
                  <a:gd name="connsiteX11" fmla="*/ 1790672 w 1791056"/>
                  <a:gd name="connsiteY11" fmla="*/ 1230330 h 1644049"/>
                  <a:gd name="connsiteX12" fmla="*/ 1752015 w 1791056"/>
                  <a:gd name="connsiteY12" fmla="*/ 1496369 h 1644049"/>
                  <a:gd name="connsiteX13" fmla="*/ 1717610 w 1791056"/>
                  <a:gd name="connsiteY13" fmla="*/ 1540941 h 1644049"/>
                  <a:gd name="connsiteX14" fmla="*/ 1467710 w 1791056"/>
                  <a:gd name="connsiteY14" fmla="*/ 1640496 h 1644049"/>
                  <a:gd name="connsiteX15" fmla="*/ 1412022 w 1791056"/>
                  <a:gd name="connsiteY15" fmla="*/ 1632684 h 1644049"/>
                  <a:gd name="connsiteX16" fmla="*/ 1200778 w 1791056"/>
                  <a:gd name="connsiteY16" fmla="*/ 1466199 h 1644049"/>
                  <a:gd name="connsiteX17" fmla="*/ 1179495 w 1791056"/>
                  <a:gd name="connsiteY17" fmla="*/ 1413814 h 1644049"/>
                  <a:gd name="connsiteX18" fmla="*/ 1208714 w 1791056"/>
                  <a:gd name="connsiteY18" fmla="*/ 1212725 h 1644049"/>
                  <a:gd name="connsiteX19" fmla="*/ 1211892 w 1791056"/>
                  <a:gd name="connsiteY19" fmla="*/ 1190851 h 1644049"/>
                  <a:gd name="connsiteX20" fmla="*/ 1110754 w 1791056"/>
                  <a:gd name="connsiteY20" fmla="*/ 1114963 h 1644049"/>
                  <a:gd name="connsiteX21" fmla="*/ 1096037 w 1791056"/>
                  <a:gd name="connsiteY21" fmla="*/ 1122933 h 1644049"/>
                  <a:gd name="connsiteX22" fmla="*/ 576281 w 1791056"/>
                  <a:gd name="connsiteY22" fmla="*/ 1309114 h 1644049"/>
                  <a:gd name="connsiteX23" fmla="*/ 461959 w 1791056"/>
                  <a:gd name="connsiteY23" fmla="*/ 1289082 h 1644049"/>
                  <a:gd name="connsiteX24" fmla="*/ 41204 w 1791056"/>
                  <a:gd name="connsiteY24" fmla="*/ 932038 h 1644049"/>
                  <a:gd name="connsiteX25" fmla="*/ 1132 w 1791056"/>
                  <a:gd name="connsiteY25" fmla="*/ 823629 h 1644049"/>
                  <a:gd name="connsiteX26" fmla="*/ 100133 w 1791056"/>
                  <a:gd name="connsiteY26" fmla="*/ 280405 h 1644049"/>
                  <a:gd name="connsiteX27" fmla="*/ 174384 w 1791056"/>
                  <a:gd name="connsiteY27" fmla="*/ 192028 h 1644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791056" h="1644049">
                    <a:moveTo>
                      <a:pt x="174384" y="192028"/>
                    </a:moveTo>
                    <a:cubicBezTo>
                      <a:pt x="694140" y="5847"/>
                      <a:pt x="694140" y="5847"/>
                      <a:pt x="694140" y="5847"/>
                    </a:cubicBezTo>
                    <a:cubicBezTo>
                      <a:pt x="729497" y="-7115"/>
                      <a:pt x="780176" y="2312"/>
                      <a:pt x="808462" y="25879"/>
                    </a:cubicBezTo>
                    <a:cubicBezTo>
                      <a:pt x="1229218" y="382922"/>
                      <a:pt x="1229218" y="382922"/>
                      <a:pt x="1229218" y="382922"/>
                    </a:cubicBezTo>
                    <a:cubicBezTo>
                      <a:pt x="1257504" y="406490"/>
                      <a:pt x="1275182" y="455981"/>
                      <a:pt x="1269289" y="491332"/>
                    </a:cubicBezTo>
                    <a:lnTo>
                      <a:pt x="1179101" y="986197"/>
                    </a:lnTo>
                    <a:lnTo>
                      <a:pt x="1306433" y="1081739"/>
                    </a:lnTo>
                    <a:lnTo>
                      <a:pt x="1335043" y="1070342"/>
                    </a:lnTo>
                    <a:cubicBezTo>
                      <a:pt x="1502457" y="1003648"/>
                      <a:pt x="1502457" y="1003648"/>
                      <a:pt x="1502457" y="1003648"/>
                    </a:cubicBezTo>
                    <a:cubicBezTo>
                      <a:pt x="1519064" y="996637"/>
                      <a:pt x="1544443" y="1000393"/>
                      <a:pt x="1558144" y="1011460"/>
                    </a:cubicBezTo>
                    <a:cubicBezTo>
                      <a:pt x="1769389" y="1177945"/>
                      <a:pt x="1769389" y="1177945"/>
                      <a:pt x="1769389" y="1177945"/>
                    </a:cubicBezTo>
                    <a:cubicBezTo>
                      <a:pt x="1783882" y="1189194"/>
                      <a:pt x="1793091" y="1212557"/>
                      <a:pt x="1790672" y="1230330"/>
                    </a:cubicBezTo>
                    <a:cubicBezTo>
                      <a:pt x="1752015" y="1496369"/>
                      <a:pt x="1752015" y="1496369"/>
                      <a:pt x="1752015" y="1496369"/>
                    </a:cubicBezTo>
                    <a:cubicBezTo>
                      <a:pt x="1749596" y="1514142"/>
                      <a:pt x="1733731" y="1534236"/>
                      <a:pt x="1717610" y="1540941"/>
                    </a:cubicBezTo>
                    <a:lnTo>
                      <a:pt x="1467710" y="1640496"/>
                    </a:lnTo>
                    <a:cubicBezTo>
                      <a:pt x="1451103" y="1647506"/>
                      <a:pt x="1425724" y="1643750"/>
                      <a:pt x="1412022" y="1632684"/>
                    </a:cubicBezTo>
                    <a:cubicBezTo>
                      <a:pt x="1200778" y="1466199"/>
                      <a:pt x="1200778" y="1466199"/>
                      <a:pt x="1200778" y="1466199"/>
                    </a:cubicBezTo>
                    <a:cubicBezTo>
                      <a:pt x="1186285" y="1454950"/>
                      <a:pt x="1177076" y="1431586"/>
                      <a:pt x="1179495" y="1413814"/>
                    </a:cubicBezTo>
                    <a:cubicBezTo>
                      <a:pt x="1193991" y="1314049"/>
                      <a:pt x="1203051" y="1251696"/>
                      <a:pt x="1208714" y="1212725"/>
                    </a:cubicBezTo>
                    <a:lnTo>
                      <a:pt x="1211892" y="1190851"/>
                    </a:lnTo>
                    <a:lnTo>
                      <a:pt x="1110754" y="1114963"/>
                    </a:lnTo>
                    <a:lnTo>
                      <a:pt x="1096037" y="1122933"/>
                    </a:lnTo>
                    <a:cubicBezTo>
                      <a:pt x="576281" y="1309114"/>
                      <a:pt x="576281" y="1309114"/>
                      <a:pt x="576281" y="1309114"/>
                    </a:cubicBezTo>
                    <a:cubicBezTo>
                      <a:pt x="540924" y="1322076"/>
                      <a:pt x="490245" y="1312649"/>
                      <a:pt x="461959" y="1289082"/>
                    </a:cubicBezTo>
                    <a:cubicBezTo>
                      <a:pt x="41204" y="932038"/>
                      <a:pt x="41204" y="932038"/>
                      <a:pt x="41204" y="932038"/>
                    </a:cubicBezTo>
                    <a:cubicBezTo>
                      <a:pt x="12918" y="908472"/>
                      <a:pt x="-4761" y="858980"/>
                      <a:pt x="1132" y="823629"/>
                    </a:cubicBezTo>
                    <a:cubicBezTo>
                      <a:pt x="100133" y="280405"/>
                      <a:pt x="100133" y="280405"/>
                      <a:pt x="100133" y="280405"/>
                    </a:cubicBezTo>
                    <a:cubicBezTo>
                      <a:pt x="106026" y="243876"/>
                      <a:pt x="140205" y="203812"/>
                      <a:pt x="174384" y="192028"/>
                    </a:cubicBezTo>
                    <a:close/>
                  </a:path>
                </a:pathLst>
              </a:custGeom>
              <a:solidFill>
                <a:srgbClr val="9FD567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1" name="任意多边形 20"/>
              <p:cNvSpPr>
                <a:spLocks/>
              </p:cNvSpPr>
              <p:nvPr/>
            </p:nvSpPr>
            <p:spPr bwMode="auto">
              <a:xfrm rot="19150612">
                <a:off x="435326" y="1967589"/>
                <a:ext cx="1791056" cy="1644049"/>
              </a:xfrm>
              <a:custGeom>
                <a:avLst/>
                <a:gdLst>
                  <a:gd name="connsiteX0" fmla="*/ 174384 w 1791056"/>
                  <a:gd name="connsiteY0" fmla="*/ 192028 h 1644049"/>
                  <a:gd name="connsiteX1" fmla="*/ 694140 w 1791056"/>
                  <a:gd name="connsiteY1" fmla="*/ 5847 h 1644049"/>
                  <a:gd name="connsiteX2" fmla="*/ 808462 w 1791056"/>
                  <a:gd name="connsiteY2" fmla="*/ 25879 h 1644049"/>
                  <a:gd name="connsiteX3" fmla="*/ 1229218 w 1791056"/>
                  <a:gd name="connsiteY3" fmla="*/ 382922 h 1644049"/>
                  <a:gd name="connsiteX4" fmla="*/ 1269289 w 1791056"/>
                  <a:gd name="connsiteY4" fmla="*/ 491332 h 1644049"/>
                  <a:gd name="connsiteX5" fmla="*/ 1179101 w 1791056"/>
                  <a:gd name="connsiteY5" fmla="*/ 986197 h 1644049"/>
                  <a:gd name="connsiteX6" fmla="*/ 1306433 w 1791056"/>
                  <a:gd name="connsiteY6" fmla="*/ 1081739 h 1644049"/>
                  <a:gd name="connsiteX7" fmla="*/ 1335043 w 1791056"/>
                  <a:gd name="connsiteY7" fmla="*/ 1070342 h 1644049"/>
                  <a:gd name="connsiteX8" fmla="*/ 1502457 w 1791056"/>
                  <a:gd name="connsiteY8" fmla="*/ 1003648 h 1644049"/>
                  <a:gd name="connsiteX9" fmla="*/ 1558144 w 1791056"/>
                  <a:gd name="connsiteY9" fmla="*/ 1011460 h 1644049"/>
                  <a:gd name="connsiteX10" fmla="*/ 1769389 w 1791056"/>
                  <a:gd name="connsiteY10" fmla="*/ 1177945 h 1644049"/>
                  <a:gd name="connsiteX11" fmla="*/ 1790672 w 1791056"/>
                  <a:gd name="connsiteY11" fmla="*/ 1230330 h 1644049"/>
                  <a:gd name="connsiteX12" fmla="*/ 1752015 w 1791056"/>
                  <a:gd name="connsiteY12" fmla="*/ 1496369 h 1644049"/>
                  <a:gd name="connsiteX13" fmla="*/ 1717610 w 1791056"/>
                  <a:gd name="connsiteY13" fmla="*/ 1540941 h 1644049"/>
                  <a:gd name="connsiteX14" fmla="*/ 1467710 w 1791056"/>
                  <a:gd name="connsiteY14" fmla="*/ 1640496 h 1644049"/>
                  <a:gd name="connsiteX15" fmla="*/ 1412022 w 1791056"/>
                  <a:gd name="connsiteY15" fmla="*/ 1632684 h 1644049"/>
                  <a:gd name="connsiteX16" fmla="*/ 1200778 w 1791056"/>
                  <a:gd name="connsiteY16" fmla="*/ 1466199 h 1644049"/>
                  <a:gd name="connsiteX17" fmla="*/ 1179495 w 1791056"/>
                  <a:gd name="connsiteY17" fmla="*/ 1413814 h 1644049"/>
                  <a:gd name="connsiteX18" fmla="*/ 1208714 w 1791056"/>
                  <a:gd name="connsiteY18" fmla="*/ 1212725 h 1644049"/>
                  <a:gd name="connsiteX19" fmla="*/ 1211892 w 1791056"/>
                  <a:gd name="connsiteY19" fmla="*/ 1190851 h 1644049"/>
                  <a:gd name="connsiteX20" fmla="*/ 1110754 w 1791056"/>
                  <a:gd name="connsiteY20" fmla="*/ 1114963 h 1644049"/>
                  <a:gd name="connsiteX21" fmla="*/ 1096037 w 1791056"/>
                  <a:gd name="connsiteY21" fmla="*/ 1122933 h 1644049"/>
                  <a:gd name="connsiteX22" fmla="*/ 576281 w 1791056"/>
                  <a:gd name="connsiteY22" fmla="*/ 1309114 h 1644049"/>
                  <a:gd name="connsiteX23" fmla="*/ 461959 w 1791056"/>
                  <a:gd name="connsiteY23" fmla="*/ 1289082 h 1644049"/>
                  <a:gd name="connsiteX24" fmla="*/ 41204 w 1791056"/>
                  <a:gd name="connsiteY24" fmla="*/ 932038 h 1644049"/>
                  <a:gd name="connsiteX25" fmla="*/ 1132 w 1791056"/>
                  <a:gd name="connsiteY25" fmla="*/ 823629 h 1644049"/>
                  <a:gd name="connsiteX26" fmla="*/ 100133 w 1791056"/>
                  <a:gd name="connsiteY26" fmla="*/ 280405 h 1644049"/>
                  <a:gd name="connsiteX27" fmla="*/ 174384 w 1791056"/>
                  <a:gd name="connsiteY27" fmla="*/ 192028 h 1644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791056" h="1644049">
                    <a:moveTo>
                      <a:pt x="174384" y="192028"/>
                    </a:moveTo>
                    <a:cubicBezTo>
                      <a:pt x="694140" y="5847"/>
                      <a:pt x="694140" y="5847"/>
                      <a:pt x="694140" y="5847"/>
                    </a:cubicBezTo>
                    <a:cubicBezTo>
                      <a:pt x="729497" y="-7115"/>
                      <a:pt x="780176" y="2312"/>
                      <a:pt x="808462" y="25879"/>
                    </a:cubicBezTo>
                    <a:cubicBezTo>
                      <a:pt x="1229218" y="382922"/>
                      <a:pt x="1229218" y="382922"/>
                      <a:pt x="1229218" y="382922"/>
                    </a:cubicBezTo>
                    <a:cubicBezTo>
                      <a:pt x="1257504" y="406490"/>
                      <a:pt x="1275182" y="455981"/>
                      <a:pt x="1269289" y="491332"/>
                    </a:cubicBezTo>
                    <a:lnTo>
                      <a:pt x="1179101" y="986197"/>
                    </a:lnTo>
                    <a:lnTo>
                      <a:pt x="1306433" y="1081739"/>
                    </a:lnTo>
                    <a:lnTo>
                      <a:pt x="1335043" y="1070342"/>
                    </a:lnTo>
                    <a:cubicBezTo>
                      <a:pt x="1502457" y="1003648"/>
                      <a:pt x="1502457" y="1003648"/>
                      <a:pt x="1502457" y="1003648"/>
                    </a:cubicBezTo>
                    <a:cubicBezTo>
                      <a:pt x="1519064" y="996637"/>
                      <a:pt x="1544443" y="1000393"/>
                      <a:pt x="1558144" y="1011460"/>
                    </a:cubicBezTo>
                    <a:cubicBezTo>
                      <a:pt x="1769389" y="1177945"/>
                      <a:pt x="1769389" y="1177945"/>
                      <a:pt x="1769389" y="1177945"/>
                    </a:cubicBezTo>
                    <a:cubicBezTo>
                      <a:pt x="1783882" y="1189194"/>
                      <a:pt x="1793091" y="1212557"/>
                      <a:pt x="1790672" y="1230330"/>
                    </a:cubicBezTo>
                    <a:cubicBezTo>
                      <a:pt x="1752015" y="1496369"/>
                      <a:pt x="1752015" y="1496369"/>
                      <a:pt x="1752015" y="1496369"/>
                    </a:cubicBezTo>
                    <a:cubicBezTo>
                      <a:pt x="1749596" y="1514142"/>
                      <a:pt x="1733731" y="1534236"/>
                      <a:pt x="1717610" y="1540941"/>
                    </a:cubicBezTo>
                    <a:lnTo>
                      <a:pt x="1467710" y="1640496"/>
                    </a:lnTo>
                    <a:cubicBezTo>
                      <a:pt x="1451103" y="1647506"/>
                      <a:pt x="1425724" y="1643750"/>
                      <a:pt x="1412022" y="1632684"/>
                    </a:cubicBezTo>
                    <a:cubicBezTo>
                      <a:pt x="1200778" y="1466199"/>
                      <a:pt x="1200778" y="1466199"/>
                      <a:pt x="1200778" y="1466199"/>
                    </a:cubicBezTo>
                    <a:cubicBezTo>
                      <a:pt x="1186285" y="1454950"/>
                      <a:pt x="1177076" y="1431586"/>
                      <a:pt x="1179495" y="1413814"/>
                    </a:cubicBezTo>
                    <a:cubicBezTo>
                      <a:pt x="1193991" y="1314049"/>
                      <a:pt x="1203051" y="1251696"/>
                      <a:pt x="1208714" y="1212725"/>
                    </a:cubicBezTo>
                    <a:lnTo>
                      <a:pt x="1211892" y="1190851"/>
                    </a:lnTo>
                    <a:lnTo>
                      <a:pt x="1110754" y="1114963"/>
                    </a:lnTo>
                    <a:lnTo>
                      <a:pt x="1096037" y="1122933"/>
                    </a:lnTo>
                    <a:cubicBezTo>
                      <a:pt x="576281" y="1309114"/>
                      <a:pt x="576281" y="1309114"/>
                      <a:pt x="576281" y="1309114"/>
                    </a:cubicBezTo>
                    <a:cubicBezTo>
                      <a:pt x="540924" y="1322076"/>
                      <a:pt x="490245" y="1312649"/>
                      <a:pt x="461959" y="1289082"/>
                    </a:cubicBezTo>
                    <a:cubicBezTo>
                      <a:pt x="41204" y="932038"/>
                      <a:pt x="41204" y="932038"/>
                      <a:pt x="41204" y="932038"/>
                    </a:cubicBezTo>
                    <a:cubicBezTo>
                      <a:pt x="12918" y="908472"/>
                      <a:pt x="-4761" y="858980"/>
                      <a:pt x="1132" y="823629"/>
                    </a:cubicBezTo>
                    <a:cubicBezTo>
                      <a:pt x="100133" y="280405"/>
                      <a:pt x="100133" y="280405"/>
                      <a:pt x="100133" y="280405"/>
                    </a:cubicBezTo>
                    <a:cubicBezTo>
                      <a:pt x="106026" y="243876"/>
                      <a:pt x="140205" y="203812"/>
                      <a:pt x="174384" y="192028"/>
                    </a:cubicBezTo>
                    <a:close/>
                  </a:path>
                </a:pathLst>
              </a:custGeom>
              <a:solidFill>
                <a:srgbClr val="AB92EE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4" name="文本框 12"/>
            <p:cNvSpPr txBox="1"/>
            <p:nvPr/>
          </p:nvSpPr>
          <p:spPr>
            <a:xfrm>
              <a:off x="5874077" y="2551714"/>
              <a:ext cx="5503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01</a:t>
              </a:r>
              <a:endPara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" name="文本框 13"/>
            <p:cNvSpPr txBox="1"/>
            <p:nvPr/>
          </p:nvSpPr>
          <p:spPr>
            <a:xfrm>
              <a:off x="6557460" y="3012201"/>
              <a:ext cx="5503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02</a:t>
              </a:r>
              <a:endPara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6" name="文本框 14"/>
            <p:cNvSpPr txBox="1"/>
            <p:nvPr/>
          </p:nvSpPr>
          <p:spPr>
            <a:xfrm>
              <a:off x="6517838" y="3728068"/>
              <a:ext cx="5503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03</a:t>
              </a:r>
              <a:endPara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7" name="文本框 15"/>
            <p:cNvSpPr txBox="1"/>
            <p:nvPr/>
          </p:nvSpPr>
          <p:spPr>
            <a:xfrm>
              <a:off x="5916250" y="4058607"/>
              <a:ext cx="5503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04</a:t>
              </a:r>
              <a:endPara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8" name="文本框 16"/>
            <p:cNvSpPr txBox="1"/>
            <p:nvPr/>
          </p:nvSpPr>
          <p:spPr>
            <a:xfrm>
              <a:off x="5232309" y="3722037"/>
              <a:ext cx="5503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05</a:t>
              </a:r>
              <a:endPara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9" name="文本框 17"/>
            <p:cNvSpPr txBox="1"/>
            <p:nvPr/>
          </p:nvSpPr>
          <p:spPr>
            <a:xfrm>
              <a:off x="5271133" y="2948517"/>
              <a:ext cx="5503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06</a:t>
              </a:r>
              <a:endPara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0" name="Freeform 60"/>
            <p:cNvSpPr>
              <a:spLocks noChangeAspect="1" noEditPoints="1"/>
            </p:cNvSpPr>
            <p:nvPr/>
          </p:nvSpPr>
          <p:spPr bwMode="auto">
            <a:xfrm flipH="1">
              <a:off x="5327464" y="1573857"/>
              <a:ext cx="360000" cy="360000"/>
            </a:xfrm>
            <a:custGeom>
              <a:avLst/>
              <a:gdLst>
                <a:gd name="T0" fmla="*/ 166 w 296"/>
                <a:gd name="T1" fmla="*/ 92 h 295"/>
                <a:gd name="T2" fmla="*/ 296 w 296"/>
                <a:gd name="T3" fmla="*/ 92 h 295"/>
                <a:gd name="T4" fmla="*/ 296 w 296"/>
                <a:gd name="T5" fmla="*/ 111 h 295"/>
                <a:gd name="T6" fmla="*/ 166 w 296"/>
                <a:gd name="T7" fmla="*/ 111 h 295"/>
                <a:gd name="T8" fmla="*/ 166 w 296"/>
                <a:gd name="T9" fmla="*/ 92 h 295"/>
                <a:gd name="T10" fmla="*/ 166 w 296"/>
                <a:gd name="T11" fmla="*/ 92 h 295"/>
                <a:gd name="T12" fmla="*/ 0 w 296"/>
                <a:gd name="T13" fmla="*/ 295 h 295"/>
                <a:gd name="T14" fmla="*/ 149 w 296"/>
                <a:gd name="T15" fmla="*/ 295 h 295"/>
                <a:gd name="T16" fmla="*/ 149 w 296"/>
                <a:gd name="T17" fmla="*/ 0 h 295"/>
                <a:gd name="T18" fmla="*/ 0 w 296"/>
                <a:gd name="T19" fmla="*/ 0 h 295"/>
                <a:gd name="T20" fmla="*/ 0 w 296"/>
                <a:gd name="T21" fmla="*/ 295 h 295"/>
                <a:gd name="T22" fmla="*/ 0 w 296"/>
                <a:gd name="T23" fmla="*/ 295 h 295"/>
                <a:gd name="T24" fmla="*/ 93 w 296"/>
                <a:gd name="T25" fmla="*/ 38 h 295"/>
                <a:gd name="T26" fmla="*/ 128 w 296"/>
                <a:gd name="T27" fmla="*/ 38 h 295"/>
                <a:gd name="T28" fmla="*/ 128 w 296"/>
                <a:gd name="T29" fmla="*/ 73 h 295"/>
                <a:gd name="T30" fmla="*/ 93 w 296"/>
                <a:gd name="T31" fmla="*/ 73 h 295"/>
                <a:gd name="T32" fmla="*/ 93 w 296"/>
                <a:gd name="T33" fmla="*/ 38 h 295"/>
                <a:gd name="T34" fmla="*/ 93 w 296"/>
                <a:gd name="T35" fmla="*/ 38 h 295"/>
                <a:gd name="T36" fmla="*/ 93 w 296"/>
                <a:gd name="T37" fmla="*/ 111 h 295"/>
                <a:gd name="T38" fmla="*/ 128 w 296"/>
                <a:gd name="T39" fmla="*/ 111 h 295"/>
                <a:gd name="T40" fmla="*/ 128 w 296"/>
                <a:gd name="T41" fmla="*/ 146 h 295"/>
                <a:gd name="T42" fmla="*/ 93 w 296"/>
                <a:gd name="T43" fmla="*/ 146 h 295"/>
                <a:gd name="T44" fmla="*/ 93 w 296"/>
                <a:gd name="T45" fmla="*/ 111 h 295"/>
                <a:gd name="T46" fmla="*/ 93 w 296"/>
                <a:gd name="T47" fmla="*/ 111 h 295"/>
                <a:gd name="T48" fmla="*/ 93 w 296"/>
                <a:gd name="T49" fmla="*/ 184 h 295"/>
                <a:gd name="T50" fmla="*/ 128 w 296"/>
                <a:gd name="T51" fmla="*/ 184 h 295"/>
                <a:gd name="T52" fmla="*/ 128 w 296"/>
                <a:gd name="T53" fmla="*/ 220 h 295"/>
                <a:gd name="T54" fmla="*/ 93 w 296"/>
                <a:gd name="T55" fmla="*/ 220 h 295"/>
                <a:gd name="T56" fmla="*/ 93 w 296"/>
                <a:gd name="T57" fmla="*/ 184 h 295"/>
                <a:gd name="T58" fmla="*/ 93 w 296"/>
                <a:gd name="T59" fmla="*/ 184 h 295"/>
                <a:gd name="T60" fmla="*/ 22 w 296"/>
                <a:gd name="T61" fmla="*/ 38 h 295"/>
                <a:gd name="T62" fmla="*/ 57 w 296"/>
                <a:gd name="T63" fmla="*/ 38 h 295"/>
                <a:gd name="T64" fmla="*/ 57 w 296"/>
                <a:gd name="T65" fmla="*/ 73 h 295"/>
                <a:gd name="T66" fmla="*/ 22 w 296"/>
                <a:gd name="T67" fmla="*/ 73 h 295"/>
                <a:gd name="T68" fmla="*/ 22 w 296"/>
                <a:gd name="T69" fmla="*/ 38 h 295"/>
                <a:gd name="T70" fmla="*/ 22 w 296"/>
                <a:gd name="T71" fmla="*/ 38 h 295"/>
                <a:gd name="T72" fmla="*/ 22 w 296"/>
                <a:gd name="T73" fmla="*/ 111 h 295"/>
                <a:gd name="T74" fmla="*/ 57 w 296"/>
                <a:gd name="T75" fmla="*/ 111 h 295"/>
                <a:gd name="T76" fmla="*/ 57 w 296"/>
                <a:gd name="T77" fmla="*/ 146 h 295"/>
                <a:gd name="T78" fmla="*/ 22 w 296"/>
                <a:gd name="T79" fmla="*/ 146 h 295"/>
                <a:gd name="T80" fmla="*/ 22 w 296"/>
                <a:gd name="T81" fmla="*/ 111 h 295"/>
                <a:gd name="T82" fmla="*/ 22 w 296"/>
                <a:gd name="T83" fmla="*/ 111 h 295"/>
                <a:gd name="T84" fmla="*/ 22 w 296"/>
                <a:gd name="T85" fmla="*/ 184 h 295"/>
                <a:gd name="T86" fmla="*/ 57 w 296"/>
                <a:gd name="T87" fmla="*/ 184 h 295"/>
                <a:gd name="T88" fmla="*/ 57 w 296"/>
                <a:gd name="T89" fmla="*/ 220 h 295"/>
                <a:gd name="T90" fmla="*/ 22 w 296"/>
                <a:gd name="T91" fmla="*/ 220 h 295"/>
                <a:gd name="T92" fmla="*/ 22 w 296"/>
                <a:gd name="T93" fmla="*/ 184 h 295"/>
                <a:gd name="T94" fmla="*/ 22 w 296"/>
                <a:gd name="T95" fmla="*/ 184 h 295"/>
                <a:gd name="T96" fmla="*/ 166 w 296"/>
                <a:gd name="T97" fmla="*/ 295 h 295"/>
                <a:gd name="T98" fmla="*/ 204 w 296"/>
                <a:gd name="T99" fmla="*/ 295 h 295"/>
                <a:gd name="T100" fmla="*/ 204 w 296"/>
                <a:gd name="T101" fmla="*/ 220 h 295"/>
                <a:gd name="T102" fmla="*/ 258 w 296"/>
                <a:gd name="T103" fmla="*/ 220 h 295"/>
                <a:gd name="T104" fmla="*/ 258 w 296"/>
                <a:gd name="T105" fmla="*/ 295 h 295"/>
                <a:gd name="T106" fmla="*/ 296 w 296"/>
                <a:gd name="T107" fmla="*/ 295 h 295"/>
                <a:gd name="T108" fmla="*/ 296 w 296"/>
                <a:gd name="T109" fmla="*/ 127 h 295"/>
                <a:gd name="T110" fmla="*/ 166 w 296"/>
                <a:gd name="T111" fmla="*/ 127 h 295"/>
                <a:gd name="T112" fmla="*/ 166 w 296"/>
                <a:gd name="T113" fmla="*/ 295 h 295"/>
                <a:gd name="T114" fmla="*/ 166 w 296"/>
                <a:gd name="T115" fmla="*/ 295 h 295"/>
                <a:gd name="T116" fmla="*/ 166 w 296"/>
                <a:gd name="T117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" h="295">
                  <a:moveTo>
                    <a:pt x="166" y="92"/>
                  </a:moveTo>
                  <a:lnTo>
                    <a:pt x="296" y="92"/>
                  </a:lnTo>
                  <a:lnTo>
                    <a:pt x="296" y="111"/>
                  </a:lnTo>
                  <a:lnTo>
                    <a:pt x="166" y="111"/>
                  </a:lnTo>
                  <a:lnTo>
                    <a:pt x="166" y="92"/>
                  </a:lnTo>
                  <a:lnTo>
                    <a:pt x="166" y="92"/>
                  </a:lnTo>
                  <a:close/>
                  <a:moveTo>
                    <a:pt x="0" y="295"/>
                  </a:moveTo>
                  <a:lnTo>
                    <a:pt x="149" y="295"/>
                  </a:lnTo>
                  <a:lnTo>
                    <a:pt x="149" y="0"/>
                  </a:lnTo>
                  <a:lnTo>
                    <a:pt x="0" y="0"/>
                  </a:lnTo>
                  <a:lnTo>
                    <a:pt x="0" y="295"/>
                  </a:lnTo>
                  <a:lnTo>
                    <a:pt x="0" y="295"/>
                  </a:lnTo>
                  <a:close/>
                  <a:moveTo>
                    <a:pt x="93" y="38"/>
                  </a:moveTo>
                  <a:lnTo>
                    <a:pt x="128" y="38"/>
                  </a:lnTo>
                  <a:lnTo>
                    <a:pt x="128" y="73"/>
                  </a:lnTo>
                  <a:lnTo>
                    <a:pt x="93" y="73"/>
                  </a:lnTo>
                  <a:lnTo>
                    <a:pt x="93" y="38"/>
                  </a:lnTo>
                  <a:lnTo>
                    <a:pt x="93" y="38"/>
                  </a:lnTo>
                  <a:close/>
                  <a:moveTo>
                    <a:pt x="93" y="111"/>
                  </a:moveTo>
                  <a:lnTo>
                    <a:pt x="128" y="111"/>
                  </a:lnTo>
                  <a:lnTo>
                    <a:pt x="128" y="146"/>
                  </a:lnTo>
                  <a:lnTo>
                    <a:pt x="93" y="146"/>
                  </a:lnTo>
                  <a:lnTo>
                    <a:pt x="93" y="111"/>
                  </a:lnTo>
                  <a:lnTo>
                    <a:pt x="93" y="111"/>
                  </a:lnTo>
                  <a:close/>
                  <a:moveTo>
                    <a:pt x="93" y="184"/>
                  </a:moveTo>
                  <a:lnTo>
                    <a:pt x="128" y="184"/>
                  </a:lnTo>
                  <a:lnTo>
                    <a:pt x="128" y="220"/>
                  </a:lnTo>
                  <a:lnTo>
                    <a:pt x="93" y="220"/>
                  </a:lnTo>
                  <a:lnTo>
                    <a:pt x="93" y="184"/>
                  </a:lnTo>
                  <a:lnTo>
                    <a:pt x="93" y="184"/>
                  </a:lnTo>
                  <a:close/>
                  <a:moveTo>
                    <a:pt x="22" y="38"/>
                  </a:moveTo>
                  <a:lnTo>
                    <a:pt x="57" y="38"/>
                  </a:lnTo>
                  <a:lnTo>
                    <a:pt x="57" y="73"/>
                  </a:lnTo>
                  <a:lnTo>
                    <a:pt x="22" y="73"/>
                  </a:lnTo>
                  <a:lnTo>
                    <a:pt x="22" y="38"/>
                  </a:lnTo>
                  <a:lnTo>
                    <a:pt x="22" y="38"/>
                  </a:lnTo>
                  <a:close/>
                  <a:moveTo>
                    <a:pt x="22" y="111"/>
                  </a:moveTo>
                  <a:lnTo>
                    <a:pt x="57" y="111"/>
                  </a:lnTo>
                  <a:lnTo>
                    <a:pt x="57" y="146"/>
                  </a:lnTo>
                  <a:lnTo>
                    <a:pt x="22" y="146"/>
                  </a:lnTo>
                  <a:lnTo>
                    <a:pt x="22" y="111"/>
                  </a:lnTo>
                  <a:lnTo>
                    <a:pt x="22" y="111"/>
                  </a:lnTo>
                  <a:close/>
                  <a:moveTo>
                    <a:pt x="22" y="184"/>
                  </a:moveTo>
                  <a:lnTo>
                    <a:pt x="57" y="184"/>
                  </a:lnTo>
                  <a:lnTo>
                    <a:pt x="57" y="220"/>
                  </a:lnTo>
                  <a:lnTo>
                    <a:pt x="22" y="220"/>
                  </a:lnTo>
                  <a:lnTo>
                    <a:pt x="22" y="184"/>
                  </a:lnTo>
                  <a:lnTo>
                    <a:pt x="22" y="184"/>
                  </a:lnTo>
                  <a:close/>
                  <a:moveTo>
                    <a:pt x="166" y="295"/>
                  </a:moveTo>
                  <a:lnTo>
                    <a:pt x="204" y="295"/>
                  </a:lnTo>
                  <a:lnTo>
                    <a:pt x="204" y="220"/>
                  </a:lnTo>
                  <a:lnTo>
                    <a:pt x="258" y="220"/>
                  </a:lnTo>
                  <a:lnTo>
                    <a:pt x="258" y="295"/>
                  </a:lnTo>
                  <a:lnTo>
                    <a:pt x="296" y="295"/>
                  </a:lnTo>
                  <a:lnTo>
                    <a:pt x="296" y="127"/>
                  </a:lnTo>
                  <a:lnTo>
                    <a:pt x="166" y="127"/>
                  </a:lnTo>
                  <a:lnTo>
                    <a:pt x="166" y="295"/>
                  </a:lnTo>
                  <a:close/>
                  <a:moveTo>
                    <a:pt x="166" y="295"/>
                  </a:moveTo>
                  <a:lnTo>
                    <a:pt x="166" y="2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Freeform 254"/>
            <p:cNvSpPr>
              <a:spLocks noChangeAspect="1" noEditPoints="1"/>
            </p:cNvSpPr>
            <p:nvPr/>
          </p:nvSpPr>
          <p:spPr bwMode="auto">
            <a:xfrm>
              <a:off x="7138891" y="2023921"/>
              <a:ext cx="288681" cy="360000"/>
            </a:xfrm>
            <a:custGeom>
              <a:avLst/>
              <a:gdLst>
                <a:gd name="T0" fmla="*/ 2147483646 w 48"/>
                <a:gd name="T1" fmla="*/ 2147483646 h 60"/>
                <a:gd name="T2" fmla="*/ 2147483646 w 48"/>
                <a:gd name="T3" fmla="*/ 0 h 60"/>
                <a:gd name="T4" fmla="*/ 2147483646 w 48"/>
                <a:gd name="T5" fmla="*/ 2147483646 h 60"/>
                <a:gd name="T6" fmla="*/ 2147483646 w 48"/>
                <a:gd name="T7" fmla="*/ 2147483646 h 60"/>
                <a:gd name="T8" fmla="*/ 2147483646 w 48"/>
                <a:gd name="T9" fmla="*/ 2147483646 h 60"/>
                <a:gd name="T10" fmla="*/ 2147483646 w 48"/>
                <a:gd name="T11" fmla="*/ 2147483646 h 60"/>
                <a:gd name="T12" fmla="*/ 2147483646 w 48"/>
                <a:gd name="T13" fmla="*/ 2147483646 h 60"/>
                <a:gd name="T14" fmla="*/ 2147483646 w 48"/>
                <a:gd name="T15" fmla="*/ 2147483646 h 60"/>
                <a:gd name="T16" fmla="*/ 2147483646 w 48"/>
                <a:gd name="T17" fmla="*/ 2147483646 h 60"/>
                <a:gd name="T18" fmla="*/ 2147483646 w 48"/>
                <a:gd name="T19" fmla="*/ 2147483646 h 60"/>
                <a:gd name="T20" fmla="*/ 2147483646 w 48"/>
                <a:gd name="T21" fmla="*/ 2147483646 h 60"/>
                <a:gd name="T22" fmla="*/ 2147483646 w 48"/>
                <a:gd name="T23" fmla="*/ 2147483646 h 60"/>
                <a:gd name="T24" fmla="*/ 2147483646 w 48"/>
                <a:gd name="T25" fmla="*/ 2147483646 h 60"/>
                <a:gd name="T26" fmla="*/ 2147483646 w 48"/>
                <a:gd name="T27" fmla="*/ 2147483646 h 60"/>
                <a:gd name="T28" fmla="*/ 0 w 48"/>
                <a:gd name="T29" fmla="*/ 2147483646 h 60"/>
                <a:gd name="T30" fmla="*/ 0 w 48"/>
                <a:gd name="T31" fmla="*/ 2147483646 h 60"/>
                <a:gd name="T32" fmla="*/ 2147483646 w 48"/>
                <a:gd name="T33" fmla="*/ 2147483646 h 60"/>
                <a:gd name="T34" fmla="*/ 2147483646 w 48"/>
                <a:gd name="T35" fmla="*/ 2147483646 h 60"/>
                <a:gd name="T36" fmla="*/ 2147483646 w 48"/>
                <a:gd name="T37" fmla="*/ 2147483646 h 6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8" h="60">
                  <a:moveTo>
                    <a:pt x="12" y="12"/>
                  </a:moveTo>
                  <a:cubicBezTo>
                    <a:pt x="12" y="5"/>
                    <a:pt x="17" y="0"/>
                    <a:pt x="24" y="0"/>
                  </a:cubicBezTo>
                  <a:cubicBezTo>
                    <a:pt x="31" y="0"/>
                    <a:pt x="36" y="5"/>
                    <a:pt x="36" y="12"/>
                  </a:cubicBezTo>
                  <a:cubicBezTo>
                    <a:pt x="36" y="19"/>
                    <a:pt x="31" y="24"/>
                    <a:pt x="24" y="24"/>
                  </a:cubicBezTo>
                  <a:cubicBezTo>
                    <a:pt x="17" y="24"/>
                    <a:pt x="12" y="19"/>
                    <a:pt x="12" y="12"/>
                  </a:cubicBezTo>
                  <a:moveTo>
                    <a:pt x="40" y="28"/>
                  </a:moveTo>
                  <a:cubicBezTo>
                    <a:pt x="38" y="28"/>
                    <a:pt x="38" y="28"/>
                    <a:pt x="38" y="28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0" y="28"/>
                    <a:pt x="0" y="33"/>
                    <a:pt x="0" y="4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33"/>
                    <a:pt x="48" y="28"/>
                    <a:pt x="40" y="2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Freeform 103"/>
            <p:cNvSpPr>
              <a:spLocks noChangeAspect="1" noEditPoints="1"/>
            </p:cNvSpPr>
            <p:nvPr/>
          </p:nvSpPr>
          <p:spPr bwMode="auto">
            <a:xfrm>
              <a:off x="7628982" y="3626672"/>
              <a:ext cx="385810" cy="360000"/>
            </a:xfrm>
            <a:custGeom>
              <a:avLst/>
              <a:gdLst>
                <a:gd name="T0" fmla="*/ 48 w 120"/>
                <a:gd name="T1" fmla="*/ 63 h 112"/>
                <a:gd name="T2" fmla="*/ 52 w 120"/>
                <a:gd name="T3" fmla="*/ 59 h 112"/>
                <a:gd name="T4" fmla="*/ 67 w 120"/>
                <a:gd name="T5" fmla="*/ 59 h 112"/>
                <a:gd name="T6" fmla="*/ 70 w 120"/>
                <a:gd name="T7" fmla="*/ 63 h 112"/>
                <a:gd name="T8" fmla="*/ 70 w 120"/>
                <a:gd name="T9" fmla="*/ 68 h 112"/>
                <a:gd name="T10" fmla="*/ 67 w 120"/>
                <a:gd name="T11" fmla="*/ 72 h 112"/>
                <a:gd name="T12" fmla="*/ 52 w 120"/>
                <a:gd name="T13" fmla="*/ 72 h 112"/>
                <a:gd name="T14" fmla="*/ 48 w 120"/>
                <a:gd name="T15" fmla="*/ 68 h 112"/>
                <a:gd name="T16" fmla="*/ 48 w 120"/>
                <a:gd name="T17" fmla="*/ 63 h 112"/>
                <a:gd name="T18" fmla="*/ 35 w 120"/>
                <a:gd name="T19" fmla="*/ 20 h 112"/>
                <a:gd name="T20" fmla="*/ 4 w 120"/>
                <a:gd name="T21" fmla="*/ 20 h 112"/>
                <a:gd name="T22" fmla="*/ 0 w 120"/>
                <a:gd name="T23" fmla="*/ 26 h 112"/>
                <a:gd name="T24" fmla="*/ 0 w 120"/>
                <a:gd name="T25" fmla="*/ 46 h 112"/>
                <a:gd name="T26" fmla="*/ 37 w 120"/>
                <a:gd name="T27" fmla="*/ 61 h 112"/>
                <a:gd name="T28" fmla="*/ 42 w 120"/>
                <a:gd name="T29" fmla="*/ 61 h 112"/>
                <a:gd name="T30" fmla="*/ 42 w 120"/>
                <a:gd name="T31" fmla="*/ 57 h 112"/>
                <a:gd name="T32" fmla="*/ 46 w 120"/>
                <a:gd name="T33" fmla="*/ 54 h 112"/>
                <a:gd name="T34" fmla="*/ 70 w 120"/>
                <a:gd name="T35" fmla="*/ 54 h 112"/>
                <a:gd name="T36" fmla="*/ 76 w 120"/>
                <a:gd name="T37" fmla="*/ 57 h 112"/>
                <a:gd name="T38" fmla="*/ 76 w 120"/>
                <a:gd name="T39" fmla="*/ 61 h 112"/>
                <a:gd name="T40" fmla="*/ 82 w 120"/>
                <a:gd name="T41" fmla="*/ 61 h 112"/>
                <a:gd name="T42" fmla="*/ 119 w 120"/>
                <a:gd name="T43" fmla="*/ 46 h 112"/>
                <a:gd name="T44" fmla="*/ 119 w 120"/>
                <a:gd name="T45" fmla="*/ 25 h 112"/>
                <a:gd name="T46" fmla="*/ 115 w 120"/>
                <a:gd name="T47" fmla="*/ 20 h 112"/>
                <a:gd name="T48" fmla="*/ 83 w 120"/>
                <a:gd name="T49" fmla="*/ 20 h 112"/>
                <a:gd name="T50" fmla="*/ 35 w 120"/>
                <a:gd name="T51" fmla="*/ 20 h 112"/>
                <a:gd name="T52" fmla="*/ 74 w 120"/>
                <a:gd name="T53" fmla="*/ 20 h 112"/>
                <a:gd name="T54" fmla="*/ 74 w 120"/>
                <a:gd name="T55" fmla="*/ 13 h 112"/>
                <a:gd name="T56" fmla="*/ 72 w 120"/>
                <a:gd name="T57" fmla="*/ 9 h 112"/>
                <a:gd name="T58" fmla="*/ 47 w 120"/>
                <a:gd name="T59" fmla="*/ 9 h 112"/>
                <a:gd name="T60" fmla="*/ 44 w 120"/>
                <a:gd name="T61" fmla="*/ 13 h 112"/>
                <a:gd name="T62" fmla="*/ 44 w 120"/>
                <a:gd name="T63" fmla="*/ 20 h 112"/>
                <a:gd name="T64" fmla="*/ 35 w 120"/>
                <a:gd name="T65" fmla="*/ 20 h 112"/>
                <a:gd name="T66" fmla="*/ 35 w 120"/>
                <a:gd name="T67" fmla="*/ 7 h 112"/>
                <a:gd name="T68" fmla="*/ 41 w 120"/>
                <a:gd name="T69" fmla="*/ 1 h 112"/>
                <a:gd name="T70" fmla="*/ 77 w 120"/>
                <a:gd name="T71" fmla="*/ 1 h 112"/>
                <a:gd name="T72" fmla="*/ 84 w 120"/>
                <a:gd name="T73" fmla="*/ 7 h 112"/>
                <a:gd name="T74" fmla="*/ 83 w 120"/>
                <a:gd name="T75" fmla="*/ 20 h 112"/>
                <a:gd name="T76" fmla="*/ 74 w 120"/>
                <a:gd name="T77" fmla="*/ 20 h 112"/>
                <a:gd name="T78" fmla="*/ 119 w 120"/>
                <a:gd name="T79" fmla="*/ 50 h 112"/>
                <a:gd name="T80" fmla="*/ 119 w 120"/>
                <a:gd name="T81" fmla="*/ 105 h 112"/>
                <a:gd name="T82" fmla="*/ 113 w 120"/>
                <a:gd name="T83" fmla="*/ 111 h 112"/>
                <a:gd name="T84" fmla="*/ 5 w 120"/>
                <a:gd name="T85" fmla="*/ 111 h 112"/>
                <a:gd name="T86" fmla="*/ 0 w 120"/>
                <a:gd name="T87" fmla="*/ 106 h 112"/>
                <a:gd name="T88" fmla="*/ 0 w 120"/>
                <a:gd name="T89" fmla="*/ 50 h 112"/>
                <a:gd name="T90" fmla="*/ 43 w 120"/>
                <a:gd name="T91" fmla="*/ 67 h 112"/>
                <a:gd name="T92" fmla="*/ 43 w 120"/>
                <a:gd name="T93" fmla="*/ 72 h 112"/>
                <a:gd name="T94" fmla="*/ 48 w 120"/>
                <a:gd name="T95" fmla="*/ 78 h 112"/>
                <a:gd name="T96" fmla="*/ 70 w 120"/>
                <a:gd name="T97" fmla="*/ 78 h 112"/>
                <a:gd name="T98" fmla="*/ 76 w 120"/>
                <a:gd name="T99" fmla="*/ 72 h 112"/>
                <a:gd name="T100" fmla="*/ 76 w 120"/>
                <a:gd name="T101" fmla="*/ 67 h 112"/>
                <a:gd name="T102" fmla="*/ 119 w 120"/>
                <a:gd name="T103" fmla="*/ 50 h 112"/>
                <a:gd name="T104" fmla="*/ 119 w 120"/>
                <a:gd name="T105" fmla="*/ 50 h 112"/>
                <a:gd name="T106" fmla="*/ 119 w 120"/>
                <a:gd name="T107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0" h="112">
                  <a:moveTo>
                    <a:pt x="48" y="63"/>
                  </a:moveTo>
                  <a:cubicBezTo>
                    <a:pt x="48" y="63"/>
                    <a:pt x="47" y="59"/>
                    <a:pt x="52" y="59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70" y="59"/>
                    <a:pt x="70" y="63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68"/>
                    <a:pt x="71" y="72"/>
                    <a:pt x="67" y="72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2" y="72"/>
                    <a:pt x="48" y="74"/>
                    <a:pt x="48" y="68"/>
                  </a:cubicBezTo>
                  <a:cubicBezTo>
                    <a:pt x="48" y="63"/>
                    <a:pt x="48" y="63"/>
                    <a:pt x="48" y="63"/>
                  </a:cubicBezTo>
                  <a:close/>
                  <a:moveTo>
                    <a:pt x="35" y="20"/>
                  </a:move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0" y="19"/>
                    <a:pt x="0" y="2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7"/>
                    <a:pt x="43" y="54"/>
                    <a:pt x="46" y="54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70" y="54"/>
                    <a:pt x="76" y="53"/>
                    <a:pt x="76" y="57"/>
                  </a:cubicBezTo>
                  <a:cubicBezTo>
                    <a:pt x="76" y="61"/>
                    <a:pt x="76" y="61"/>
                    <a:pt x="76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119" y="46"/>
                    <a:pt x="119" y="46"/>
                    <a:pt x="119" y="46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20" y="20"/>
                    <a:pt x="115" y="20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35" y="20"/>
                    <a:pt x="35" y="20"/>
                    <a:pt x="35" y="20"/>
                  </a:cubicBezTo>
                  <a:close/>
                  <a:moveTo>
                    <a:pt x="74" y="20"/>
                  </a:moveTo>
                  <a:cubicBezTo>
                    <a:pt x="74" y="13"/>
                    <a:pt x="74" y="13"/>
                    <a:pt x="74" y="13"/>
                  </a:cubicBezTo>
                  <a:cubicBezTo>
                    <a:pt x="74" y="13"/>
                    <a:pt x="75" y="9"/>
                    <a:pt x="72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4" y="9"/>
                    <a:pt x="44" y="1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2"/>
                    <a:pt x="41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84" y="0"/>
                    <a:pt x="84" y="7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74" y="20"/>
                    <a:pt x="74" y="20"/>
                    <a:pt x="74" y="20"/>
                  </a:cubicBezTo>
                  <a:close/>
                  <a:moveTo>
                    <a:pt x="119" y="50"/>
                  </a:move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11"/>
                    <a:pt x="113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0" y="112"/>
                    <a:pt x="0" y="106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3" y="72"/>
                    <a:pt x="43" y="78"/>
                    <a:pt x="48" y="78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70" y="78"/>
                    <a:pt x="76" y="78"/>
                    <a:pt x="76" y="72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119" y="50"/>
                    <a:pt x="119" y="50"/>
                    <a:pt x="119" y="50"/>
                  </a:cubicBezTo>
                  <a:close/>
                  <a:moveTo>
                    <a:pt x="119" y="50"/>
                  </a:moveTo>
                  <a:cubicBezTo>
                    <a:pt x="119" y="50"/>
                    <a:pt x="119" y="50"/>
                    <a:pt x="119" y="5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Freeform 145"/>
            <p:cNvSpPr>
              <a:spLocks noChangeAspect="1" noEditPoints="1"/>
            </p:cNvSpPr>
            <p:nvPr/>
          </p:nvSpPr>
          <p:spPr bwMode="auto">
            <a:xfrm>
              <a:off x="6466561" y="4992936"/>
              <a:ext cx="374690" cy="360000"/>
            </a:xfrm>
            <a:custGeom>
              <a:avLst/>
              <a:gdLst>
                <a:gd name="T0" fmla="*/ 98 w 151"/>
                <a:gd name="T1" fmla="*/ 6 h 145"/>
                <a:gd name="T2" fmla="*/ 104 w 151"/>
                <a:gd name="T3" fmla="*/ 145 h 145"/>
                <a:gd name="T4" fmla="*/ 109 w 151"/>
                <a:gd name="T5" fmla="*/ 6 h 145"/>
                <a:gd name="T6" fmla="*/ 104 w 151"/>
                <a:gd name="T7" fmla="*/ 0 h 145"/>
                <a:gd name="T8" fmla="*/ 116 w 151"/>
                <a:gd name="T9" fmla="*/ 6 h 145"/>
                <a:gd name="T10" fmla="*/ 119 w 151"/>
                <a:gd name="T11" fmla="*/ 141 h 145"/>
                <a:gd name="T12" fmla="*/ 121 w 151"/>
                <a:gd name="T13" fmla="*/ 6 h 145"/>
                <a:gd name="T14" fmla="*/ 119 w 151"/>
                <a:gd name="T15" fmla="*/ 4 h 145"/>
                <a:gd name="T16" fmla="*/ 129 w 151"/>
                <a:gd name="T17" fmla="*/ 6 h 145"/>
                <a:gd name="T18" fmla="*/ 131 w 151"/>
                <a:gd name="T19" fmla="*/ 141 h 145"/>
                <a:gd name="T20" fmla="*/ 134 w 151"/>
                <a:gd name="T21" fmla="*/ 6 h 145"/>
                <a:gd name="T22" fmla="*/ 131 w 151"/>
                <a:gd name="T23" fmla="*/ 4 h 145"/>
                <a:gd name="T24" fmla="*/ 140 w 151"/>
                <a:gd name="T25" fmla="*/ 6 h 145"/>
                <a:gd name="T26" fmla="*/ 146 w 151"/>
                <a:gd name="T27" fmla="*/ 145 h 145"/>
                <a:gd name="T28" fmla="*/ 151 w 151"/>
                <a:gd name="T29" fmla="*/ 6 h 145"/>
                <a:gd name="T30" fmla="*/ 146 w 151"/>
                <a:gd name="T31" fmla="*/ 0 h 145"/>
                <a:gd name="T32" fmla="*/ 58 w 151"/>
                <a:gd name="T33" fmla="*/ 1 h 145"/>
                <a:gd name="T34" fmla="*/ 49 w 151"/>
                <a:gd name="T35" fmla="*/ 134 h 145"/>
                <a:gd name="T36" fmla="*/ 79 w 151"/>
                <a:gd name="T37" fmla="*/ 144 h 145"/>
                <a:gd name="T38" fmla="*/ 88 w 151"/>
                <a:gd name="T39" fmla="*/ 10 h 145"/>
                <a:gd name="T40" fmla="*/ 79 w 151"/>
                <a:gd name="T41" fmla="*/ 1 h 145"/>
                <a:gd name="T42" fmla="*/ 60 w 151"/>
                <a:gd name="T43" fmla="*/ 47 h 145"/>
                <a:gd name="T44" fmla="*/ 60 w 151"/>
                <a:gd name="T45" fmla="*/ 40 h 145"/>
                <a:gd name="T46" fmla="*/ 80 w 151"/>
                <a:gd name="T47" fmla="*/ 44 h 145"/>
                <a:gd name="T48" fmla="*/ 77 w 151"/>
                <a:gd name="T49" fmla="*/ 47 h 145"/>
                <a:gd name="T50" fmla="*/ 60 w 151"/>
                <a:gd name="T51" fmla="*/ 33 h 145"/>
                <a:gd name="T52" fmla="*/ 60 w 151"/>
                <a:gd name="T53" fmla="*/ 26 h 145"/>
                <a:gd name="T54" fmla="*/ 80 w 151"/>
                <a:gd name="T55" fmla="*/ 29 h 145"/>
                <a:gd name="T56" fmla="*/ 77 w 151"/>
                <a:gd name="T57" fmla="*/ 33 h 145"/>
                <a:gd name="T58" fmla="*/ 9 w 151"/>
                <a:gd name="T59" fmla="*/ 1 h 145"/>
                <a:gd name="T60" fmla="*/ 0 w 151"/>
                <a:gd name="T61" fmla="*/ 134 h 145"/>
                <a:gd name="T62" fmla="*/ 30 w 151"/>
                <a:gd name="T63" fmla="*/ 144 h 145"/>
                <a:gd name="T64" fmla="*/ 39 w 151"/>
                <a:gd name="T65" fmla="*/ 10 h 145"/>
                <a:gd name="T66" fmla="*/ 30 w 151"/>
                <a:gd name="T67" fmla="*/ 1 h 145"/>
                <a:gd name="T68" fmla="*/ 11 w 151"/>
                <a:gd name="T69" fmla="*/ 47 h 145"/>
                <a:gd name="T70" fmla="*/ 11 w 151"/>
                <a:gd name="T71" fmla="*/ 40 h 145"/>
                <a:gd name="T72" fmla="*/ 31 w 151"/>
                <a:gd name="T73" fmla="*/ 44 h 145"/>
                <a:gd name="T74" fmla="*/ 28 w 151"/>
                <a:gd name="T75" fmla="*/ 47 h 145"/>
                <a:gd name="T76" fmla="*/ 11 w 151"/>
                <a:gd name="T77" fmla="*/ 33 h 145"/>
                <a:gd name="T78" fmla="*/ 11 w 151"/>
                <a:gd name="T79" fmla="*/ 26 h 145"/>
                <a:gd name="T80" fmla="*/ 31 w 151"/>
                <a:gd name="T81" fmla="*/ 29 h 145"/>
                <a:gd name="T82" fmla="*/ 28 w 151"/>
                <a:gd name="T83" fmla="*/ 33 h 145"/>
                <a:gd name="T84" fmla="*/ 28 w 151"/>
                <a:gd name="T85" fmla="*/ 3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145">
                  <a:moveTo>
                    <a:pt x="104" y="0"/>
                  </a:moveTo>
                  <a:cubicBezTo>
                    <a:pt x="101" y="0"/>
                    <a:pt x="98" y="3"/>
                    <a:pt x="98" y="6"/>
                  </a:cubicBezTo>
                  <a:cubicBezTo>
                    <a:pt x="98" y="139"/>
                    <a:pt x="98" y="139"/>
                    <a:pt x="98" y="139"/>
                  </a:cubicBezTo>
                  <a:cubicBezTo>
                    <a:pt x="98" y="142"/>
                    <a:pt x="101" y="145"/>
                    <a:pt x="104" y="145"/>
                  </a:cubicBezTo>
                  <a:cubicBezTo>
                    <a:pt x="107" y="145"/>
                    <a:pt x="109" y="142"/>
                    <a:pt x="109" y="139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3"/>
                    <a:pt x="107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lose/>
                  <a:moveTo>
                    <a:pt x="119" y="4"/>
                  </a:moveTo>
                  <a:cubicBezTo>
                    <a:pt x="117" y="4"/>
                    <a:pt x="116" y="5"/>
                    <a:pt x="116" y="6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6" y="140"/>
                    <a:pt x="117" y="141"/>
                    <a:pt x="119" y="141"/>
                  </a:cubicBezTo>
                  <a:cubicBezTo>
                    <a:pt x="120" y="141"/>
                    <a:pt x="121" y="140"/>
                    <a:pt x="121" y="139"/>
                  </a:cubicBezTo>
                  <a:cubicBezTo>
                    <a:pt x="121" y="6"/>
                    <a:pt x="121" y="6"/>
                    <a:pt x="121" y="6"/>
                  </a:cubicBezTo>
                  <a:cubicBezTo>
                    <a:pt x="121" y="5"/>
                    <a:pt x="120" y="4"/>
                    <a:pt x="119" y="4"/>
                  </a:cubicBezTo>
                  <a:cubicBezTo>
                    <a:pt x="119" y="4"/>
                    <a:pt x="119" y="4"/>
                    <a:pt x="119" y="4"/>
                  </a:cubicBezTo>
                  <a:close/>
                  <a:moveTo>
                    <a:pt x="131" y="4"/>
                  </a:moveTo>
                  <a:cubicBezTo>
                    <a:pt x="130" y="4"/>
                    <a:pt x="129" y="5"/>
                    <a:pt x="129" y="6"/>
                  </a:cubicBezTo>
                  <a:cubicBezTo>
                    <a:pt x="129" y="139"/>
                    <a:pt x="129" y="139"/>
                    <a:pt x="129" y="139"/>
                  </a:cubicBezTo>
                  <a:cubicBezTo>
                    <a:pt x="129" y="140"/>
                    <a:pt x="130" y="141"/>
                    <a:pt x="131" y="141"/>
                  </a:cubicBezTo>
                  <a:cubicBezTo>
                    <a:pt x="133" y="141"/>
                    <a:pt x="134" y="140"/>
                    <a:pt x="134" y="139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4"/>
                    <a:pt x="131" y="4"/>
                  </a:cubicBezTo>
                  <a:cubicBezTo>
                    <a:pt x="131" y="4"/>
                    <a:pt x="131" y="4"/>
                    <a:pt x="131" y="4"/>
                  </a:cubicBezTo>
                  <a:close/>
                  <a:moveTo>
                    <a:pt x="146" y="0"/>
                  </a:moveTo>
                  <a:cubicBezTo>
                    <a:pt x="143" y="0"/>
                    <a:pt x="140" y="3"/>
                    <a:pt x="140" y="6"/>
                  </a:cubicBezTo>
                  <a:cubicBezTo>
                    <a:pt x="140" y="139"/>
                    <a:pt x="140" y="139"/>
                    <a:pt x="140" y="139"/>
                  </a:cubicBezTo>
                  <a:cubicBezTo>
                    <a:pt x="140" y="142"/>
                    <a:pt x="143" y="145"/>
                    <a:pt x="146" y="145"/>
                  </a:cubicBezTo>
                  <a:cubicBezTo>
                    <a:pt x="149" y="145"/>
                    <a:pt x="151" y="142"/>
                    <a:pt x="151" y="139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51" y="3"/>
                    <a:pt x="149" y="0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close/>
                  <a:moveTo>
                    <a:pt x="79" y="1"/>
                  </a:moveTo>
                  <a:cubicBezTo>
                    <a:pt x="58" y="1"/>
                    <a:pt x="58" y="1"/>
                    <a:pt x="58" y="1"/>
                  </a:cubicBezTo>
                  <a:cubicBezTo>
                    <a:pt x="53" y="1"/>
                    <a:pt x="49" y="5"/>
                    <a:pt x="49" y="10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49" y="140"/>
                    <a:pt x="53" y="144"/>
                    <a:pt x="58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84" y="144"/>
                    <a:pt x="88" y="140"/>
                    <a:pt x="88" y="134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5"/>
                    <a:pt x="84" y="1"/>
                    <a:pt x="79" y="1"/>
                  </a:cubicBezTo>
                  <a:cubicBezTo>
                    <a:pt x="79" y="1"/>
                    <a:pt x="79" y="1"/>
                    <a:pt x="79" y="1"/>
                  </a:cubicBezTo>
                  <a:close/>
                  <a:moveTo>
                    <a:pt x="77" y="47"/>
                  </a:moveTo>
                  <a:cubicBezTo>
                    <a:pt x="60" y="47"/>
                    <a:pt x="60" y="47"/>
                    <a:pt x="60" y="47"/>
                  </a:cubicBezTo>
                  <a:cubicBezTo>
                    <a:pt x="58" y="47"/>
                    <a:pt x="57" y="46"/>
                    <a:pt x="57" y="44"/>
                  </a:cubicBezTo>
                  <a:cubicBezTo>
                    <a:pt x="57" y="42"/>
                    <a:pt x="58" y="40"/>
                    <a:pt x="60" y="40"/>
                  </a:cubicBezTo>
                  <a:cubicBezTo>
                    <a:pt x="77" y="40"/>
                    <a:pt x="77" y="40"/>
                    <a:pt x="77" y="40"/>
                  </a:cubicBezTo>
                  <a:cubicBezTo>
                    <a:pt x="79" y="40"/>
                    <a:pt x="80" y="42"/>
                    <a:pt x="80" y="44"/>
                  </a:cubicBezTo>
                  <a:cubicBezTo>
                    <a:pt x="80" y="46"/>
                    <a:pt x="79" y="47"/>
                    <a:pt x="77" y="47"/>
                  </a:cubicBezTo>
                  <a:cubicBezTo>
                    <a:pt x="77" y="47"/>
                    <a:pt x="77" y="47"/>
                    <a:pt x="77" y="47"/>
                  </a:cubicBezTo>
                  <a:close/>
                  <a:moveTo>
                    <a:pt x="77" y="33"/>
                  </a:moveTo>
                  <a:cubicBezTo>
                    <a:pt x="60" y="33"/>
                    <a:pt x="60" y="33"/>
                    <a:pt x="60" y="33"/>
                  </a:cubicBezTo>
                  <a:cubicBezTo>
                    <a:pt x="59" y="33"/>
                    <a:pt x="57" y="31"/>
                    <a:pt x="57" y="29"/>
                  </a:cubicBezTo>
                  <a:cubicBezTo>
                    <a:pt x="57" y="27"/>
                    <a:pt x="59" y="26"/>
                    <a:pt x="60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9" y="26"/>
                    <a:pt x="80" y="27"/>
                    <a:pt x="80" y="29"/>
                  </a:cubicBezTo>
                  <a:cubicBezTo>
                    <a:pt x="80" y="31"/>
                    <a:pt x="79" y="33"/>
                    <a:pt x="77" y="33"/>
                  </a:cubicBezTo>
                  <a:cubicBezTo>
                    <a:pt x="77" y="33"/>
                    <a:pt x="77" y="33"/>
                    <a:pt x="77" y="33"/>
                  </a:cubicBezTo>
                  <a:close/>
                  <a:moveTo>
                    <a:pt x="30" y="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4" y="1"/>
                    <a:pt x="0" y="5"/>
                    <a:pt x="0" y="1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0"/>
                    <a:pt x="4" y="144"/>
                    <a:pt x="9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5" y="144"/>
                    <a:pt x="39" y="140"/>
                    <a:pt x="39" y="134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5"/>
                    <a:pt x="35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lose/>
                  <a:moveTo>
                    <a:pt x="28" y="47"/>
                  </a:moveTo>
                  <a:cubicBezTo>
                    <a:pt x="11" y="47"/>
                    <a:pt x="11" y="47"/>
                    <a:pt x="11" y="47"/>
                  </a:cubicBezTo>
                  <a:cubicBezTo>
                    <a:pt x="9" y="47"/>
                    <a:pt x="8" y="46"/>
                    <a:pt x="8" y="44"/>
                  </a:cubicBezTo>
                  <a:cubicBezTo>
                    <a:pt x="8" y="42"/>
                    <a:pt x="9" y="40"/>
                    <a:pt x="11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0" y="40"/>
                    <a:pt x="31" y="42"/>
                    <a:pt x="31" y="44"/>
                  </a:cubicBezTo>
                  <a:cubicBezTo>
                    <a:pt x="31" y="46"/>
                    <a:pt x="30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lose/>
                  <a:moveTo>
                    <a:pt x="28" y="33"/>
                  </a:moveTo>
                  <a:cubicBezTo>
                    <a:pt x="11" y="33"/>
                    <a:pt x="11" y="33"/>
                    <a:pt x="11" y="33"/>
                  </a:cubicBezTo>
                  <a:cubicBezTo>
                    <a:pt x="9" y="33"/>
                    <a:pt x="8" y="31"/>
                    <a:pt x="8" y="29"/>
                  </a:cubicBezTo>
                  <a:cubicBezTo>
                    <a:pt x="8" y="27"/>
                    <a:pt x="9" y="26"/>
                    <a:pt x="11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30" y="26"/>
                    <a:pt x="31" y="27"/>
                    <a:pt x="31" y="29"/>
                  </a:cubicBezTo>
                  <a:cubicBezTo>
                    <a:pt x="31" y="31"/>
                    <a:pt x="30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lose/>
                  <a:moveTo>
                    <a:pt x="28" y="33"/>
                  </a:moveTo>
                  <a:cubicBezTo>
                    <a:pt x="28" y="33"/>
                    <a:pt x="28" y="33"/>
                    <a:pt x="28" y="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Freeform 324"/>
            <p:cNvSpPr>
              <a:spLocks noChangeAspect="1" noEditPoints="1"/>
            </p:cNvSpPr>
            <p:nvPr/>
          </p:nvSpPr>
          <p:spPr bwMode="auto">
            <a:xfrm>
              <a:off x="4700206" y="4626309"/>
              <a:ext cx="360000" cy="360000"/>
            </a:xfrm>
            <a:custGeom>
              <a:avLst/>
              <a:gdLst>
                <a:gd name="T0" fmla="*/ 2147483646 w 64"/>
                <a:gd name="T1" fmla="*/ 2147483646 h 64"/>
                <a:gd name="T2" fmla="*/ 2147483646 w 64"/>
                <a:gd name="T3" fmla="*/ 2147483646 h 64"/>
                <a:gd name="T4" fmla="*/ 2147483646 w 64"/>
                <a:gd name="T5" fmla="*/ 2147483646 h 64"/>
                <a:gd name="T6" fmla="*/ 2147483646 w 64"/>
                <a:gd name="T7" fmla="*/ 2147483646 h 64"/>
                <a:gd name="T8" fmla="*/ 2147483646 w 64"/>
                <a:gd name="T9" fmla="*/ 2147483646 h 64"/>
                <a:gd name="T10" fmla="*/ 2147483646 w 64"/>
                <a:gd name="T11" fmla="*/ 0 h 64"/>
                <a:gd name="T12" fmla="*/ 2147483646 w 64"/>
                <a:gd name="T13" fmla="*/ 0 h 64"/>
                <a:gd name="T14" fmla="*/ 2147483646 w 64"/>
                <a:gd name="T15" fmla="*/ 2147483646 h 64"/>
                <a:gd name="T16" fmla="*/ 2147483646 w 64"/>
                <a:gd name="T17" fmla="*/ 2147483646 h 64"/>
                <a:gd name="T18" fmla="*/ 2147483646 w 64"/>
                <a:gd name="T19" fmla="*/ 2147483646 h 64"/>
                <a:gd name="T20" fmla="*/ 2147483646 w 64"/>
                <a:gd name="T21" fmla="*/ 2147483646 h 64"/>
                <a:gd name="T22" fmla="*/ 2147483646 w 64"/>
                <a:gd name="T23" fmla="*/ 2147483646 h 64"/>
                <a:gd name="T24" fmla="*/ 2147483646 w 64"/>
                <a:gd name="T25" fmla="*/ 2147483646 h 64"/>
                <a:gd name="T26" fmla="*/ 2147483646 w 64"/>
                <a:gd name="T27" fmla="*/ 2147483646 h 64"/>
                <a:gd name="T28" fmla="*/ 2147483646 w 64"/>
                <a:gd name="T29" fmla="*/ 2147483646 h 64"/>
                <a:gd name="T30" fmla="*/ 2147483646 w 64"/>
                <a:gd name="T31" fmla="*/ 2147483646 h 64"/>
                <a:gd name="T32" fmla="*/ 2147483646 w 64"/>
                <a:gd name="T33" fmla="*/ 2147483646 h 64"/>
                <a:gd name="T34" fmla="*/ 2147483646 w 64"/>
                <a:gd name="T35" fmla="*/ 2147483646 h 64"/>
                <a:gd name="T36" fmla="*/ 2147483646 w 64"/>
                <a:gd name="T37" fmla="*/ 2147483646 h 64"/>
                <a:gd name="T38" fmla="*/ 2147483646 w 64"/>
                <a:gd name="T39" fmla="*/ 2147483646 h 64"/>
                <a:gd name="T40" fmla="*/ 2147483646 w 64"/>
                <a:gd name="T41" fmla="*/ 2147483646 h 64"/>
                <a:gd name="T42" fmla="*/ 2147483646 w 64"/>
                <a:gd name="T43" fmla="*/ 2147483646 h 6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4" h="64">
                  <a:moveTo>
                    <a:pt x="60" y="50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3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2"/>
                  </a:cubicBezTo>
                  <a:cubicBezTo>
                    <a:pt x="20" y="3"/>
                    <a:pt x="21" y="4"/>
                    <a:pt x="22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0" y="58"/>
                    <a:pt x="3" y="64"/>
                    <a:pt x="12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61" y="64"/>
                    <a:pt x="64" y="58"/>
                    <a:pt x="60" y="50"/>
                  </a:cubicBezTo>
                  <a:moveTo>
                    <a:pt x="15" y="40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49" y="40"/>
                    <a:pt x="49" y="40"/>
                    <a:pt x="49" y="40"/>
                  </a:cubicBezTo>
                  <a:lnTo>
                    <a:pt x="15" y="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Freeform 18"/>
            <p:cNvSpPr>
              <a:spLocks noChangeAspect="1" noEditPoints="1"/>
            </p:cNvSpPr>
            <p:nvPr/>
          </p:nvSpPr>
          <p:spPr bwMode="auto">
            <a:xfrm>
              <a:off x="4207833" y="2965059"/>
              <a:ext cx="360000" cy="360000"/>
            </a:xfrm>
            <a:custGeom>
              <a:avLst/>
              <a:gdLst>
                <a:gd name="T0" fmla="*/ 2147483646 w 391"/>
                <a:gd name="T1" fmla="*/ 2147483646 h 334"/>
                <a:gd name="T2" fmla="*/ 2147483646 w 391"/>
                <a:gd name="T3" fmla="*/ 2147483646 h 334"/>
                <a:gd name="T4" fmla="*/ 2147483646 w 391"/>
                <a:gd name="T5" fmla="*/ 2147483646 h 334"/>
                <a:gd name="T6" fmla="*/ 2147483646 w 391"/>
                <a:gd name="T7" fmla="*/ 2147483646 h 334"/>
                <a:gd name="T8" fmla="*/ 2147483646 w 391"/>
                <a:gd name="T9" fmla="*/ 2147483646 h 334"/>
                <a:gd name="T10" fmla="*/ 2147483646 w 391"/>
                <a:gd name="T11" fmla="*/ 2147483646 h 334"/>
                <a:gd name="T12" fmla="*/ 2147483646 w 391"/>
                <a:gd name="T13" fmla="*/ 0 h 334"/>
                <a:gd name="T14" fmla="*/ 2147483646 w 391"/>
                <a:gd name="T15" fmla="*/ 0 h 334"/>
                <a:gd name="T16" fmla="*/ 2147483646 w 391"/>
                <a:gd name="T17" fmla="*/ 2147483646 h 334"/>
                <a:gd name="T18" fmla="*/ 2147483646 w 391"/>
                <a:gd name="T19" fmla="*/ 2147483646 h 334"/>
                <a:gd name="T20" fmla="*/ 2147483646 w 391"/>
                <a:gd name="T21" fmla="*/ 2147483646 h 334"/>
                <a:gd name="T22" fmla="*/ 2147483646 w 391"/>
                <a:gd name="T23" fmla="*/ 2147483646 h 334"/>
                <a:gd name="T24" fmla="*/ 0 w 391"/>
                <a:gd name="T25" fmla="*/ 2147483646 h 334"/>
                <a:gd name="T26" fmla="*/ 0 w 391"/>
                <a:gd name="T27" fmla="*/ 2147483646 h 334"/>
                <a:gd name="T28" fmla="*/ 2147483646 w 391"/>
                <a:gd name="T29" fmla="*/ 2147483646 h 334"/>
                <a:gd name="T30" fmla="*/ 2147483646 w 391"/>
                <a:gd name="T31" fmla="*/ 2147483646 h 334"/>
                <a:gd name="T32" fmla="*/ 2147483646 w 391"/>
                <a:gd name="T33" fmla="*/ 2147483646 h 334"/>
                <a:gd name="T34" fmla="*/ 2147483646 w 391"/>
                <a:gd name="T35" fmla="*/ 2147483646 h 334"/>
                <a:gd name="T36" fmla="*/ 2147483646 w 391"/>
                <a:gd name="T37" fmla="*/ 2147483646 h 334"/>
                <a:gd name="T38" fmla="*/ 2147483646 w 391"/>
                <a:gd name="T39" fmla="*/ 2147483646 h 334"/>
                <a:gd name="T40" fmla="*/ 2147483646 w 391"/>
                <a:gd name="T41" fmla="*/ 2147483646 h 334"/>
                <a:gd name="T42" fmla="*/ 2147483646 w 391"/>
                <a:gd name="T43" fmla="*/ 2147483646 h 334"/>
                <a:gd name="T44" fmla="*/ 2147483646 w 391"/>
                <a:gd name="T45" fmla="*/ 2147483646 h 334"/>
                <a:gd name="T46" fmla="*/ 2147483646 w 391"/>
                <a:gd name="T47" fmla="*/ 2147483646 h 334"/>
                <a:gd name="T48" fmla="*/ 2147483646 w 391"/>
                <a:gd name="T49" fmla="*/ 2147483646 h 334"/>
                <a:gd name="T50" fmla="*/ 2147483646 w 391"/>
                <a:gd name="T51" fmla="*/ 2147483646 h 33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1" h="334">
                  <a:moveTo>
                    <a:pt x="360" y="69"/>
                  </a:moveTo>
                  <a:cubicBezTo>
                    <a:pt x="305" y="69"/>
                    <a:pt x="305" y="69"/>
                    <a:pt x="305" y="69"/>
                  </a:cubicBezTo>
                  <a:cubicBezTo>
                    <a:pt x="257" y="10"/>
                    <a:pt x="257" y="10"/>
                    <a:pt x="257" y="10"/>
                  </a:cubicBezTo>
                  <a:cubicBezTo>
                    <a:pt x="257" y="10"/>
                    <a:pt x="257" y="10"/>
                    <a:pt x="257" y="10"/>
                  </a:cubicBezTo>
                  <a:cubicBezTo>
                    <a:pt x="257" y="10"/>
                    <a:pt x="257" y="10"/>
                    <a:pt x="257" y="10"/>
                  </a:cubicBezTo>
                  <a:cubicBezTo>
                    <a:pt x="257" y="10"/>
                    <a:pt x="257" y="10"/>
                    <a:pt x="257" y="10"/>
                  </a:cubicBezTo>
                  <a:cubicBezTo>
                    <a:pt x="251" y="4"/>
                    <a:pt x="244" y="0"/>
                    <a:pt x="235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48" y="0"/>
                    <a:pt x="140" y="4"/>
                    <a:pt x="134" y="11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14" y="69"/>
                    <a:pt x="0" y="85"/>
                    <a:pt x="0" y="104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19"/>
                    <a:pt x="14" y="334"/>
                    <a:pt x="31" y="334"/>
                  </a:cubicBezTo>
                  <a:cubicBezTo>
                    <a:pt x="360" y="334"/>
                    <a:pt x="360" y="334"/>
                    <a:pt x="360" y="334"/>
                  </a:cubicBezTo>
                  <a:cubicBezTo>
                    <a:pt x="377" y="334"/>
                    <a:pt x="391" y="319"/>
                    <a:pt x="391" y="300"/>
                  </a:cubicBezTo>
                  <a:cubicBezTo>
                    <a:pt x="391" y="104"/>
                    <a:pt x="391" y="104"/>
                    <a:pt x="391" y="104"/>
                  </a:cubicBezTo>
                  <a:cubicBezTo>
                    <a:pt x="391" y="85"/>
                    <a:pt x="377" y="69"/>
                    <a:pt x="360" y="69"/>
                  </a:cubicBezTo>
                  <a:close/>
                  <a:moveTo>
                    <a:pt x="195" y="276"/>
                  </a:moveTo>
                  <a:cubicBezTo>
                    <a:pt x="145" y="276"/>
                    <a:pt x="103" y="235"/>
                    <a:pt x="103" y="184"/>
                  </a:cubicBezTo>
                  <a:cubicBezTo>
                    <a:pt x="103" y="134"/>
                    <a:pt x="145" y="92"/>
                    <a:pt x="195" y="92"/>
                  </a:cubicBezTo>
                  <a:cubicBezTo>
                    <a:pt x="246" y="92"/>
                    <a:pt x="287" y="134"/>
                    <a:pt x="287" y="184"/>
                  </a:cubicBezTo>
                  <a:cubicBezTo>
                    <a:pt x="287" y="235"/>
                    <a:pt x="246" y="276"/>
                    <a:pt x="195" y="276"/>
                  </a:cubicBezTo>
                  <a:close/>
                  <a:moveTo>
                    <a:pt x="195" y="276"/>
                  </a:moveTo>
                  <a:cubicBezTo>
                    <a:pt x="195" y="276"/>
                    <a:pt x="195" y="276"/>
                    <a:pt x="195" y="27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2" name="文本框 30"/>
          <p:cNvSpPr txBox="1"/>
          <p:nvPr/>
        </p:nvSpPr>
        <p:spPr>
          <a:xfrm>
            <a:off x="872864" y="2177122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31"/>
          <p:cNvSpPr txBox="1"/>
          <p:nvPr/>
        </p:nvSpPr>
        <p:spPr>
          <a:xfrm>
            <a:off x="1404119" y="2495708"/>
            <a:ext cx="3064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33"/>
          <p:cNvSpPr txBox="1"/>
          <p:nvPr/>
        </p:nvSpPr>
        <p:spPr>
          <a:xfrm>
            <a:off x="257225" y="3957213"/>
            <a:ext cx="3064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34"/>
          <p:cNvSpPr txBox="1"/>
          <p:nvPr/>
        </p:nvSpPr>
        <p:spPr>
          <a:xfrm>
            <a:off x="216421" y="5162619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35"/>
          <p:cNvSpPr txBox="1"/>
          <p:nvPr/>
        </p:nvSpPr>
        <p:spPr>
          <a:xfrm>
            <a:off x="747676" y="5481205"/>
            <a:ext cx="3064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36"/>
          <p:cNvSpPr txBox="1"/>
          <p:nvPr/>
        </p:nvSpPr>
        <p:spPr>
          <a:xfrm>
            <a:off x="7845488" y="2527933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37"/>
          <p:cNvSpPr txBox="1"/>
          <p:nvPr/>
        </p:nvSpPr>
        <p:spPr>
          <a:xfrm>
            <a:off x="7850829" y="2811853"/>
            <a:ext cx="3064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39"/>
          <p:cNvSpPr txBox="1"/>
          <p:nvPr/>
        </p:nvSpPr>
        <p:spPr>
          <a:xfrm>
            <a:off x="8364953" y="4492245"/>
            <a:ext cx="3064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40"/>
          <p:cNvSpPr txBox="1"/>
          <p:nvPr/>
        </p:nvSpPr>
        <p:spPr>
          <a:xfrm>
            <a:off x="7314632" y="5511980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41"/>
          <p:cNvSpPr txBox="1"/>
          <p:nvPr/>
        </p:nvSpPr>
        <p:spPr>
          <a:xfrm>
            <a:off x="7319973" y="5795900"/>
            <a:ext cx="3064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9749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/>
          <p:nvPr/>
        </p:nvGrpSpPr>
        <p:grpSpPr>
          <a:xfrm>
            <a:off x="4211974" y="2527191"/>
            <a:ext cx="3241369" cy="3467032"/>
            <a:chOff x="2994794" y="1963966"/>
            <a:chExt cx="2967568" cy="3174461"/>
          </a:xfrm>
        </p:grpSpPr>
        <p:sp>
          <p:nvSpPr>
            <p:cNvPr id="65" name="矩形 1"/>
            <p:cNvSpPr/>
            <p:nvPr/>
          </p:nvSpPr>
          <p:spPr>
            <a:xfrm rot="7251183" flipV="1">
              <a:off x="3188914" y="2390436"/>
              <a:ext cx="1134810" cy="1523049"/>
            </a:xfrm>
            <a:custGeom>
              <a:avLst/>
              <a:gdLst>
                <a:gd name="connsiteX0" fmla="*/ 0 w 1584176"/>
                <a:gd name="connsiteY0" fmla="*/ 0 h 2192119"/>
                <a:gd name="connsiteX1" fmla="*/ 1584176 w 1584176"/>
                <a:gd name="connsiteY1" fmla="*/ 0 h 2192119"/>
                <a:gd name="connsiteX2" fmla="*/ 1584176 w 1584176"/>
                <a:gd name="connsiteY2" fmla="*/ 2192119 h 2192119"/>
                <a:gd name="connsiteX3" fmla="*/ 0 w 1584176"/>
                <a:gd name="connsiteY3" fmla="*/ 2192119 h 2192119"/>
                <a:gd name="connsiteX4" fmla="*/ 0 w 1584176"/>
                <a:gd name="connsiteY4" fmla="*/ 0 h 2192119"/>
                <a:gd name="connsiteX0" fmla="*/ 0 w 1584176"/>
                <a:gd name="connsiteY0" fmla="*/ 2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0 w 1584176"/>
                <a:gd name="connsiteY5" fmla="*/ 2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383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156893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82217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8936" h="2148711">
                  <a:moveTo>
                    <a:pt x="0" y="383312"/>
                  </a:moveTo>
                  <a:lnTo>
                    <a:pt x="761608" y="0"/>
                  </a:lnTo>
                  <a:lnTo>
                    <a:pt x="1568936" y="383312"/>
                  </a:lnTo>
                  <a:cubicBezTo>
                    <a:pt x="1320016" y="966698"/>
                    <a:pt x="827256" y="1382445"/>
                    <a:pt x="822176" y="2148711"/>
                  </a:cubicBezTo>
                  <a:lnTo>
                    <a:pt x="731520" y="2148711"/>
                  </a:lnTo>
                  <a:cubicBezTo>
                    <a:pt x="662940" y="1369745"/>
                    <a:pt x="243840" y="971778"/>
                    <a:pt x="0" y="3833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99"/>
                </a:gs>
                <a:gs pos="100000">
                  <a:srgbClr val="33CCFF"/>
                </a:gs>
              </a:gsLst>
              <a:lin ang="0" scaled="1"/>
              <a:tileRect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6" name="矩形 1"/>
            <p:cNvSpPr/>
            <p:nvPr/>
          </p:nvSpPr>
          <p:spPr>
            <a:xfrm rot="18025451" flipV="1">
              <a:off x="4612065" y="3195113"/>
              <a:ext cx="1134810" cy="1523049"/>
            </a:xfrm>
            <a:custGeom>
              <a:avLst/>
              <a:gdLst>
                <a:gd name="connsiteX0" fmla="*/ 0 w 1584176"/>
                <a:gd name="connsiteY0" fmla="*/ 0 h 2192119"/>
                <a:gd name="connsiteX1" fmla="*/ 1584176 w 1584176"/>
                <a:gd name="connsiteY1" fmla="*/ 0 h 2192119"/>
                <a:gd name="connsiteX2" fmla="*/ 1584176 w 1584176"/>
                <a:gd name="connsiteY2" fmla="*/ 2192119 h 2192119"/>
                <a:gd name="connsiteX3" fmla="*/ 0 w 1584176"/>
                <a:gd name="connsiteY3" fmla="*/ 2192119 h 2192119"/>
                <a:gd name="connsiteX4" fmla="*/ 0 w 1584176"/>
                <a:gd name="connsiteY4" fmla="*/ 0 h 2192119"/>
                <a:gd name="connsiteX0" fmla="*/ 0 w 1584176"/>
                <a:gd name="connsiteY0" fmla="*/ 2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0 w 1584176"/>
                <a:gd name="connsiteY5" fmla="*/ 2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383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156893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82217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8936" h="2148711">
                  <a:moveTo>
                    <a:pt x="0" y="383312"/>
                  </a:moveTo>
                  <a:lnTo>
                    <a:pt x="761608" y="0"/>
                  </a:lnTo>
                  <a:lnTo>
                    <a:pt x="1568936" y="383312"/>
                  </a:lnTo>
                  <a:cubicBezTo>
                    <a:pt x="1320016" y="966698"/>
                    <a:pt x="827256" y="1382445"/>
                    <a:pt x="822176" y="2148711"/>
                  </a:cubicBezTo>
                  <a:lnTo>
                    <a:pt x="731520" y="2148711"/>
                  </a:lnTo>
                  <a:cubicBezTo>
                    <a:pt x="662940" y="1369745"/>
                    <a:pt x="243840" y="971778"/>
                    <a:pt x="0" y="3833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99"/>
                </a:gs>
                <a:gs pos="100000">
                  <a:srgbClr val="33CCFF"/>
                </a:gs>
              </a:gsLst>
              <a:lin ang="0" scaled="1"/>
              <a:tileRect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7" name="矩形 1"/>
            <p:cNvSpPr/>
            <p:nvPr/>
          </p:nvSpPr>
          <p:spPr>
            <a:xfrm>
              <a:off x="3912729" y="1963966"/>
              <a:ext cx="1134809" cy="1554161"/>
            </a:xfrm>
            <a:custGeom>
              <a:avLst/>
              <a:gdLst>
                <a:gd name="connsiteX0" fmla="*/ 0 w 1584176"/>
                <a:gd name="connsiteY0" fmla="*/ 0 h 2192119"/>
                <a:gd name="connsiteX1" fmla="*/ 1584176 w 1584176"/>
                <a:gd name="connsiteY1" fmla="*/ 0 h 2192119"/>
                <a:gd name="connsiteX2" fmla="*/ 1584176 w 1584176"/>
                <a:gd name="connsiteY2" fmla="*/ 2192119 h 2192119"/>
                <a:gd name="connsiteX3" fmla="*/ 0 w 1584176"/>
                <a:gd name="connsiteY3" fmla="*/ 2192119 h 2192119"/>
                <a:gd name="connsiteX4" fmla="*/ 0 w 1584176"/>
                <a:gd name="connsiteY4" fmla="*/ 0 h 2192119"/>
                <a:gd name="connsiteX0" fmla="*/ 0 w 1584176"/>
                <a:gd name="connsiteY0" fmla="*/ 2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0 w 1584176"/>
                <a:gd name="connsiteY5" fmla="*/ 2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383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156893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82217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8936" h="2148711">
                  <a:moveTo>
                    <a:pt x="0" y="383312"/>
                  </a:moveTo>
                  <a:lnTo>
                    <a:pt x="761608" y="0"/>
                  </a:lnTo>
                  <a:lnTo>
                    <a:pt x="1568936" y="383312"/>
                  </a:lnTo>
                  <a:cubicBezTo>
                    <a:pt x="1320016" y="966698"/>
                    <a:pt x="827256" y="1382445"/>
                    <a:pt x="822176" y="2148711"/>
                  </a:cubicBezTo>
                  <a:lnTo>
                    <a:pt x="731520" y="2148711"/>
                  </a:lnTo>
                  <a:cubicBezTo>
                    <a:pt x="662940" y="1369745"/>
                    <a:pt x="243840" y="971778"/>
                    <a:pt x="0" y="3833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3300"/>
                </a:gs>
                <a:gs pos="100000">
                  <a:srgbClr val="00CC00"/>
                </a:gs>
              </a:gsLst>
              <a:lin ang="0" scaled="1"/>
              <a:tileRect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3990300" y="2226671"/>
              <a:ext cx="966927" cy="452762"/>
              <a:chOff x="3894778" y="1910064"/>
              <a:chExt cx="1336828" cy="625967"/>
            </a:xfrm>
          </p:grpSpPr>
          <p:sp>
            <p:nvSpPr>
              <p:cNvPr id="89" name="任意多边形 88"/>
              <p:cNvSpPr/>
              <p:nvPr/>
            </p:nvSpPr>
            <p:spPr>
              <a:xfrm>
                <a:off x="4650581" y="1912144"/>
                <a:ext cx="581025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0" name="任意多边形 89"/>
              <p:cNvSpPr/>
              <p:nvPr/>
            </p:nvSpPr>
            <p:spPr>
              <a:xfrm flipH="1">
                <a:off x="3894778" y="1910064"/>
                <a:ext cx="576064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69" name="矩形 1"/>
            <p:cNvSpPr/>
            <p:nvPr/>
          </p:nvSpPr>
          <p:spPr>
            <a:xfrm rot="3507717">
              <a:off x="4617877" y="2371654"/>
              <a:ext cx="1134810" cy="1554161"/>
            </a:xfrm>
            <a:custGeom>
              <a:avLst/>
              <a:gdLst>
                <a:gd name="connsiteX0" fmla="*/ 0 w 1584176"/>
                <a:gd name="connsiteY0" fmla="*/ 0 h 2192119"/>
                <a:gd name="connsiteX1" fmla="*/ 1584176 w 1584176"/>
                <a:gd name="connsiteY1" fmla="*/ 0 h 2192119"/>
                <a:gd name="connsiteX2" fmla="*/ 1584176 w 1584176"/>
                <a:gd name="connsiteY2" fmla="*/ 2192119 h 2192119"/>
                <a:gd name="connsiteX3" fmla="*/ 0 w 1584176"/>
                <a:gd name="connsiteY3" fmla="*/ 2192119 h 2192119"/>
                <a:gd name="connsiteX4" fmla="*/ 0 w 1584176"/>
                <a:gd name="connsiteY4" fmla="*/ 0 h 2192119"/>
                <a:gd name="connsiteX0" fmla="*/ 0 w 1584176"/>
                <a:gd name="connsiteY0" fmla="*/ 2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0 w 1584176"/>
                <a:gd name="connsiteY5" fmla="*/ 2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383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156893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82217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8936" h="2148711">
                  <a:moveTo>
                    <a:pt x="0" y="383312"/>
                  </a:moveTo>
                  <a:lnTo>
                    <a:pt x="761608" y="0"/>
                  </a:lnTo>
                  <a:lnTo>
                    <a:pt x="1568936" y="383312"/>
                  </a:lnTo>
                  <a:cubicBezTo>
                    <a:pt x="1320016" y="966698"/>
                    <a:pt x="827256" y="1382445"/>
                    <a:pt x="822176" y="2148711"/>
                  </a:cubicBezTo>
                  <a:lnTo>
                    <a:pt x="731520" y="2148711"/>
                  </a:lnTo>
                  <a:cubicBezTo>
                    <a:pt x="662940" y="1369745"/>
                    <a:pt x="243840" y="971778"/>
                    <a:pt x="0" y="3833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900"/>
                </a:gs>
                <a:gs pos="100000">
                  <a:srgbClr val="FFCC00"/>
                </a:gs>
              </a:gsLst>
              <a:lin ang="0" scaled="1"/>
              <a:tileRect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0" name="矩形 1"/>
            <p:cNvSpPr/>
            <p:nvPr/>
          </p:nvSpPr>
          <p:spPr>
            <a:xfrm rot="10800000">
              <a:off x="3895580" y="3584266"/>
              <a:ext cx="1134810" cy="1554161"/>
            </a:xfrm>
            <a:custGeom>
              <a:avLst/>
              <a:gdLst>
                <a:gd name="connsiteX0" fmla="*/ 0 w 1584176"/>
                <a:gd name="connsiteY0" fmla="*/ 0 h 2192119"/>
                <a:gd name="connsiteX1" fmla="*/ 1584176 w 1584176"/>
                <a:gd name="connsiteY1" fmla="*/ 0 h 2192119"/>
                <a:gd name="connsiteX2" fmla="*/ 1584176 w 1584176"/>
                <a:gd name="connsiteY2" fmla="*/ 2192119 h 2192119"/>
                <a:gd name="connsiteX3" fmla="*/ 0 w 1584176"/>
                <a:gd name="connsiteY3" fmla="*/ 2192119 h 2192119"/>
                <a:gd name="connsiteX4" fmla="*/ 0 w 1584176"/>
                <a:gd name="connsiteY4" fmla="*/ 0 h 2192119"/>
                <a:gd name="connsiteX0" fmla="*/ 0 w 1584176"/>
                <a:gd name="connsiteY0" fmla="*/ 2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0 w 1584176"/>
                <a:gd name="connsiteY5" fmla="*/ 2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383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156893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82217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8936" h="2148711">
                  <a:moveTo>
                    <a:pt x="0" y="383312"/>
                  </a:moveTo>
                  <a:lnTo>
                    <a:pt x="761608" y="0"/>
                  </a:lnTo>
                  <a:lnTo>
                    <a:pt x="1568936" y="383312"/>
                  </a:lnTo>
                  <a:cubicBezTo>
                    <a:pt x="1320016" y="966698"/>
                    <a:pt x="827256" y="1382445"/>
                    <a:pt x="822176" y="2148711"/>
                  </a:cubicBezTo>
                  <a:lnTo>
                    <a:pt x="731520" y="2148711"/>
                  </a:lnTo>
                  <a:cubicBezTo>
                    <a:pt x="662940" y="1369745"/>
                    <a:pt x="243840" y="971778"/>
                    <a:pt x="0" y="3833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3300"/>
                </a:gs>
                <a:gs pos="100000">
                  <a:srgbClr val="00CC00"/>
                </a:gs>
              </a:gsLst>
              <a:lin ang="0" scaled="1"/>
              <a:tileRect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1" name="矩形 1"/>
            <p:cNvSpPr/>
            <p:nvPr/>
          </p:nvSpPr>
          <p:spPr>
            <a:xfrm rot="3606427" flipV="1">
              <a:off x="3205160" y="3206701"/>
              <a:ext cx="1134810" cy="1523048"/>
            </a:xfrm>
            <a:custGeom>
              <a:avLst/>
              <a:gdLst>
                <a:gd name="connsiteX0" fmla="*/ 0 w 1584176"/>
                <a:gd name="connsiteY0" fmla="*/ 0 h 2192119"/>
                <a:gd name="connsiteX1" fmla="*/ 1584176 w 1584176"/>
                <a:gd name="connsiteY1" fmla="*/ 0 h 2192119"/>
                <a:gd name="connsiteX2" fmla="*/ 1584176 w 1584176"/>
                <a:gd name="connsiteY2" fmla="*/ 2192119 h 2192119"/>
                <a:gd name="connsiteX3" fmla="*/ 0 w 1584176"/>
                <a:gd name="connsiteY3" fmla="*/ 2192119 h 2192119"/>
                <a:gd name="connsiteX4" fmla="*/ 0 w 1584176"/>
                <a:gd name="connsiteY4" fmla="*/ 0 h 2192119"/>
                <a:gd name="connsiteX0" fmla="*/ 0 w 1584176"/>
                <a:gd name="connsiteY0" fmla="*/ 2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0 w 1584176"/>
                <a:gd name="connsiteY5" fmla="*/ 2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383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156893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82217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8936" h="2148711">
                  <a:moveTo>
                    <a:pt x="0" y="383312"/>
                  </a:moveTo>
                  <a:lnTo>
                    <a:pt x="761608" y="0"/>
                  </a:lnTo>
                  <a:lnTo>
                    <a:pt x="1568936" y="383312"/>
                  </a:lnTo>
                  <a:cubicBezTo>
                    <a:pt x="1320016" y="966698"/>
                    <a:pt x="827256" y="1382445"/>
                    <a:pt x="822176" y="2148711"/>
                  </a:cubicBezTo>
                  <a:lnTo>
                    <a:pt x="731520" y="2148711"/>
                  </a:lnTo>
                  <a:cubicBezTo>
                    <a:pt x="662940" y="1369745"/>
                    <a:pt x="243840" y="971778"/>
                    <a:pt x="0" y="3833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900"/>
                </a:gs>
                <a:gs pos="100000">
                  <a:srgbClr val="FFCC00"/>
                </a:gs>
              </a:gsLst>
              <a:lin ang="0" scaled="1"/>
              <a:tileRect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2" name="同心圆 71"/>
            <p:cNvSpPr/>
            <p:nvPr/>
          </p:nvSpPr>
          <p:spPr>
            <a:xfrm>
              <a:off x="3889644" y="2966218"/>
              <a:ext cx="1167907" cy="1167907"/>
            </a:xfrm>
            <a:prstGeom prst="donut">
              <a:avLst>
                <a:gd name="adj" fmla="val 11706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4288742" y="3358780"/>
              <a:ext cx="382784" cy="382784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 flipV="1">
              <a:off x="3979520" y="4460468"/>
              <a:ext cx="966927" cy="420757"/>
              <a:chOff x="3894778" y="1910064"/>
              <a:chExt cx="1336828" cy="625967"/>
            </a:xfrm>
          </p:grpSpPr>
          <p:sp>
            <p:nvSpPr>
              <p:cNvPr id="87" name="任意多边形 86"/>
              <p:cNvSpPr/>
              <p:nvPr/>
            </p:nvSpPr>
            <p:spPr>
              <a:xfrm>
                <a:off x="4650581" y="1912144"/>
                <a:ext cx="581025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8" name="任意多边形 87"/>
              <p:cNvSpPr/>
              <p:nvPr/>
            </p:nvSpPr>
            <p:spPr>
              <a:xfrm flipH="1">
                <a:off x="3894778" y="1910064"/>
                <a:ext cx="576064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 rot="17679061">
              <a:off x="3064646" y="2774976"/>
              <a:ext cx="966927" cy="452762"/>
              <a:chOff x="3894778" y="1910064"/>
              <a:chExt cx="1336828" cy="625967"/>
            </a:xfrm>
          </p:grpSpPr>
          <p:sp>
            <p:nvSpPr>
              <p:cNvPr id="85" name="任意多边形 84"/>
              <p:cNvSpPr/>
              <p:nvPr/>
            </p:nvSpPr>
            <p:spPr>
              <a:xfrm>
                <a:off x="4650581" y="1912144"/>
                <a:ext cx="581025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6" name="任意多边形 85"/>
              <p:cNvSpPr/>
              <p:nvPr/>
            </p:nvSpPr>
            <p:spPr>
              <a:xfrm flipH="1">
                <a:off x="3894778" y="1910064"/>
                <a:ext cx="576064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 rot="13985146">
              <a:off x="3043426" y="3838972"/>
              <a:ext cx="966927" cy="452762"/>
              <a:chOff x="3894778" y="1910064"/>
              <a:chExt cx="1336828" cy="625967"/>
            </a:xfrm>
          </p:grpSpPr>
          <p:sp>
            <p:nvSpPr>
              <p:cNvPr id="83" name="任意多边形 82"/>
              <p:cNvSpPr/>
              <p:nvPr/>
            </p:nvSpPr>
            <p:spPr>
              <a:xfrm>
                <a:off x="4650581" y="1912144"/>
                <a:ext cx="581025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 flipH="1">
                <a:off x="3894778" y="1910064"/>
                <a:ext cx="576064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 rot="3443885">
              <a:off x="4961387" y="2778011"/>
              <a:ext cx="966927" cy="452762"/>
              <a:chOff x="3894778" y="1910064"/>
              <a:chExt cx="1336828" cy="625967"/>
            </a:xfrm>
          </p:grpSpPr>
          <p:sp>
            <p:nvSpPr>
              <p:cNvPr id="81" name="任意多边形 80"/>
              <p:cNvSpPr/>
              <p:nvPr/>
            </p:nvSpPr>
            <p:spPr>
              <a:xfrm>
                <a:off x="4650581" y="1912144"/>
                <a:ext cx="581025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2" name="任意多边形 81"/>
              <p:cNvSpPr/>
              <p:nvPr/>
            </p:nvSpPr>
            <p:spPr>
              <a:xfrm flipH="1">
                <a:off x="3894778" y="1910064"/>
                <a:ext cx="576064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 rot="7452006">
              <a:off x="4935680" y="3862095"/>
              <a:ext cx="966927" cy="452762"/>
              <a:chOff x="3894778" y="1910064"/>
              <a:chExt cx="1336828" cy="625967"/>
            </a:xfrm>
          </p:grpSpPr>
          <p:sp>
            <p:nvSpPr>
              <p:cNvPr id="79" name="任意多边形 78"/>
              <p:cNvSpPr/>
              <p:nvPr/>
            </p:nvSpPr>
            <p:spPr>
              <a:xfrm>
                <a:off x="4650581" y="1912144"/>
                <a:ext cx="581025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 flipH="1">
                <a:off x="3894778" y="1910064"/>
                <a:ext cx="576064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91" name="组合 44"/>
          <p:cNvGrpSpPr>
            <a:grpSpLocks/>
          </p:cNvGrpSpPr>
          <p:nvPr/>
        </p:nvGrpSpPr>
        <p:grpSpPr bwMode="auto">
          <a:xfrm flipH="1">
            <a:off x="4644565" y="1735312"/>
            <a:ext cx="2385942" cy="461665"/>
            <a:chOff x="-362770" y="3102960"/>
            <a:chExt cx="2183514" cy="422707"/>
          </a:xfrm>
        </p:grpSpPr>
        <p:sp>
          <p:nvSpPr>
            <p:cNvPr id="92" name="TextBox 91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227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3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227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4" name="TextBox 11"/>
          <p:cNvSpPr txBox="1">
            <a:spLocks noChangeArrowheads="1"/>
          </p:cNvSpPr>
          <p:nvPr/>
        </p:nvSpPr>
        <p:spPr bwMode="auto">
          <a:xfrm flipH="1">
            <a:off x="5065588" y="1296045"/>
            <a:ext cx="1590975" cy="3625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115214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4168793" y="2233671"/>
            <a:ext cx="3369196" cy="524710"/>
            <a:chOff x="2955260" y="1695215"/>
            <a:chExt cx="3084598" cy="480431"/>
          </a:xfrm>
        </p:grpSpPr>
        <p:cxnSp>
          <p:nvCxnSpPr>
            <p:cNvPr id="96" name="直接连接符 95"/>
            <p:cNvCxnSpPr/>
            <p:nvPr/>
          </p:nvCxnSpPr>
          <p:spPr>
            <a:xfrm flipH="1">
              <a:off x="2955260" y="1695215"/>
              <a:ext cx="3084598" cy="0"/>
            </a:xfrm>
            <a:prstGeom prst="line">
              <a:avLst/>
            </a:prstGeom>
            <a:noFill/>
            <a:ln w="12700" cap="flat" cmpd="sng" algn="ctr">
              <a:solidFill>
                <a:srgbClr val="00B050"/>
              </a:solidFill>
              <a:prstDash val="sysDot"/>
              <a:headEnd type="oval"/>
              <a:tailEnd type="oval"/>
            </a:ln>
            <a:effectLst/>
          </p:spPr>
        </p:cxnSp>
        <p:cxnSp>
          <p:nvCxnSpPr>
            <p:cNvPr id="97" name="直接连接符 96"/>
            <p:cNvCxnSpPr/>
            <p:nvPr/>
          </p:nvCxnSpPr>
          <p:spPr>
            <a:xfrm>
              <a:off x="4478579" y="1695215"/>
              <a:ext cx="0" cy="480431"/>
            </a:xfrm>
            <a:prstGeom prst="line">
              <a:avLst/>
            </a:prstGeom>
            <a:noFill/>
            <a:ln w="12700" cap="flat" cmpd="sng" algn="ctr">
              <a:solidFill>
                <a:srgbClr val="00B050"/>
              </a:solidFill>
              <a:prstDash val="sysDot"/>
              <a:headEnd type="oval"/>
              <a:tailEnd type="oval"/>
            </a:ln>
            <a:effectLst/>
          </p:spPr>
        </p:cxnSp>
      </p:grpSp>
      <p:grpSp>
        <p:nvGrpSpPr>
          <p:cNvPr id="98" name="组合 97"/>
          <p:cNvGrpSpPr/>
          <p:nvPr/>
        </p:nvGrpSpPr>
        <p:grpSpPr>
          <a:xfrm flipV="1">
            <a:off x="4131028" y="5716964"/>
            <a:ext cx="3369196" cy="661558"/>
            <a:chOff x="2955260" y="1695215"/>
            <a:chExt cx="3084598" cy="480431"/>
          </a:xfrm>
        </p:grpSpPr>
        <p:cxnSp>
          <p:nvCxnSpPr>
            <p:cNvPr id="99" name="直接连接符 98"/>
            <p:cNvCxnSpPr/>
            <p:nvPr/>
          </p:nvCxnSpPr>
          <p:spPr>
            <a:xfrm flipH="1">
              <a:off x="2955260" y="1695215"/>
              <a:ext cx="3084598" cy="0"/>
            </a:xfrm>
            <a:prstGeom prst="line">
              <a:avLst/>
            </a:prstGeom>
            <a:noFill/>
            <a:ln w="12700" cap="flat" cmpd="sng" algn="ctr">
              <a:solidFill>
                <a:srgbClr val="00B050"/>
              </a:solidFill>
              <a:prstDash val="sysDot"/>
              <a:headEnd type="oval"/>
              <a:tailEnd type="oval"/>
            </a:ln>
            <a:effectLst/>
          </p:spPr>
        </p:cxnSp>
        <p:cxnSp>
          <p:nvCxnSpPr>
            <p:cNvPr id="100" name="直接连接符 99"/>
            <p:cNvCxnSpPr/>
            <p:nvPr/>
          </p:nvCxnSpPr>
          <p:spPr>
            <a:xfrm>
              <a:off x="4478579" y="1695215"/>
              <a:ext cx="0" cy="480431"/>
            </a:xfrm>
            <a:prstGeom prst="line">
              <a:avLst/>
            </a:prstGeom>
            <a:noFill/>
            <a:ln w="12700" cap="flat" cmpd="sng" algn="ctr">
              <a:solidFill>
                <a:srgbClr val="00B050"/>
              </a:solidFill>
              <a:prstDash val="sysDot"/>
              <a:headEnd type="oval"/>
              <a:tailEnd type="oval"/>
            </a:ln>
            <a:effectLst/>
          </p:spPr>
        </p:cxnSp>
      </p:grpSp>
      <p:grpSp>
        <p:nvGrpSpPr>
          <p:cNvPr id="101" name="组合 44"/>
          <p:cNvGrpSpPr>
            <a:grpSpLocks/>
          </p:cNvGrpSpPr>
          <p:nvPr/>
        </p:nvGrpSpPr>
        <p:grpSpPr bwMode="auto">
          <a:xfrm flipH="1">
            <a:off x="4644565" y="7037091"/>
            <a:ext cx="2385942" cy="461665"/>
            <a:chOff x="-362770" y="3102960"/>
            <a:chExt cx="2183514" cy="422707"/>
          </a:xfrm>
        </p:grpSpPr>
        <p:sp>
          <p:nvSpPr>
            <p:cNvPr id="102" name="TextBox 101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227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3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227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4" name="TextBox 11"/>
          <p:cNvSpPr txBox="1">
            <a:spLocks noChangeArrowheads="1"/>
          </p:cNvSpPr>
          <p:nvPr/>
        </p:nvSpPr>
        <p:spPr bwMode="auto">
          <a:xfrm flipH="1">
            <a:off x="5065588" y="6597824"/>
            <a:ext cx="1590975" cy="3625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115214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任意多边形 104"/>
          <p:cNvSpPr/>
          <p:nvPr/>
        </p:nvSpPr>
        <p:spPr>
          <a:xfrm>
            <a:off x="1530201" y="3078640"/>
            <a:ext cx="2839764" cy="367011"/>
          </a:xfrm>
          <a:custGeom>
            <a:avLst/>
            <a:gdLst>
              <a:gd name="connsiteX0" fmla="*/ 2240280 w 2240280"/>
              <a:gd name="connsiteY0" fmla="*/ 289560 h 289560"/>
              <a:gd name="connsiteX1" fmla="*/ 1767840 w 2240280"/>
              <a:gd name="connsiteY1" fmla="*/ 0 h 289560"/>
              <a:gd name="connsiteX2" fmla="*/ 0 w 2240280"/>
              <a:gd name="connsiteY2" fmla="*/ 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0280" h="289560">
                <a:moveTo>
                  <a:pt x="2240280" y="289560"/>
                </a:moveTo>
                <a:lnTo>
                  <a:pt x="1767840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rgbClr val="0070C0"/>
            </a:solidFill>
            <a:prstDash val="sysDot"/>
            <a:headEnd type="oval"/>
            <a:tailEnd type="oval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6" name="任意多边形 105"/>
          <p:cNvSpPr/>
          <p:nvPr/>
        </p:nvSpPr>
        <p:spPr>
          <a:xfrm flipV="1">
            <a:off x="1530201" y="5080433"/>
            <a:ext cx="2877251" cy="653036"/>
          </a:xfrm>
          <a:custGeom>
            <a:avLst/>
            <a:gdLst>
              <a:gd name="connsiteX0" fmla="*/ 2240280 w 2240280"/>
              <a:gd name="connsiteY0" fmla="*/ 289560 h 289560"/>
              <a:gd name="connsiteX1" fmla="*/ 1767840 w 2240280"/>
              <a:gd name="connsiteY1" fmla="*/ 0 h 289560"/>
              <a:gd name="connsiteX2" fmla="*/ 0 w 2240280"/>
              <a:gd name="connsiteY2" fmla="*/ 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0280" h="289560">
                <a:moveTo>
                  <a:pt x="2240280" y="289560"/>
                </a:moveTo>
                <a:lnTo>
                  <a:pt x="1767840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rgbClr val="FFC000"/>
            </a:solidFill>
            <a:prstDash val="sysDot"/>
            <a:headEnd type="oval"/>
            <a:tailEnd type="oval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07" name="组合 44"/>
          <p:cNvGrpSpPr>
            <a:grpSpLocks/>
          </p:cNvGrpSpPr>
          <p:nvPr/>
        </p:nvGrpSpPr>
        <p:grpSpPr bwMode="auto">
          <a:xfrm flipH="1">
            <a:off x="1530201" y="2519946"/>
            <a:ext cx="2385942" cy="461665"/>
            <a:chOff x="-362770" y="3102960"/>
            <a:chExt cx="2183514" cy="422707"/>
          </a:xfrm>
        </p:grpSpPr>
        <p:sp>
          <p:nvSpPr>
            <p:cNvPr id="108" name="TextBox 107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227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9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227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0" name="TextBox 11"/>
          <p:cNvSpPr txBox="1">
            <a:spLocks noChangeArrowheads="1"/>
          </p:cNvSpPr>
          <p:nvPr/>
        </p:nvSpPr>
        <p:spPr bwMode="auto">
          <a:xfrm flipH="1">
            <a:off x="1951224" y="2080679"/>
            <a:ext cx="1590975" cy="3625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115214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1" name="组合 44"/>
          <p:cNvGrpSpPr>
            <a:grpSpLocks/>
          </p:cNvGrpSpPr>
          <p:nvPr/>
        </p:nvGrpSpPr>
        <p:grpSpPr bwMode="auto">
          <a:xfrm flipH="1">
            <a:off x="1530201" y="5180530"/>
            <a:ext cx="2385942" cy="461665"/>
            <a:chOff x="-362770" y="3102960"/>
            <a:chExt cx="2183514" cy="422707"/>
          </a:xfrm>
        </p:grpSpPr>
        <p:sp>
          <p:nvSpPr>
            <p:cNvPr id="112" name="TextBox 111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227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3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227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4" name="TextBox 11"/>
          <p:cNvSpPr txBox="1">
            <a:spLocks noChangeArrowheads="1"/>
          </p:cNvSpPr>
          <p:nvPr/>
        </p:nvSpPr>
        <p:spPr bwMode="auto">
          <a:xfrm flipH="1">
            <a:off x="1951224" y="4741263"/>
            <a:ext cx="1590975" cy="3625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115214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5" name="任意多边形 114"/>
          <p:cNvSpPr/>
          <p:nvPr/>
        </p:nvSpPr>
        <p:spPr>
          <a:xfrm flipH="1">
            <a:off x="7155641" y="3093959"/>
            <a:ext cx="3206107" cy="367011"/>
          </a:xfrm>
          <a:custGeom>
            <a:avLst/>
            <a:gdLst>
              <a:gd name="connsiteX0" fmla="*/ 2240280 w 2240280"/>
              <a:gd name="connsiteY0" fmla="*/ 289560 h 289560"/>
              <a:gd name="connsiteX1" fmla="*/ 1767840 w 2240280"/>
              <a:gd name="connsiteY1" fmla="*/ 0 h 289560"/>
              <a:gd name="connsiteX2" fmla="*/ 0 w 2240280"/>
              <a:gd name="connsiteY2" fmla="*/ 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0280" h="289560">
                <a:moveTo>
                  <a:pt x="2240280" y="289560"/>
                </a:moveTo>
                <a:lnTo>
                  <a:pt x="1767840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rgbClr val="FFC000"/>
            </a:solidFill>
            <a:prstDash val="sysDot"/>
            <a:headEnd type="oval"/>
            <a:tailEnd type="oval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16" name="任意多边形 115"/>
          <p:cNvSpPr/>
          <p:nvPr/>
        </p:nvSpPr>
        <p:spPr>
          <a:xfrm flipH="1" flipV="1">
            <a:off x="7193128" y="5095752"/>
            <a:ext cx="3248429" cy="653036"/>
          </a:xfrm>
          <a:custGeom>
            <a:avLst/>
            <a:gdLst>
              <a:gd name="connsiteX0" fmla="*/ 2240280 w 2240280"/>
              <a:gd name="connsiteY0" fmla="*/ 289560 h 289560"/>
              <a:gd name="connsiteX1" fmla="*/ 1767840 w 2240280"/>
              <a:gd name="connsiteY1" fmla="*/ 0 h 289560"/>
              <a:gd name="connsiteX2" fmla="*/ 0 w 2240280"/>
              <a:gd name="connsiteY2" fmla="*/ 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0280" h="289560">
                <a:moveTo>
                  <a:pt x="2240280" y="289560"/>
                </a:moveTo>
                <a:lnTo>
                  <a:pt x="1767840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rgbClr val="0070C0"/>
            </a:solidFill>
            <a:prstDash val="sysDot"/>
            <a:headEnd type="oval"/>
            <a:tailEnd type="oval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17" name="组合 44"/>
          <p:cNvGrpSpPr>
            <a:grpSpLocks/>
          </p:cNvGrpSpPr>
          <p:nvPr/>
        </p:nvGrpSpPr>
        <p:grpSpPr bwMode="auto">
          <a:xfrm flipH="1">
            <a:off x="8002893" y="2519946"/>
            <a:ext cx="2385942" cy="461665"/>
            <a:chOff x="-362770" y="3102960"/>
            <a:chExt cx="2183514" cy="422707"/>
          </a:xfrm>
        </p:grpSpPr>
        <p:sp>
          <p:nvSpPr>
            <p:cNvPr id="118" name="TextBox 117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227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9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227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0" name="TextBox 11"/>
          <p:cNvSpPr txBox="1">
            <a:spLocks noChangeArrowheads="1"/>
          </p:cNvSpPr>
          <p:nvPr/>
        </p:nvSpPr>
        <p:spPr bwMode="auto">
          <a:xfrm flipH="1">
            <a:off x="8423916" y="2080679"/>
            <a:ext cx="1590975" cy="3625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115214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1" name="组合 44"/>
          <p:cNvGrpSpPr>
            <a:grpSpLocks/>
          </p:cNvGrpSpPr>
          <p:nvPr/>
        </p:nvGrpSpPr>
        <p:grpSpPr bwMode="auto">
          <a:xfrm flipH="1">
            <a:off x="8002893" y="5180530"/>
            <a:ext cx="2385942" cy="461665"/>
            <a:chOff x="-362770" y="3102960"/>
            <a:chExt cx="2183514" cy="422707"/>
          </a:xfrm>
        </p:grpSpPr>
        <p:sp>
          <p:nvSpPr>
            <p:cNvPr id="122" name="TextBox 121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227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3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227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115214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4" name="TextBox 11"/>
          <p:cNvSpPr txBox="1">
            <a:spLocks noChangeArrowheads="1"/>
          </p:cNvSpPr>
          <p:nvPr/>
        </p:nvSpPr>
        <p:spPr bwMode="auto">
          <a:xfrm flipH="1">
            <a:off x="8423916" y="4741263"/>
            <a:ext cx="1590975" cy="3625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115214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1750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993</Words>
  <Application>Microsoft Office PowerPoint</Application>
  <PresentationFormat>自定义</PresentationFormat>
  <Paragraphs>99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1371</cp:revision>
  <dcterms:created xsi:type="dcterms:W3CDTF">2009-02-11T05:37:22Z</dcterms:created>
  <dcterms:modified xsi:type="dcterms:W3CDTF">2019-08-30T15:31:29Z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