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61" r:id="rId3"/>
    <p:sldId id="462" r:id="rId4"/>
    <p:sldId id="463" r:id="rId5"/>
    <p:sldId id="464" r:id="rId6"/>
    <p:sldId id="359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1"/>
          <p:cNvSpPr txBox="1"/>
          <p:nvPr/>
        </p:nvSpPr>
        <p:spPr>
          <a:xfrm>
            <a:off x="3942835" y="1296046"/>
            <a:ext cx="4068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「在这里</a:t>
            </a:r>
            <a:r>
              <a:rPr lang="zh-CN" altLang="en-US" sz="2800" dirty="0" smtClean="0">
                <a:solidFill>
                  <a:srgbClr val="ED82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添加主标题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」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32"/>
          <p:cNvSpPr txBox="1"/>
          <p:nvPr/>
        </p:nvSpPr>
        <p:spPr>
          <a:xfrm>
            <a:off x="4248869" y="193461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充说明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补充说明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720477" y="2376166"/>
            <a:ext cx="1058517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5112965" y="3439822"/>
            <a:ext cx="1758726" cy="2783874"/>
            <a:chOff x="7104112" y="2492896"/>
            <a:chExt cx="1758726" cy="2783874"/>
          </a:xfrm>
        </p:grpSpPr>
        <p:grpSp>
          <p:nvGrpSpPr>
            <p:cNvPr id="6" name="组合 5"/>
            <p:cNvGrpSpPr/>
            <p:nvPr/>
          </p:nvGrpSpPr>
          <p:grpSpPr>
            <a:xfrm>
              <a:off x="7104112" y="2492896"/>
              <a:ext cx="1758726" cy="2783874"/>
              <a:chOff x="5216637" y="2780928"/>
              <a:chExt cx="1758726" cy="278387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5216637" y="2780928"/>
                <a:ext cx="1758726" cy="2160240"/>
              </a:xfrm>
              <a:custGeom>
                <a:avLst/>
                <a:gdLst>
                  <a:gd name="connsiteX0" fmla="*/ 879363 w 1758726"/>
                  <a:gd name="connsiteY0" fmla="*/ 0 h 2160240"/>
                  <a:gd name="connsiteX1" fmla="*/ 1758726 w 1758726"/>
                  <a:gd name="connsiteY1" fmla="*/ 879363 h 2160240"/>
                  <a:gd name="connsiteX2" fmla="*/ 1371024 w 1758726"/>
                  <a:gd name="connsiteY2" fmla="*/ 1608545 h 2160240"/>
                  <a:gd name="connsiteX3" fmla="*/ 1311411 w 1758726"/>
                  <a:gd name="connsiteY3" fmla="*/ 1640901 h 2160240"/>
                  <a:gd name="connsiteX4" fmla="*/ 1311411 w 1758726"/>
                  <a:gd name="connsiteY4" fmla="*/ 2160240 h 2160240"/>
                  <a:gd name="connsiteX5" fmla="*/ 447315 w 1758726"/>
                  <a:gd name="connsiteY5" fmla="*/ 2160240 h 2160240"/>
                  <a:gd name="connsiteX6" fmla="*/ 447315 w 1758726"/>
                  <a:gd name="connsiteY6" fmla="*/ 1640901 h 2160240"/>
                  <a:gd name="connsiteX7" fmla="*/ 387702 w 1758726"/>
                  <a:gd name="connsiteY7" fmla="*/ 1608545 h 2160240"/>
                  <a:gd name="connsiteX8" fmla="*/ 0 w 1758726"/>
                  <a:gd name="connsiteY8" fmla="*/ 879363 h 2160240"/>
                  <a:gd name="connsiteX9" fmla="*/ 879363 w 1758726"/>
                  <a:gd name="connsiteY9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8726" h="2160240">
                    <a:moveTo>
                      <a:pt x="879363" y="0"/>
                    </a:moveTo>
                    <a:cubicBezTo>
                      <a:pt x="1365022" y="0"/>
                      <a:pt x="1758726" y="393704"/>
                      <a:pt x="1758726" y="879363"/>
                    </a:cubicBezTo>
                    <a:cubicBezTo>
                      <a:pt x="1758726" y="1182900"/>
                      <a:pt x="1604936" y="1450517"/>
                      <a:pt x="1371024" y="1608545"/>
                    </a:cubicBezTo>
                    <a:lnTo>
                      <a:pt x="1311411" y="1640901"/>
                    </a:lnTo>
                    <a:lnTo>
                      <a:pt x="1311411" y="2160240"/>
                    </a:lnTo>
                    <a:lnTo>
                      <a:pt x="447315" y="2160240"/>
                    </a:lnTo>
                    <a:lnTo>
                      <a:pt x="447315" y="1640901"/>
                    </a:lnTo>
                    <a:lnTo>
                      <a:pt x="387702" y="1608545"/>
                    </a:lnTo>
                    <a:cubicBezTo>
                      <a:pt x="153790" y="1450517"/>
                      <a:pt x="0" y="1182900"/>
                      <a:pt x="0" y="879363"/>
                    </a:cubicBezTo>
                    <a:cubicBezTo>
                      <a:pt x="0" y="393704"/>
                      <a:pt x="393704" y="0"/>
                      <a:pt x="879363" y="0"/>
                    </a:cubicBezTo>
                    <a:close/>
                  </a:path>
                </a:pathLst>
              </a:custGeom>
              <a:solidFill>
                <a:srgbClr val="ED82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5627948" y="4983297"/>
                <a:ext cx="936104" cy="101887"/>
              </a:xfrm>
              <a:prstGeom prst="roundRect">
                <a:avLst>
                  <a:gd name="adj" fmla="val 50000"/>
                </a:avLst>
              </a:prstGeom>
              <a:solidFill>
                <a:srgbClr val="616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5627948" y="5127313"/>
                <a:ext cx="936104" cy="101887"/>
              </a:xfrm>
              <a:prstGeom prst="roundRect">
                <a:avLst>
                  <a:gd name="adj" fmla="val 50000"/>
                </a:avLst>
              </a:prstGeom>
              <a:solidFill>
                <a:srgbClr val="616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5681954" y="5275103"/>
                <a:ext cx="828092" cy="101887"/>
              </a:xfrm>
              <a:prstGeom prst="roundRect">
                <a:avLst>
                  <a:gd name="adj" fmla="val 50000"/>
                </a:avLst>
              </a:prstGeom>
              <a:solidFill>
                <a:srgbClr val="616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5852973" y="5451305"/>
                <a:ext cx="486054" cy="113497"/>
              </a:xfrm>
              <a:prstGeom prst="roundRect">
                <a:avLst>
                  <a:gd name="adj" fmla="val 50000"/>
                </a:avLst>
              </a:prstGeom>
              <a:solidFill>
                <a:srgbClr val="616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7740448" y="4065387"/>
              <a:ext cx="533400" cy="390525"/>
              <a:chOff x="7740448" y="4065387"/>
              <a:chExt cx="533400" cy="390525"/>
            </a:xfrm>
            <a:solidFill>
              <a:schemeClr val="bg1"/>
            </a:solidFill>
          </p:grpSpPr>
          <p:sp>
            <p:nvSpPr>
              <p:cNvPr id="8" name="Freeform 1999"/>
              <p:cNvSpPr>
                <a:spLocks noEditPoints="1"/>
              </p:cNvSpPr>
              <p:nvPr/>
            </p:nvSpPr>
            <p:spPr bwMode="auto">
              <a:xfrm>
                <a:off x="7875386" y="4238424"/>
                <a:ext cx="74613" cy="115888"/>
              </a:xfrm>
              <a:custGeom>
                <a:avLst/>
                <a:gdLst>
                  <a:gd name="T0" fmla="*/ 7 w 20"/>
                  <a:gd name="T1" fmla="*/ 31 h 31"/>
                  <a:gd name="T2" fmla="*/ 10 w 20"/>
                  <a:gd name="T3" fmla="*/ 30 h 31"/>
                  <a:gd name="T4" fmla="*/ 12 w 20"/>
                  <a:gd name="T5" fmla="*/ 30 h 31"/>
                  <a:gd name="T6" fmla="*/ 13 w 20"/>
                  <a:gd name="T7" fmla="*/ 28 h 31"/>
                  <a:gd name="T8" fmla="*/ 19 w 20"/>
                  <a:gd name="T9" fmla="*/ 5 h 31"/>
                  <a:gd name="T10" fmla="*/ 20 w 20"/>
                  <a:gd name="T11" fmla="*/ 0 h 31"/>
                  <a:gd name="T12" fmla="*/ 16 w 20"/>
                  <a:gd name="T13" fmla="*/ 0 h 31"/>
                  <a:gd name="T14" fmla="*/ 4 w 20"/>
                  <a:gd name="T15" fmla="*/ 0 h 31"/>
                  <a:gd name="T16" fmla="*/ 0 w 20"/>
                  <a:gd name="T17" fmla="*/ 0 h 31"/>
                  <a:gd name="T18" fmla="*/ 1 w 20"/>
                  <a:gd name="T19" fmla="*/ 5 h 31"/>
                  <a:gd name="T20" fmla="*/ 6 w 20"/>
                  <a:gd name="T21" fmla="*/ 28 h 31"/>
                  <a:gd name="T22" fmla="*/ 7 w 20"/>
                  <a:gd name="T23" fmla="*/ 31 h 31"/>
                  <a:gd name="T24" fmla="*/ 11 w 20"/>
                  <a:gd name="T25" fmla="*/ 7 h 31"/>
                  <a:gd name="T26" fmla="*/ 10 w 20"/>
                  <a:gd name="T27" fmla="*/ 13 h 31"/>
                  <a:gd name="T28" fmla="*/ 8 w 20"/>
                  <a:gd name="T29" fmla="*/ 7 h 31"/>
                  <a:gd name="T30" fmla="*/ 11 w 20"/>
                  <a:gd name="T31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31">
                    <a:moveTo>
                      <a:pt x="7" y="31"/>
                    </a:moveTo>
                    <a:cubicBezTo>
                      <a:pt x="7" y="31"/>
                      <a:pt x="9" y="30"/>
                      <a:pt x="10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28"/>
                      <a:pt x="13" y="28"/>
                    </a:cubicBezTo>
                    <a:cubicBezTo>
                      <a:pt x="13" y="28"/>
                      <a:pt x="19" y="5"/>
                      <a:pt x="19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6" y="28"/>
                      <a:pt x="6" y="28"/>
                      <a:pt x="6" y="28"/>
                    </a:cubicBezTo>
                    <a:lnTo>
                      <a:pt x="7" y="31"/>
                    </a:lnTo>
                    <a:close/>
                    <a:moveTo>
                      <a:pt x="11" y="7"/>
                    </a:moveTo>
                    <a:cubicBezTo>
                      <a:pt x="11" y="10"/>
                      <a:pt x="10" y="12"/>
                      <a:pt x="10" y="13"/>
                    </a:cubicBezTo>
                    <a:cubicBezTo>
                      <a:pt x="8" y="7"/>
                      <a:pt x="8" y="7"/>
                      <a:pt x="8" y="7"/>
                    </a:cubicBezTo>
                    <a:lnTo>
                      <a:pt x="1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Freeform 2000"/>
              <p:cNvSpPr>
                <a:spLocks noEditPoints="1"/>
              </p:cNvSpPr>
              <p:nvPr/>
            </p:nvSpPr>
            <p:spPr bwMode="auto">
              <a:xfrm>
                <a:off x="7740448" y="4065387"/>
                <a:ext cx="533400" cy="390525"/>
              </a:xfrm>
              <a:custGeom>
                <a:avLst/>
                <a:gdLst>
                  <a:gd name="T0" fmla="*/ 49 w 142"/>
                  <a:gd name="T1" fmla="*/ 104 h 104"/>
                  <a:gd name="T2" fmla="*/ 68 w 142"/>
                  <a:gd name="T3" fmla="*/ 53 h 104"/>
                  <a:gd name="T4" fmla="*/ 73 w 142"/>
                  <a:gd name="T5" fmla="*/ 53 h 104"/>
                  <a:gd name="T6" fmla="*/ 93 w 142"/>
                  <a:gd name="T7" fmla="*/ 104 h 104"/>
                  <a:gd name="T8" fmla="*/ 107 w 142"/>
                  <a:gd name="T9" fmla="*/ 99 h 104"/>
                  <a:gd name="T10" fmla="*/ 136 w 142"/>
                  <a:gd name="T11" fmla="*/ 53 h 104"/>
                  <a:gd name="T12" fmla="*/ 142 w 142"/>
                  <a:gd name="T13" fmla="*/ 47 h 104"/>
                  <a:gd name="T14" fmla="*/ 136 w 142"/>
                  <a:gd name="T15" fmla="*/ 37 h 104"/>
                  <a:gd name="T16" fmla="*/ 131 w 142"/>
                  <a:gd name="T17" fmla="*/ 7 h 104"/>
                  <a:gd name="T18" fmla="*/ 125 w 142"/>
                  <a:gd name="T19" fmla="*/ 0 h 104"/>
                  <a:gd name="T20" fmla="*/ 109 w 142"/>
                  <a:gd name="T21" fmla="*/ 4 h 104"/>
                  <a:gd name="T22" fmla="*/ 90 w 142"/>
                  <a:gd name="T23" fmla="*/ 37 h 104"/>
                  <a:gd name="T24" fmla="*/ 75 w 142"/>
                  <a:gd name="T25" fmla="*/ 0 h 104"/>
                  <a:gd name="T26" fmla="*/ 67 w 142"/>
                  <a:gd name="T27" fmla="*/ 0 h 104"/>
                  <a:gd name="T28" fmla="*/ 52 w 142"/>
                  <a:gd name="T29" fmla="*/ 37 h 104"/>
                  <a:gd name="T30" fmla="*/ 32 w 142"/>
                  <a:gd name="T31" fmla="*/ 4 h 104"/>
                  <a:gd name="T32" fmla="*/ 17 w 142"/>
                  <a:gd name="T33" fmla="*/ 0 h 104"/>
                  <a:gd name="T34" fmla="*/ 11 w 142"/>
                  <a:gd name="T35" fmla="*/ 7 h 104"/>
                  <a:gd name="T36" fmla="*/ 6 w 142"/>
                  <a:gd name="T37" fmla="*/ 37 h 104"/>
                  <a:gd name="T38" fmla="*/ 0 w 142"/>
                  <a:gd name="T39" fmla="*/ 47 h 104"/>
                  <a:gd name="T40" fmla="*/ 6 w 142"/>
                  <a:gd name="T41" fmla="*/ 53 h 104"/>
                  <a:gd name="T42" fmla="*/ 35 w 142"/>
                  <a:gd name="T43" fmla="*/ 99 h 104"/>
                  <a:gd name="T44" fmla="*/ 25 w 142"/>
                  <a:gd name="T45" fmla="*/ 46 h 104"/>
                  <a:gd name="T46" fmla="*/ 7 w 142"/>
                  <a:gd name="T47" fmla="*/ 44 h 104"/>
                  <a:gd name="T48" fmla="*/ 27 w 142"/>
                  <a:gd name="T49" fmla="*/ 44 h 104"/>
                  <a:gd name="T50" fmla="*/ 18 w 142"/>
                  <a:gd name="T51" fmla="*/ 7 h 104"/>
                  <a:gd name="T52" fmla="*/ 34 w 142"/>
                  <a:gd name="T53" fmla="*/ 41 h 104"/>
                  <a:gd name="T54" fmla="*/ 38 w 142"/>
                  <a:gd name="T55" fmla="*/ 44 h 104"/>
                  <a:gd name="T56" fmla="*/ 57 w 142"/>
                  <a:gd name="T57" fmla="*/ 44 h 104"/>
                  <a:gd name="T58" fmla="*/ 68 w 142"/>
                  <a:gd name="T59" fmla="*/ 7 h 104"/>
                  <a:gd name="T60" fmla="*/ 74 w 142"/>
                  <a:gd name="T61" fmla="*/ 7 h 104"/>
                  <a:gd name="T62" fmla="*/ 85 w 142"/>
                  <a:gd name="T63" fmla="*/ 44 h 104"/>
                  <a:gd name="T64" fmla="*/ 104 w 142"/>
                  <a:gd name="T65" fmla="*/ 44 h 104"/>
                  <a:gd name="T66" fmla="*/ 108 w 142"/>
                  <a:gd name="T67" fmla="*/ 41 h 104"/>
                  <a:gd name="T68" fmla="*/ 124 w 142"/>
                  <a:gd name="T69" fmla="*/ 7 h 104"/>
                  <a:gd name="T70" fmla="*/ 115 w 142"/>
                  <a:gd name="T71" fmla="*/ 44 h 104"/>
                  <a:gd name="T72" fmla="*/ 135 w 142"/>
                  <a:gd name="T73" fmla="*/ 44 h 104"/>
                  <a:gd name="T74" fmla="*/ 117 w 142"/>
                  <a:gd name="T75" fmla="*/ 46 h 104"/>
                  <a:gd name="T76" fmla="*/ 101 w 142"/>
                  <a:gd name="T77" fmla="*/ 97 h 104"/>
                  <a:gd name="T78" fmla="*/ 79 w 142"/>
                  <a:gd name="T79" fmla="*/ 49 h 104"/>
                  <a:gd name="T80" fmla="*/ 76 w 142"/>
                  <a:gd name="T81" fmla="*/ 46 h 104"/>
                  <a:gd name="T82" fmla="*/ 66 w 142"/>
                  <a:gd name="T83" fmla="*/ 46 h 104"/>
                  <a:gd name="T84" fmla="*/ 63 w 142"/>
                  <a:gd name="T85" fmla="*/ 49 h 104"/>
                  <a:gd name="T86" fmla="*/ 41 w 142"/>
                  <a:gd name="T87" fmla="*/ 97 h 104"/>
                  <a:gd name="T88" fmla="*/ 25 w 142"/>
                  <a:gd name="T89" fmla="*/ 4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2" h="104">
                    <a:moveTo>
                      <a:pt x="41" y="104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52" y="104"/>
                      <a:pt x="54" y="102"/>
                      <a:pt x="55" y="99"/>
                    </a:cubicBezTo>
                    <a:cubicBezTo>
                      <a:pt x="55" y="99"/>
                      <a:pt x="66" y="63"/>
                      <a:pt x="68" y="53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76" y="63"/>
                      <a:pt x="87" y="99"/>
                      <a:pt x="87" y="99"/>
                    </a:cubicBezTo>
                    <a:cubicBezTo>
                      <a:pt x="88" y="102"/>
                      <a:pt x="90" y="104"/>
                      <a:pt x="93" y="104"/>
                    </a:cubicBezTo>
                    <a:cubicBezTo>
                      <a:pt x="101" y="104"/>
                      <a:pt x="101" y="104"/>
                      <a:pt x="101" y="104"/>
                    </a:cubicBezTo>
                    <a:cubicBezTo>
                      <a:pt x="104" y="104"/>
                      <a:pt x="106" y="102"/>
                      <a:pt x="107" y="99"/>
                    </a:cubicBezTo>
                    <a:cubicBezTo>
                      <a:pt x="115" y="70"/>
                      <a:pt x="118" y="58"/>
                      <a:pt x="119" y="53"/>
                    </a:cubicBezTo>
                    <a:cubicBezTo>
                      <a:pt x="136" y="53"/>
                      <a:pt x="136" y="53"/>
                      <a:pt x="136" y="53"/>
                    </a:cubicBezTo>
                    <a:cubicBezTo>
                      <a:pt x="137" y="53"/>
                      <a:pt x="139" y="53"/>
                      <a:pt x="140" y="51"/>
                    </a:cubicBezTo>
                    <a:cubicBezTo>
                      <a:pt x="141" y="50"/>
                      <a:pt x="142" y="49"/>
                      <a:pt x="142" y="47"/>
                    </a:cubicBezTo>
                    <a:cubicBezTo>
                      <a:pt x="142" y="43"/>
                      <a:pt x="142" y="43"/>
                      <a:pt x="142" y="43"/>
                    </a:cubicBezTo>
                    <a:cubicBezTo>
                      <a:pt x="142" y="40"/>
                      <a:pt x="139" y="37"/>
                      <a:pt x="136" y="37"/>
                    </a:cubicBezTo>
                    <a:cubicBezTo>
                      <a:pt x="123" y="37"/>
                      <a:pt x="123" y="37"/>
                      <a:pt x="123" y="37"/>
                    </a:cubicBezTo>
                    <a:cubicBezTo>
                      <a:pt x="126" y="28"/>
                      <a:pt x="131" y="7"/>
                      <a:pt x="131" y="7"/>
                    </a:cubicBezTo>
                    <a:cubicBezTo>
                      <a:pt x="132" y="6"/>
                      <a:pt x="131" y="4"/>
                      <a:pt x="130" y="2"/>
                    </a:cubicBezTo>
                    <a:cubicBezTo>
                      <a:pt x="129" y="1"/>
                      <a:pt x="127" y="0"/>
                      <a:pt x="125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3" y="0"/>
                      <a:pt x="110" y="2"/>
                      <a:pt x="109" y="4"/>
                    </a:cubicBezTo>
                    <a:cubicBezTo>
                      <a:pt x="101" y="37"/>
                      <a:pt x="101" y="37"/>
                      <a:pt x="101" y="37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88" y="29"/>
                      <a:pt x="81" y="4"/>
                      <a:pt x="81" y="4"/>
                    </a:cubicBezTo>
                    <a:cubicBezTo>
                      <a:pt x="80" y="2"/>
                      <a:pt x="78" y="0"/>
                      <a:pt x="75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4" y="0"/>
                      <a:pt x="62" y="2"/>
                      <a:pt x="61" y="4"/>
                    </a:cubicBezTo>
                    <a:cubicBezTo>
                      <a:pt x="61" y="4"/>
                      <a:pt x="54" y="29"/>
                      <a:pt x="52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2"/>
                      <a:pt x="29" y="0"/>
                      <a:pt x="26" y="0"/>
                    </a:cubicBezTo>
                    <a:cubicBezTo>
                      <a:pt x="26" y="0"/>
                      <a:pt x="17" y="0"/>
                      <a:pt x="17" y="0"/>
                    </a:cubicBezTo>
                    <a:cubicBezTo>
                      <a:pt x="15" y="0"/>
                      <a:pt x="13" y="1"/>
                      <a:pt x="12" y="2"/>
                    </a:cubicBezTo>
                    <a:cubicBezTo>
                      <a:pt x="11" y="4"/>
                      <a:pt x="10" y="6"/>
                      <a:pt x="11" y="7"/>
                    </a:cubicBezTo>
                    <a:cubicBezTo>
                      <a:pt x="11" y="7"/>
                      <a:pt x="16" y="28"/>
                      <a:pt x="18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3" y="37"/>
                      <a:pt x="0" y="40"/>
                      <a:pt x="0" y="4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9"/>
                      <a:pt x="1" y="50"/>
                      <a:pt x="2" y="51"/>
                    </a:cubicBezTo>
                    <a:cubicBezTo>
                      <a:pt x="3" y="53"/>
                      <a:pt x="5" y="53"/>
                      <a:pt x="6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4" y="58"/>
                      <a:pt x="27" y="70"/>
                      <a:pt x="35" y="99"/>
                    </a:cubicBezTo>
                    <a:cubicBezTo>
                      <a:pt x="35" y="102"/>
                      <a:pt x="38" y="104"/>
                      <a:pt x="41" y="104"/>
                    </a:cubicBezTo>
                    <a:close/>
                    <a:moveTo>
                      <a:pt x="25" y="46"/>
                    </a:moveTo>
                    <a:cubicBezTo>
                      <a:pt x="7" y="46"/>
                      <a:pt x="7" y="46"/>
                      <a:pt x="7" y="46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7"/>
                      <a:pt x="24" y="7"/>
                      <a:pt x="26" y="7"/>
                    </a:cubicBezTo>
                    <a:cubicBezTo>
                      <a:pt x="27" y="11"/>
                      <a:pt x="34" y="41"/>
                      <a:pt x="34" y="41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7"/>
                      <a:pt x="71" y="7"/>
                      <a:pt x="71" y="7"/>
                    </a:cubicBezTo>
                    <a:cubicBezTo>
                      <a:pt x="74" y="7"/>
                      <a:pt x="74" y="7"/>
                      <a:pt x="74" y="7"/>
                    </a:cubicBezTo>
                    <a:cubicBezTo>
                      <a:pt x="84" y="41"/>
                      <a:pt x="84" y="41"/>
                      <a:pt x="84" y="41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8" y="41"/>
                      <a:pt x="108" y="41"/>
                      <a:pt x="108" y="41"/>
                    </a:cubicBezTo>
                    <a:cubicBezTo>
                      <a:pt x="108" y="41"/>
                      <a:pt x="115" y="11"/>
                      <a:pt x="116" y="7"/>
                    </a:cubicBezTo>
                    <a:cubicBezTo>
                      <a:pt x="117" y="7"/>
                      <a:pt x="122" y="7"/>
                      <a:pt x="124" y="7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15" y="44"/>
                      <a:pt x="115" y="44"/>
                      <a:pt x="115" y="44"/>
                    </a:cubicBezTo>
                    <a:cubicBezTo>
                      <a:pt x="119" y="44"/>
                      <a:pt x="119" y="44"/>
                      <a:pt x="119" y="44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17" y="46"/>
                      <a:pt x="117" y="46"/>
                      <a:pt x="117" y="46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14" y="46"/>
                      <a:pt x="102" y="92"/>
                      <a:pt x="101" y="97"/>
                    </a:cubicBezTo>
                    <a:cubicBezTo>
                      <a:pt x="93" y="97"/>
                      <a:pt x="93" y="97"/>
                      <a:pt x="93" y="97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6"/>
                      <a:pt x="79" y="46"/>
                      <a:pt x="79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40" y="92"/>
                      <a:pt x="28" y="46"/>
                      <a:pt x="28" y="46"/>
                    </a:cubicBezTo>
                    <a:lnTo>
                      <a:pt x="25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2001"/>
              <p:cNvSpPr>
                <a:spLocks/>
              </p:cNvSpPr>
              <p:nvPr/>
            </p:nvSpPr>
            <p:spPr bwMode="auto">
              <a:xfrm>
                <a:off x="7980161" y="4139999"/>
                <a:ext cx="52388" cy="90488"/>
              </a:xfrm>
              <a:custGeom>
                <a:avLst/>
                <a:gdLst>
                  <a:gd name="T0" fmla="*/ 5 w 14"/>
                  <a:gd name="T1" fmla="*/ 24 h 24"/>
                  <a:gd name="T2" fmla="*/ 7 w 14"/>
                  <a:gd name="T3" fmla="*/ 24 h 24"/>
                  <a:gd name="T4" fmla="*/ 9 w 14"/>
                  <a:gd name="T5" fmla="*/ 24 h 24"/>
                  <a:gd name="T6" fmla="*/ 14 w 14"/>
                  <a:gd name="T7" fmla="*/ 24 h 24"/>
                  <a:gd name="T8" fmla="*/ 13 w 14"/>
                  <a:gd name="T9" fmla="*/ 20 h 24"/>
                  <a:gd name="T10" fmla="*/ 10 w 14"/>
                  <a:gd name="T11" fmla="*/ 11 h 24"/>
                  <a:gd name="T12" fmla="*/ 7 w 14"/>
                  <a:gd name="T13" fmla="*/ 0 h 24"/>
                  <a:gd name="T14" fmla="*/ 4 w 14"/>
                  <a:gd name="T15" fmla="*/ 11 h 24"/>
                  <a:gd name="T16" fmla="*/ 1 w 14"/>
                  <a:gd name="T17" fmla="*/ 20 h 24"/>
                  <a:gd name="T18" fmla="*/ 0 w 14"/>
                  <a:gd name="T19" fmla="*/ 24 h 24"/>
                  <a:gd name="T20" fmla="*/ 5 w 14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4">
                    <a:moveTo>
                      <a:pt x="5" y="24"/>
                    </a:moveTo>
                    <a:cubicBezTo>
                      <a:pt x="7" y="24"/>
                      <a:pt x="7" y="24"/>
                      <a:pt x="7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14" y="24"/>
                      <a:pt x="14" y="24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5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Freeform 2002"/>
              <p:cNvSpPr>
                <a:spLocks noEditPoints="1"/>
              </p:cNvSpPr>
              <p:nvPr/>
            </p:nvSpPr>
            <p:spPr bwMode="auto">
              <a:xfrm>
                <a:off x="8059536" y="4238424"/>
                <a:ext cx="79375" cy="115888"/>
              </a:xfrm>
              <a:custGeom>
                <a:avLst/>
                <a:gdLst>
                  <a:gd name="T0" fmla="*/ 8 w 21"/>
                  <a:gd name="T1" fmla="*/ 28 h 31"/>
                  <a:gd name="T2" fmla="*/ 9 w 21"/>
                  <a:gd name="T3" fmla="*/ 30 h 31"/>
                  <a:gd name="T4" fmla="*/ 11 w 21"/>
                  <a:gd name="T5" fmla="*/ 30 h 31"/>
                  <a:gd name="T6" fmla="*/ 14 w 21"/>
                  <a:gd name="T7" fmla="*/ 31 h 31"/>
                  <a:gd name="T8" fmla="*/ 15 w 21"/>
                  <a:gd name="T9" fmla="*/ 28 h 31"/>
                  <a:gd name="T10" fmla="*/ 20 w 21"/>
                  <a:gd name="T11" fmla="*/ 5 h 31"/>
                  <a:gd name="T12" fmla="*/ 21 w 21"/>
                  <a:gd name="T13" fmla="*/ 0 h 31"/>
                  <a:gd name="T14" fmla="*/ 17 w 21"/>
                  <a:gd name="T15" fmla="*/ 0 h 31"/>
                  <a:gd name="T16" fmla="*/ 5 w 21"/>
                  <a:gd name="T17" fmla="*/ 0 h 31"/>
                  <a:gd name="T18" fmla="*/ 0 w 21"/>
                  <a:gd name="T19" fmla="*/ 0 h 31"/>
                  <a:gd name="T20" fmla="*/ 2 w 21"/>
                  <a:gd name="T21" fmla="*/ 5 h 31"/>
                  <a:gd name="T22" fmla="*/ 8 w 21"/>
                  <a:gd name="T23" fmla="*/ 28 h 31"/>
                  <a:gd name="T24" fmla="*/ 13 w 21"/>
                  <a:gd name="T25" fmla="*/ 7 h 31"/>
                  <a:gd name="T26" fmla="*/ 11 w 21"/>
                  <a:gd name="T27" fmla="*/ 13 h 31"/>
                  <a:gd name="T28" fmla="*/ 9 w 21"/>
                  <a:gd name="T29" fmla="*/ 7 h 31"/>
                  <a:gd name="T30" fmla="*/ 13 w 21"/>
                  <a:gd name="T31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31">
                    <a:moveTo>
                      <a:pt x="8" y="28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4" y="31"/>
                      <a:pt x="14" y="31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8" y="28"/>
                      <a:pt x="8" y="28"/>
                    </a:cubicBezTo>
                    <a:close/>
                    <a:moveTo>
                      <a:pt x="13" y="7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2"/>
                      <a:pt x="10" y="10"/>
                      <a:pt x="9" y="7"/>
                    </a:cubicBez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椭圆 16"/>
          <p:cNvSpPr/>
          <p:nvPr/>
        </p:nvSpPr>
        <p:spPr>
          <a:xfrm>
            <a:off x="4049336" y="2933066"/>
            <a:ext cx="3835587" cy="3835587"/>
          </a:xfrm>
          <a:prstGeom prst="ellipse">
            <a:avLst/>
          </a:prstGeom>
          <a:noFill/>
          <a:ln>
            <a:solidFill>
              <a:srgbClr val="9393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392885" y="3151790"/>
            <a:ext cx="592528" cy="592528"/>
          </a:xfrm>
          <a:prstGeom prst="ellipse">
            <a:avLst/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968709" y="3151790"/>
            <a:ext cx="592528" cy="592528"/>
          </a:xfrm>
          <a:prstGeom prst="ellipse">
            <a:avLst/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800357" y="4534831"/>
            <a:ext cx="592528" cy="592528"/>
          </a:xfrm>
          <a:prstGeom prst="ellipse">
            <a:avLst/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576937" y="4554595"/>
            <a:ext cx="592528" cy="592528"/>
          </a:xfrm>
          <a:prstGeom prst="ellipse">
            <a:avLst/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392885" y="5927432"/>
            <a:ext cx="592528" cy="592528"/>
          </a:xfrm>
          <a:prstGeom prst="ellipse">
            <a:avLst/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947698" y="5933997"/>
            <a:ext cx="592528" cy="592528"/>
          </a:xfrm>
          <a:prstGeom prst="ellipse">
            <a:avLst/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64"/>
          <p:cNvSpPr txBox="1"/>
          <p:nvPr/>
        </p:nvSpPr>
        <p:spPr>
          <a:xfrm>
            <a:off x="491475" y="3286043"/>
            <a:ext cx="356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65"/>
          <p:cNvSpPr txBox="1"/>
          <p:nvPr/>
        </p:nvSpPr>
        <p:spPr>
          <a:xfrm>
            <a:off x="2452395" y="3054636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66"/>
          <p:cNvSpPr txBox="1"/>
          <p:nvPr/>
        </p:nvSpPr>
        <p:spPr>
          <a:xfrm>
            <a:off x="229411" y="4766238"/>
            <a:ext cx="3296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67"/>
          <p:cNvSpPr txBox="1"/>
          <p:nvPr/>
        </p:nvSpPr>
        <p:spPr>
          <a:xfrm>
            <a:off x="1919364" y="4534831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68"/>
          <p:cNvSpPr txBox="1"/>
          <p:nvPr/>
        </p:nvSpPr>
        <p:spPr>
          <a:xfrm>
            <a:off x="1097789" y="6158839"/>
            <a:ext cx="2830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69"/>
          <p:cNvSpPr txBox="1"/>
          <p:nvPr/>
        </p:nvSpPr>
        <p:spPr>
          <a:xfrm>
            <a:off x="2321446" y="5927432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70"/>
          <p:cNvSpPr txBox="1"/>
          <p:nvPr/>
        </p:nvSpPr>
        <p:spPr>
          <a:xfrm>
            <a:off x="7961683" y="3427627"/>
            <a:ext cx="2830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71"/>
          <p:cNvSpPr txBox="1"/>
          <p:nvPr/>
        </p:nvSpPr>
        <p:spPr>
          <a:xfrm>
            <a:off x="7921277" y="3161809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72"/>
          <p:cNvSpPr txBox="1"/>
          <p:nvPr/>
        </p:nvSpPr>
        <p:spPr>
          <a:xfrm>
            <a:off x="8465739" y="4786544"/>
            <a:ext cx="232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73"/>
          <p:cNvSpPr txBox="1"/>
          <p:nvPr/>
        </p:nvSpPr>
        <p:spPr>
          <a:xfrm>
            <a:off x="8425333" y="4520726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74"/>
          <p:cNvSpPr txBox="1"/>
          <p:nvPr/>
        </p:nvSpPr>
        <p:spPr>
          <a:xfrm>
            <a:off x="8045705" y="6212164"/>
            <a:ext cx="2830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75"/>
          <p:cNvSpPr txBox="1"/>
          <p:nvPr/>
        </p:nvSpPr>
        <p:spPr>
          <a:xfrm>
            <a:off x="8005299" y="5946346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5327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54"/>
          <p:cNvSpPr txBox="1"/>
          <p:nvPr/>
        </p:nvSpPr>
        <p:spPr>
          <a:xfrm>
            <a:off x="4061774" y="1186808"/>
            <a:ext cx="4068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「在这里</a:t>
            </a:r>
            <a:r>
              <a:rPr lang="zh-CN" altLang="en-US" sz="2800" dirty="0" smtClean="0">
                <a:solidFill>
                  <a:srgbClr val="257F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添加主标题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」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5"/>
          <p:cNvSpPr txBox="1"/>
          <p:nvPr/>
        </p:nvSpPr>
        <p:spPr>
          <a:xfrm>
            <a:off x="2864720" y="1782181"/>
            <a:ext cx="6462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</a:p>
        </p:txBody>
      </p:sp>
      <p:sp>
        <p:nvSpPr>
          <p:cNvPr id="2" name="Freeform 8"/>
          <p:cNvSpPr>
            <a:spLocks noChangeArrowheads="1"/>
          </p:cNvSpPr>
          <p:nvPr/>
        </p:nvSpPr>
        <p:spPr bwMode="auto">
          <a:xfrm>
            <a:off x="5114438" y="4148051"/>
            <a:ext cx="1774145" cy="1767831"/>
          </a:xfrm>
          <a:custGeom>
            <a:avLst/>
            <a:gdLst>
              <a:gd name="T0" fmla="*/ 1049 w 2098"/>
              <a:gd name="T1" fmla="*/ 0 h 2093"/>
              <a:gd name="T2" fmla="*/ 1165 w 2098"/>
              <a:gd name="T3" fmla="*/ 125 h 2093"/>
              <a:gd name="T4" fmla="*/ 1314 w 2098"/>
              <a:gd name="T5" fmla="*/ 31 h 2093"/>
              <a:gd name="T6" fmla="*/ 1391 w 2098"/>
              <a:gd name="T7" fmla="*/ 185 h 2093"/>
              <a:gd name="T8" fmla="*/ 1554 w 2098"/>
              <a:gd name="T9" fmla="*/ 130 h 2093"/>
              <a:gd name="T10" fmla="*/ 1597 w 2098"/>
              <a:gd name="T11" fmla="*/ 296 h 2093"/>
              <a:gd name="T12" fmla="*/ 1767 w 2098"/>
              <a:gd name="T13" fmla="*/ 284 h 2093"/>
              <a:gd name="T14" fmla="*/ 1767 w 2098"/>
              <a:gd name="T15" fmla="*/ 459 h 2093"/>
              <a:gd name="T16" fmla="*/ 1935 w 2098"/>
              <a:gd name="T17" fmla="*/ 489 h 2093"/>
              <a:gd name="T18" fmla="*/ 1892 w 2098"/>
              <a:gd name="T19" fmla="*/ 652 h 2093"/>
              <a:gd name="T20" fmla="*/ 2050 w 2098"/>
              <a:gd name="T21" fmla="*/ 728 h 2093"/>
              <a:gd name="T22" fmla="*/ 1965 w 2098"/>
              <a:gd name="T23" fmla="*/ 874 h 2093"/>
              <a:gd name="T24" fmla="*/ 2098 w 2098"/>
              <a:gd name="T25" fmla="*/ 985 h 2093"/>
              <a:gd name="T26" fmla="*/ 1977 w 2098"/>
              <a:gd name="T27" fmla="*/ 1106 h 2093"/>
              <a:gd name="T28" fmla="*/ 2081 w 2098"/>
              <a:gd name="T29" fmla="*/ 1250 h 2093"/>
              <a:gd name="T30" fmla="*/ 1935 w 2098"/>
              <a:gd name="T31" fmla="*/ 1340 h 2093"/>
              <a:gd name="T32" fmla="*/ 1999 w 2098"/>
              <a:gd name="T33" fmla="*/ 1496 h 2093"/>
              <a:gd name="T34" fmla="*/ 1836 w 2098"/>
              <a:gd name="T35" fmla="*/ 1550 h 2093"/>
              <a:gd name="T36" fmla="*/ 1862 w 2098"/>
              <a:gd name="T37" fmla="*/ 1718 h 2093"/>
              <a:gd name="T38" fmla="*/ 1687 w 2098"/>
              <a:gd name="T39" fmla="*/ 1729 h 2093"/>
              <a:gd name="T40" fmla="*/ 1665 w 2098"/>
              <a:gd name="T41" fmla="*/ 1897 h 2093"/>
              <a:gd name="T42" fmla="*/ 1498 w 2098"/>
              <a:gd name="T43" fmla="*/ 1866 h 2093"/>
              <a:gd name="T44" fmla="*/ 1434 w 2098"/>
              <a:gd name="T45" fmla="*/ 2029 h 2093"/>
              <a:gd name="T46" fmla="*/ 1280 w 2098"/>
              <a:gd name="T47" fmla="*/ 1949 h 2093"/>
              <a:gd name="T48" fmla="*/ 1181 w 2098"/>
              <a:gd name="T49" fmla="*/ 2093 h 2093"/>
              <a:gd name="T50" fmla="*/ 1049 w 2098"/>
              <a:gd name="T51" fmla="*/ 1982 h 2093"/>
              <a:gd name="T52" fmla="*/ 917 w 2098"/>
              <a:gd name="T53" fmla="*/ 2093 h 2093"/>
              <a:gd name="T54" fmla="*/ 817 w 2098"/>
              <a:gd name="T55" fmla="*/ 1949 h 2093"/>
              <a:gd name="T56" fmla="*/ 664 w 2098"/>
              <a:gd name="T57" fmla="*/ 2029 h 2093"/>
              <a:gd name="T58" fmla="*/ 600 w 2098"/>
              <a:gd name="T59" fmla="*/ 1866 h 2093"/>
              <a:gd name="T60" fmla="*/ 432 w 2098"/>
              <a:gd name="T61" fmla="*/ 1897 h 2093"/>
              <a:gd name="T62" fmla="*/ 411 w 2098"/>
              <a:gd name="T63" fmla="*/ 1729 h 2093"/>
              <a:gd name="T64" fmla="*/ 236 w 2098"/>
              <a:gd name="T65" fmla="*/ 1718 h 2093"/>
              <a:gd name="T66" fmla="*/ 262 w 2098"/>
              <a:gd name="T67" fmla="*/ 1550 h 2093"/>
              <a:gd name="T68" fmla="*/ 99 w 2098"/>
              <a:gd name="T69" fmla="*/ 1496 h 2093"/>
              <a:gd name="T70" fmla="*/ 163 w 2098"/>
              <a:gd name="T71" fmla="*/ 1340 h 2093"/>
              <a:gd name="T72" fmla="*/ 17 w 2098"/>
              <a:gd name="T73" fmla="*/ 1250 h 2093"/>
              <a:gd name="T74" fmla="*/ 121 w 2098"/>
              <a:gd name="T75" fmla="*/ 1106 h 2093"/>
              <a:gd name="T76" fmla="*/ 0 w 2098"/>
              <a:gd name="T77" fmla="*/ 985 h 2093"/>
              <a:gd name="T78" fmla="*/ 132 w 2098"/>
              <a:gd name="T79" fmla="*/ 874 h 2093"/>
              <a:gd name="T80" fmla="*/ 47 w 2098"/>
              <a:gd name="T81" fmla="*/ 728 h 2093"/>
              <a:gd name="T82" fmla="*/ 206 w 2098"/>
              <a:gd name="T83" fmla="*/ 652 h 2093"/>
              <a:gd name="T84" fmla="*/ 163 w 2098"/>
              <a:gd name="T85" fmla="*/ 489 h 2093"/>
              <a:gd name="T86" fmla="*/ 331 w 2098"/>
              <a:gd name="T87" fmla="*/ 459 h 2093"/>
              <a:gd name="T88" fmla="*/ 331 w 2098"/>
              <a:gd name="T89" fmla="*/ 284 h 2093"/>
              <a:gd name="T90" fmla="*/ 501 w 2098"/>
              <a:gd name="T91" fmla="*/ 296 h 2093"/>
              <a:gd name="T92" fmla="*/ 543 w 2098"/>
              <a:gd name="T93" fmla="*/ 130 h 2093"/>
              <a:gd name="T94" fmla="*/ 706 w 2098"/>
              <a:gd name="T95" fmla="*/ 185 h 2093"/>
              <a:gd name="T96" fmla="*/ 784 w 2098"/>
              <a:gd name="T97" fmla="*/ 31 h 2093"/>
              <a:gd name="T98" fmla="*/ 933 w 2098"/>
              <a:gd name="T99" fmla="*/ 125 h 2093"/>
              <a:gd name="T100" fmla="*/ 1049 w 2098"/>
              <a:gd name="T101" fmla="*/ 0 h 20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098"/>
              <a:gd name="T154" fmla="*/ 0 h 2093"/>
              <a:gd name="T155" fmla="*/ 2098 w 2098"/>
              <a:gd name="T156" fmla="*/ 2093 h 209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098" h="2093">
                <a:moveTo>
                  <a:pt x="1049" y="0"/>
                </a:moveTo>
                <a:lnTo>
                  <a:pt x="1165" y="125"/>
                </a:lnTo>
                <a:lnTo>
                  <a:pt x="1314" y="31"/>
                </a:lnTo>
                <a:lnTo>
                  <a:pt x="1391" y="185"/>
                </a:lnTo>
                <a:lnTo>
                  <a:pt x="1554" y="130"/>
                </a:lnTo>
                <a:lnTo>
                  <a:pt x="1597" y="296"/>
                </a:lnTo>
                <a:lnTo>
                  <a:pt x="1767" y="284"/>
                </a:lnTo>
                <a:lnTo>
                  <a:pt x="1767" y="459"/>
                </a:lnTo>
                <a:lnTo>
                  <a:pt x="1935" y="489"/>
                </a:lnTo>
                <a:lnTo>
                  <a:pt x="1892" y="652"/>
                </a:lnTo>
                <a:lnTo>
                  <a:pt x="2050" y="728"/>
                </a:lnTo>
                <a:lnTo>
                  <a:pt x="1965" y="874"/>
                </a:lnTo>
                <a:lnTo>
                  <a:pt x="2098" y="985"/>
                </a:lnTo>
                <a:lnTo>
                  <a:pt x="1977" y="1106"/>
                </a:lnTo>
                <a:lnTo>
                  <a:pt x="2081" y="1250"/>
                </a:lnTo>
                <a:lnTo>
                  <a:pt x="1935" y="1340"/>
                </a:lnTo>
                <a:lnTo>
                  <a:pt x="1999" y="1496"/>
                </a:lnTo>
                <a:lnTo>
                  <a:pt x="1836" y="1550"/>
                </a:lnTo>
                <a:lnTo>
                  <a:pt x="1862" y="1718"/>
                </a:lnTo>
                <a:lnTo>
                  <a:pt x="1687" y="1729"/>
                </a:lnTo>
                <a:lnTo>
                  <a:pt x="1665" y="1897"/>
                </a:lnTo>
                <a:lnTo>
                  <a:pt x="1498" y="1866"/>
                </a:lnTo>
                <a:lnTo>
                  <a:pt x="1434" y="2029"/>
                </a:lnTo>
                <a:lnTo>
                  <a:pt x="1280" y="1949"/>
                </a:lnTo>
                <a:lnTo>
                  <a:pt x="1181" y="2093"/>
                </a:lnTo>
                <a:lnTo>
                  <a:pt x="1049" y="1982"/>
                </a:lnTo>
                <a:lnTo>
                  <a:pt x="917" y="2093"/>
                </a:lnTo>
                <a:lnTo>
                  <a:pt x="817" y="1949"/>
                </a:lnTo>
                <a:lnTo>
                  <a:pt x="664" y="2029"/>
                </a:lnTo>
                <a:lnTo>
                  <a:pt x="600" y="1866"/>
                </a:lnTo>
                <a:lnTo>
                  <a:pt x="432" y="1897"/>
                </a:lnTo>
                <a:lnTo>
                  <a:pt x="411" y="1729"/>
                </a:lnTo>
                <a:lnTo>
                  <a:pt x="236" y="1718"/>
                </a:lnTo>
                <a:lnTo>
                  <a:pt x="262" y="1550"/>
                </a:lnTo>
                <a:lnTo>
                  <a:pt x="99" y="1496"/>
                </a:lnTo>
                <a:lnTo>
                  <a:pt x="163" y="1340"/>
                </a:lnTo>
                <a:lnTo>
                  <a:pt x="17" y="1250"/>
                </a:lnTo>
                <a:lnTo>
                  <a:pt x="121" y="1106"/>
                </a:lnTo>
                <a:lnTo>
                  <a:pt x="0" y="985"/>
                </a:lnTo>
                <a:lnTo>
                  <a:pt x="132" y="874"/>
                </a:lnTo>
                <a:lnTo>
                  <a:pt x="47" y="728"/>
                </a:lnTo>
                <a:lnTo>
                  <a:pt x="206" y="652"/>
                </a:lnTo>
                <a:lnTo>
                  <a:pt x="163" y="489"/>
                </a:lnTo>
                <a:lnTo>
                  <a:pt x="331" y="459"/>
                </a:lnTo>
                <a:lnTo>
                  <a:pt x="331" y="284"/>
                </a:lnTo>
                <a:lnTo>
                  <a:pt x="501" y="296"/>
                </a:lnTo>
                <a:lnTo>
                  <a:pt x="543" y="130"/>
                </a:lnTo>
                <a:lnTo>
                  <a:pt x="706" y="185"/>
                </a:lnTo>
                <a:lnTo>
                  <a:pt x="784" y="31"/>
                </a:lnTo>
                <a:lnTo>
                  <a:pt x="933" y="125"/>
                </a:lnTo>
                <a:lnTo>
                  <a:pt x="1049" y="0"/>
                </a:lnTo>
                <a:close/>
              </a:path>
            </a:pathLst>
          </a:custGeom>
          <a:solidFill>
            <a:srgbClr val="9ABC4D"/>
          </a:solidFill>
          <a:ln>
            <a:noFill/>
          </a:ln>
          <a:extLst/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" name="Freeform 38"/>
          <p:cNvSpPr>
            <a:spLocks noEditPoints="1" noChangeArrowheads="1"/>
          </p:cNvSpPr>
          <p:nvPr/>
        </p:nvSpPr>
        <p:spPr bwMode="auto">
          <a:xfrm>
            <a:off x="5926798" y="3451442"/>
            <a:ext cx="334626" cy="364088"/>
          </a:xfrm>
          <a:custGeom>
            <a:avLst/>
            <a:gdLst>
              <a:gd name="T0" fmla="*/ 137 w 167"/>
              <a:gd name="T1" fmla="*/ 0 h 182"/>
              <a:gd name="T2" fmla="*/ 30 w 167"/>
              <a:gd name="T3" fmla="*/ 0 h 182"/>
              <a:gd name="T4" fmla="*/ 0 w 167"/>
              <a:gd name="T5" fmla="*/ 30 h 182"/>
              <a:gd name="T6" fmla="*/ 0 w 167"/>
              <a:gd name="T7" fmla="*/ 106 h 182"/>
              <a:gd name="T8" fmla="*/ 30 w 167"/>
              <a:gd name="T9" fmla="*/ 136 h 182"/>
              <a:gd name="T10" fmla="*/ 61 w 167"/>
              <a:gd name="T11" fmla="*/ 136 h 182"/>
              <a:gd name="T12" fmla="*/ 61 w 167"/>
              <a:gd name="T13" fmla="*/ 182 h 182"/>
              <a:gd name="T14" fmla="*/ 106 w 167"/>
              <a:gd name="T15" fmla="*/ 136 h 182"/>
              <a:gd name="T16" fmla="*/ 137 w 167"/>
              <a:gd name="T17" fmla="*/ 136 h 182"/>
              <a:gd name="T18" fmla="*/ 167 w 167"/>
              <a:gd name="T19" fmla="*/ 106 h 182"/>
              <a:gd name="T20" fmla="*/ 167 w 167"/>
              <a:gd name="T21" fmla="*/ 30 h 182"/>
              <a:gd name="T22" fmla="*/ 137 w 167"/>
              <a:gd name="T23" fmla="*/ 0 h 182"/>
              <a:gd name="T24" fmla="*/ 30 w 167"/>
              <a:gd name="T25" fmla="*/ 106 h 182"/>
              <a:gd name="T26" fmla="*/ 30 w 167"/>
              <a:gd name="T27" fmla="*/ 91 h 182"/>
              <a:gd name="T28" fmla="*/ 91 w 167"/>
              <a:gd name="T29" fmla="*/ 91 h 182"/>
              <a:gd name="T30" fmla="*/ 91 w 167"/>
              <a:gd name="T31" fmla="*/ 106 h 182"/>
              <a:gd name="T32" fmla="*/ 30 w 167"/>
              <a:gd name="T33" fmla="*/ 106 h 182"/>
              <a:gd name="T34" fmla="*/ 137 w 167"/>
              <a:gd name="T35" fmla="*/ 76 h 182"/>
              <a:gd name="T36" fmla="*/ 30 w 167"/>
              <a:gd name="T37" fmla="*/ 76 h 182"/>
              <a:gd name="T38" fmla="*/ 30 w 167"/>
              <a:gd name="T39" fmla="*/ 60 h 182"/>
              <a:gd name="T40" fmla="*/ 137 w 167"/>
              <a:gd name="T41" fmla="*/ 60 h 182"/>
              <a:gd name="T42" fmla="*/ 137 w 167"/>
              <a:gd name="T43" fmla="*/ 76 h 182"/>
              <a:gd name="T44" fmla="*/ 137 w 167"/>
              <a:gd name="T45" fmla="*/ 45 h 182"/>
              <a:gd name="T46" fmla="*/ 30 w 167"/>
              <a:gd name="T47" fmla="*/ 45 h 182"/>
              <a:gd name="T48" fmla="*/ 30 w 167"/>
              <a:gd name="T49" fmla="*/ 30 h 182"/>
              <a:gd name="T50" fmla="*/ 137 w 167"/>
              <a:gd name="T51" fmla="*/ 30 h 182"/>
              <a:gd name="T52" fmla="*/ 137 w 167"/>
              <a:gd name="T53" fmla="*/ 45 h 18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67"/>
              <a:gd name="T82" fmla="*/ 0 h 182"/>
              <a:gd name="T83" fmla="*/ 167 w 167"/>
              <a:gd name="T84" fmla="*/ 182 h 182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67" h="182">
                <a:moveTo>
                  <a:pt x="137" y="0"/>
                </a:moveTo>
                <a:cubicBezTo>
                  <a:pt x="30" y="0"/>
                  <a:pt x="30" y="0"/>
                  <a:pt x="30" y="0"/>
                </a:cubicBezTo>
                <a:cubicBezTo>
                  <a:pt x="14" y="0"/>
                  <a:pt x="0" y="13"/>
                  <a:pt x="0" y="3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23"/>
                  <a:pt x="14" y="136"/>
                  <a:pt x="3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82"/>
                  <a:pt x="61" y="182"/>
                  <a:pt x="61" y="182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37" y="136"/>
                  <a:pt x="137" y="136"/>
                  <a:pt x="137" y="136"/>
                </a:cubicBezTo>
                <a:cubicBezTo>
                  <a:pt x="154" y="136"/>
                  <a:pt x="167" y="123"/>
                  <a:pt x="167" y="10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67" y="13"/>
                  <a:pt x="154" y="0"/>
                  <a:pt x="137" y="0"/>
                </a:cubicBezTo>
                <a:close/>
                <a:moveTo>
                  <a:pt x="30" y="106"/>
                </a:moveTo>
                <a:cubicBezTo>
                  <a:pt x="30" y="91"/>
                  <a:pt x="30" y="91"/>
                  <a:pt x="30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106"/>
                  <a:pt x="91" y="106"/>
                  <a:pt x="91" y="106"/>
                </a:cubicBezTo>
                <a:lnTo>
                  <a:pt x="30" y="106"/>
                </a:lnTo>
                <a:close/>
                <a:moveTo>
                  <a:pt x="137" y="76"/>
                </a:moveTo>
                <a:cubicBezTo>
                  <a:pt x="30" y="76"/>
                  <a:pt x="30" y="76"/>
                  <a:pt x="30" y="76"/>
                </a:cubicBezTo>
                <a:cubicBezTo>
                  <a:pt x="30" y="60"/>
                  <a:pt x="30" y="60"/>
                  <a:pt x="30" y="60"/>
                </a:cubicBezTo>
                <a:cubicBezTo>
                  <a:pt x="137" y="60"/>
                  <a:pt x="137" y="60"/>
                  <a:pt x="137" y="60"/>
                </a:cubicBezTo>
                <a:lnTo>
                  <a:pt x="137" y="76"/>
                </a:lnTo>
                <a:close/>
                <a:moveTo>
                  <a:pt x="137" y="45"/>
                </a:moveTo>
                <a:cubicBezTo>
                  <a:pt x="30" y="45"/>
                  <a:pt x="30" y="45"/>
                  <a:pt x="30" y="45"/>
                </a:cubicBezTo>
                <a:cubicBezTo>
                  <a:pt x="30" y="30"/>
                  <a:pt x="30" y="30"/>
                  <a:pt x="30" y="30"/>
                </a:cubicBezTo>
                <a:cubicBezTo>
                  <a:pt x="137" y="30"/>
                  <a:pt x="137" y="30"/>
                  <a:pt x="137" y="30"/>
                </a:cubicBezTo>
                <a:lnTo>
                  <a:pt x="137" y="45"/>
                </a:ln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" name="Freeform 39"/>
          <p:cNvSpPr>
            <a:spLocks noEditPoints="1" noChangeArrowheads="1"/>
          </p:cNvSpPr>
          <p:nvPr/>
        </p:nvSpPr>
        <p:spPr bwMode="auto">
          <a:xfrm>
            <a:off x="4215791" y="5225585"/>
            <a:ext cx="528244" cy="526140"/>
          </a:xfrm>
          <a:custGeom>
            <a:avLst/>
            <a:gdLst>
              <a:gd name="T0" fmla="*/ 242 w 264"/>
              <a:gd name="T1" fmla="*/ 145 h 264"/>
              <a:gd name="T2" fmla="*/ 239 w 264"/>
              <a:gd name="T3" fmla="*/ 104 h 264"/>
              <a:gd name="T4" fmla="*/ 262 w 264"/>
              <a:gd name="T5" fmla="*/ 84 h 264"/>
              <a:gd name="T6" fmla="*/ 240 w 264"/>
              <a:gd name="T7" fmla="*/ 51 h 264"/>
              <a:gd name="T8" fmla="*/ 213 w 264"/>
              <a:gd name="T9" fmla="*/ 56 h 264"/>
              <a:gd name="T10" fmla="*/ 178 w 264"/>
              <a:gd name="T11" fmla="*/ 33 h 264"/>
              <a:gd name="T12" fmla="*/ 177 w 264"/>
              <a:gd name="T13" fmla="*/ 4 h 264"/>
              <a:gd name="T14" fmla="*/ 137 w 264"/>
              <a:gd name="T15" fmla="*/ 0 h 264"/>
              <a:gd name="T16" fmla="*/ 124 w 264"/>
              <a:gd name="T17" fmla="*/ 24 h 264"/>
              <a:gd name="T18" fmla="*/ 85 w 264"/>
              <a:gd name="T19" fmla="*/ 36 h 264"/>
              <a:gd name="T20" fmla="*/ 60 w 264"/>
              <a:gd name="T21" fmla="*/ 19 h 264"/>
              <a:gd name="T22" fmla="*/ 32 w 264"/>
              <a:gd name="T23" fmla="*/ 48 h 264"/>
              <a:gd name="T24" fmla="*/ 44 w 264"/>
              <a:gd name="T25" fmla="*/ 72 h 264"/>
              <a:gd name="T26" fmla="*/ 29 w 264"/>
              <a:gd name="T27" fmla="*/ 111 h 264"/>
              <a:gd name="T28" fmla="*/ 0 w 264"/>
              <a:gd name="T29" fmla="*/ 119 h 264"/>
              <a:gd name="T30" fmla="*/ 5 w 264"/>
              <a:gd name="T31" fmla="*/ 158 h 264"/>
              <a:gd name="T32" fmla="*/ 32 w 264"/>
              <a:gd name="T33" fmla="*/ 165 h 264"/>
              <a:gd name="T34" fmla="*/ 53 w 264"/>
              <a:gd name="T35" fmla="*/ 201 h 264"/>
              <a:gd name="T36" fmla="*/ 41 w 264"/>
              <a:gd name="T37" fmla="*/ 228 h 264"/>
              <a:gd name="T38" fmla="*/ 75 w 264"/>
              <a:gd name="T39" fmla="*/ 249 h 264"/>
              <a:gd name="T40" fmla="*/ 97 w 264"/>
              <a:gd name="T41" fmla="*/ 232 h 264"/>
              <a:gd name="T42" fmla="*/ 138 w 264"/>
              <a:gd name="T43" fmla="*/ 238 h 264"/>
              <a:gd name="T44" fmla="*/ 153 w 264"/>
              <a:gd name="T45" fmla="*/ 264 h 264"/>
              <a:gd name="T46" fmla="*/ 191 w 264"/>
              <a:gd name="T47" fmla="*/ 251 h 264"/>
              <a:gd name="T48" fmla="*/ 191 w 264"/>
              <a:gd name="T49" fmla="*/ 223 h 264"/>
              <a:gd name="T50" fmla="*/ 221 w 264"/>
              <a:gd name="T51" fmla="*/ 195 h 264"/>
              <a:gd name="T52" fmla="*/ 251 w 264"/>
              <a:gd name="T53" fmla="*/ 200 h 264"/>
              <a:gd name="T54" fmla="*/ 264 w 264"/>
              <a:gd name="T55" fmla="*/ 162 h 264"/>
              <a:gd name="T56" fmla="*/ 242 w 264"/>
              <a:gd name="T57" fmla="*/ 145 h 264"/>
              <a:gd name="T58" fmla="*/ 132 w 264"/>
              <a:gd name="T59" fmla="*/ 217 h 264"/>
              <a:gd name="T60" fmla="*/ 46 w 264"/>
              <a:gd name="T61" fmla="*/ 132 h 264"/>
              <a:gd name="T62" fmla="*/ 132 w 264"/>
              <a:gd name="T63" fmla="*/ 46 h 264"/>
              <a:gd name="T64" fmla="*/ 217 w 264"/>
              <a:gd name="T65" fmla="*/ 132 h 264"/>
              <a:gd name="T66" fmla="*/ 132 w 264"/>
              <a:gd name="T67" fmla="*/ 217 h 26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64"/>
              <a:gd name="T103" fmla="*/ 0 h 264"/>
              <a:gd name="T104" fmla="*/ 264 w 264"/>
              <a:gd name="T105" fmla="*/ 264 h 26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64" h="264">
                <a:moveTo>
                  <a:pt x="242" y="145"/>
                </a:moveTo>
                <a:cubicBezTo>
                  <a:pt x="239" y="104"/>
                  <a:pt x="239" y="104"/>
                  <a:pt x="239" y="104"/>
                </a:cubicBezTo>
                <a:cubicBezTo>
                  <a:pt x="262" y="84"/>
                  <a:pt x="262" y="84"/>
                  <a:pt x="262" y="84"/>
                </a:cubicBezTo>
                <a:cubicBezTo>
                  <a:pt x="240" y="51"/>
                  <a:pt x="240" y="51"/>
                  <a:pt x="240" y="51"/>
                </a:cubicBezTo>
                <a:cubicBezTo>
                  <a:pt x="213" y="56"/>
                  <a:pt x="213" y="56"/>
                  <a:pt x="213" y="56"/>
                </a:cubicBezTo>
                <a:cubicBezTo>
                  <a:pt x="178" y="33"/>
                  <a:pt x="178" y="33"/>
                  <a:pt x="178" y="33"/>
                </a:cubicBezTo>
                <a:cubicBezTo>
                  <a:pt x="177" y="4"/>
                  <a:pt x="177" y="4"/>
                  <a:pt x="177" y="4"/>
                </a:cubicBezTo>
                <a:cubicBezTo>
                  <a:pt x="137" y="0"/>
                  <a:pt x="137" y="0"/>
                  <a:pt x="137" y="0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85" y="36"/>
                  <a:pt x="85" y="36"/>
                  <a:pt x="85" y="36"/>
                </a:cubicBezTo>
                <a:cubicBezTo>
                  <a:pt x="60" y="19"/>
                  <a:pt x="60" y="19"/>
                  <a:pt x="60" y="19"/>
                </a:cubicBezTo>
                <a:cubicBezTo>
                  <a:pt x="32" y="48"/>
                  <a:pt x="32" y="48"/>
                  <a:pt x="32" y="48"/>
                </a:cubicBezTo>
                <a:cubicBezTo>
                  <a:pt x="44" y="72"/>
                  <a:pt x="44" y="72"/>
                  <a:pt x="44" y="72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0" y="119"/>
                  <a:pt x="0" y="119"/>
                  <a:pt x="0" y="119"/>
                </a:cubicBezTo>
                <a:cubicBezTo>
                  <a:pt x="5" y="158"/>
                  <a:pt x="5" y="158"/>
                  <a:pt x="5" y="158"/>
                </a:cubicBezTo>
                <a:cubicBezTo>
                  <a:pt x="32" y="165"/>
                  <a:pt x="32" y="165"/>
                  <a:pt x="32" y="165"/>
                </a:cubicBezTo>
                <a:cubicBezTo>
                  <a:pt x="53" y="201"/>
                  <a:pt x="53" y="201"/>
                  <a:pt x="53" y="201"/>
                </a:cubicBezTo>
                <a:cubicBezTo>
                  <a:pt x="41" y="228"/>
                  <a:pt x="41" y="228"/>
                  <a:pt x="41" y="228"/>
                </a:cubicBezTo>
                <a:cubicBezTo>
                  <a:pt x="75" y="249"/>
                  <a:pt x="75" y="249"/>
                  <a:pt x="75" y="249"/>
                </a:cubicBezTo>
                <a:cubicBezTo>
                  <a:pt x="97" y="232"/>
                  <a:pt x="97" y="232"/>
                  <a:pt x="97" y="232"/>
                </a:cubicBezTo>
                <a:cubicBezTo>
                  <a:pt x="138" y="238"/>
                  <a:pt x="138" y="238"/>
                  <a:pt x="138" y="238"/>
                </a:cubicBezTo>
                <a:cubicBezTo>
                  <a:pt x="153" y="264"/>
                  <a:pt x="153" y="264"/>
                  <a:pt x="153" y="264"/>
                </a:cubicBezTo>
                <a:cubicBezTo>
                  <a:pt x="191" y="251"/>
                  <a:pt x="191" y="251"/>
                  <a:pt x="191" y="251"/>
                </a:cubicBezTo>
                <a:cubicBezTo>
                  <a:pt x="191" y="223"/>
                  <a:pt x="191" y="223"/>
                  <a:pt x="191" y="223"/>
                </a:cubicBezTo>
                <a:cubicBezTo>
                  <a:pt x="221" y="195"/>
                  <a:pt x="221" y="195"/>
                  <a:pt x="221" y="195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64" y="162"/>
                  <a:pt x="264" y="162"/>
                  <a:pt x="264" y="162"/>
                </a:cubicBezTo>
                <a:lnTo>
                  <a:pt x="242" y="145"/>
                </a:lnTo>
                <a:close/>
                <a:moveTo>
                  <a:pt x="132" y="217"/>
                </a:moveTo>
                <a:cubicBezTo>
                  <a:pt x="85" y="217"/>
                  <a:pt x="46" y="179"/>
                  <a:pt x="46" y="132"/>
                </a:cubicBezTo>
                <a:cubicBezTo>
                  <a:pt x="46" y="85"/>
                  <a:pt x="85" y="46"/>
                  <a:pt x="132" y="46"/>
                </a:cubicBezTo>
                <a:cubicBezTo>
                  <a:pt x="179" y="46"/>
                  <a:pt x="217" y="85"/>
                  <a:pt x="217" y="132"/>
                </a:cubicBezTo>
                <a:cubicBezTo>
                  <a:pt x="217" y="179"/>
                  <a:pt x="179" y="217"/>
                  <a:pt x="132" y="217"/>
                </a:cubicBez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5" name="Freeform 42"/>
          <p:cNvSpPr>
            <a:spLocks noEditPoints="1" noChangeArrowheads="1"/>
          </p:cNvSpPr>
          <p:nvPr/>
        </p:nvSpPr>
        <p:spPr bwMode="auto">
          <a:xfrm>
            <a:off x="6981183" y="3941804"/>
            <a:ext cx="513513" cy="385135"/>
          </a:xfrm>
          <a:custGeom>
            <a:avLst/>
            <a:gdLst>
              <a:gd name="T0" fmla="*/ 225 w 257"/>
              <a:gd name="T1" fmla="*/ 0 h 193"/>
              <a:gd name="T2" fmla="*/ 32 w 257"/>
              <a:gd name="T3" fmla="*/ 0 h 193"/>
              <a:gd name="T4" fmla="*/ 0 w 257"/>
              <a:gd name="T5" fmla="*/ 32 h 193"/>
              <a:gd name="T6" fmla="*/ 0 w 257"/>
              <a:gd name="T7" fmla="*/ 160 h 193"/>
              <a:gd name="T8" fmla="*/ 32 w 257"/>
              <a:gd name="T9" fmla="*/ 193 h 193"/>
              <a:gd name="T10" fmla="*/ 225 w 257"/>
              <a:gd name="T11" fmla="*/ 193 h 193"/>
              <a:gd name="T12" fmla="*/ 257 w 257"/>
              <a:gd name="T13" fmla="*/ 160 h 193"/>
              <a:gd name="T14" fmla="*/ 257 w 257"/>
              <a:gd name="T15" fmla="*/ 32 h 193"/>
              <a:gd name="T16" fmla="*/ 225 w 257"/>
              <a:gd name="T17" fmla="*/ 0 h 193"/>
              <a:gd name="T18" fmla="*/ 209 w 257"/>
              <a:gd name="T19" fmla="*/ 16 h 193"/>
              <a:gd name="T20" fmla="*/ 225 w 257"/>
              <a:gd name="T21" fmla="*/ 16 h 193"/>
              <a:gd name="T22" fmla="*/ 225 w 257"/>
              <a:gd name="T23" fmla="*/ 32 h 193"/>
              <a:gd name="T24" fmla="*/ 209 w 257"/>
              <a:gd name="T25" fmla="*/ 32 h 193"/>
              <a:gd name="T26" fmla="*/ 209 w 257"/>
              <a:gd name="T27" fmla="*/ 16 h 193"/>
              <a:gd name="T28" fmla="*/ 176 w 257"/>
              <a:gd name="T29" fmla="*/ 16 h 193"/>
              <a:gd name="T30" fmla="*/ 193 w 257"/>
              <a:gd name="T31" fmla="*/ 16 h 193"/>
              <a:gd name="T32" fmla="*/ 193 w 257"/>
              <a:gd name="T33" fmla="*/ 32 h 193"/>
              <a:gd name="T34" fmla="*/ 176 w 257"/>
              <a:gd name="T35" fmla="*/ 32 h 193"/>
              <a:gd name="T36" fmla="*/ 176 w 257"/>
              <a:gd name="T37" fmla="*/ 16 h 193"/>
              <a:gd name="T38" fmla="*/ 144 w 257"/>
              <a:gd name="T39" fmla="*/ 16 h 193"/>
              <a:gd name="T40" fmla="*/ 160 w 257"/>
              <a:gd name="T41" fmla="*/ 16 h 193"/>
              <a:gd name="T42" fmla="*/ 160 w 257"/>
              <a:gd name="T43" fmla="*/ 32 h 193"/>
              <a:gd name="T44" fmla="*/ 144 w 257"/>
              <a:gd name="T45" fmla="*/ 32 h 193"/>
              <a:gd name="T46" fmla="*/ 144 w 257"/>
              <a:gd name="T47" fmla="*/ 16 h 193"/>
              <a:gd name="T48" fmla="*/ 241 w 257"/>
              <a:gd name="T49" fmla="*/ 176 h 193"/>
              <a:gd name="T50" fmla="*/ 16 w 257"/>
              <a:gd name="T51" fmla="*/ 176 h 193"/>
              <a:gd name="T52" fmla="*/ 16 w 257"/>
              <a:gd name="T53" fmla="*/ 48 h 193"/>
              <a:gd name="T54" fmla="*/ 241 w 257"/>
              <a:gd name="T55" fmla="*/ 48 h 193"/>
              <a:gd name="T56" fmla="*/ 241 w 257"/>
              <a:gd name="T57" fmla="*/ 176 h 19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57"/>
              <a:gd name="T88" fmla="*/ 0 h 193"/>
              <a:gd name="T89" fmla="*/ 257 w 257"/>
              <a:gd name="T90" fmla="*/ 193 h 19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57" h="193">
                <a:moveTo>
                  <a:pt x="225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78"/>
                  <a:pt x="14" y="193"/>
                  <a:pt x="32" y="193"/>
                </a:cubicBezTo>
                <a:cubicBezTo>
                  <a:pt x="225" y="193"/>
                  <a:pt x="225" y="193"/>
                  <a:pt x="225" y="193"/>
                </a:cubicBezTo>
                <a:cubicBezTo>
                  <a:pt x="242" y="193"/>
                  <a:pt x="257" y="178"/>
                  <a:pt x="257" y="160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14"/>
                  <a:pt x="242" y="0"/>
                  <a:pt x="225" y="0"/>
                </a:cubicBezTo>
                <a:close/>
                <a:moveTo>
                  <a:pt x="209" y="16"/>
                </a:moveTo>
                <a:cubicBezTo>
                  <a:pt x="225" y="16"/>
                  <a:pt x="225" y="16"/>
                  <a:pt x="225" y="16"/>
                </a:cubicBezTo>
                <a:cubicBezTo>
                  <a:pt x="225" y="32"/>
                  <a:pt x="225" y="32"/>
                  <a:pt x="225" y="32"/>
                </a:cubicBezTo>
                <a:cubicBezTo>
                  <a:pt x="209" y="32"/>
                  <a:pt x="209" y="32"/>
                  <a:pt x="209" y="32"/>
                </a:cubicBezTo>
                <a:lnTo>
                  <a:pt x="209" y="16"/>
                </a:lnTo>
                <a:close/>
                <a:moveTo>
                  <a:pt x="176" y="16"/>
                </a:moveTo>
                <a:cubicBezTo>
                  <a:pt x="193" y="16"/>
                  <a:pt x="193" y="16"/>
                  <a:pt x="193" y="16"/>
                </a:cubicBezTo>
                <a:cubicBezTo>
                  <a:pt x="193" y="32"/>
                  <a:pt x="193" y="32"/>
                  <a:pt x="193" y="32"/>
                </a:cubicBezTo>
                <a:cubicBezTo>
                  <a:pt x="176" y="32"/>
                  <a:pt x="176" y="32"/>
                  <a:pt x="176" y="32"/>
                </a:cubicBezTo>
                <a:lnTo>
                  <a:pt x="176" y="16"/>
                </a:lnTo>
                <a:close/>
                <a:moveTo>
                  <a:pt x="144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16"/>
                </a:lnTo>
                <a:close/>
                <a:moveTo>
                  <a:pt x="241" y="176"/>
                </a:moveTo>
                <a:cubicBezTo>
                  <a:pt x="16" y="176"/>
                  <a:pt x="16" y="176"/>
                  <a:pt x="16" y="176"/>
                </a:cubicBezTo>
                <a:cubicBezTo>
                  <a:pt x="16" y="48"/>
                  <a:pt x="16" y="48"/>
                  <a:pt x="16" y="48"/>
                </a:cubicBezTo>
                <a:cubicBezTo>
                  <a:pt x="241" y="48"/>
                  <a:pt x="241" y="48"/>
                  <a:pt x="241" y="48"/>
                </a:cubicBezTo>
                <a:lnTo>
                  <a:pt x="241" y="176"/>
                </a:ln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" name="Freeform 45"/>
          <p:cNvSpPr>
            <a:spLocks noChangeArrowheads="1"/>
          </p:cNvSpPr>
          <p:nvPr/>
        </p:nvSpPr>
        <p:spPr bwMode="auto">
          <a:xfrm>
            <a:off x="5339626" y="6854515"/>
            <a:ext cx="345148" cy="37882"/>
          </a:xfrm>
          <a:custGeom>
            <a:avLst/>
            <a:gdLst>
              <a:gd name="T0" fmla="*/ 40 w 408"/>
              <a:gd name="T1" fmla="*/ 40 h 45"/>
              <a:gd name="T2" fmla="*/ 408 w 408"/>
              <a:gd name="T3" fmla="*/ 45 h 45"/>
              <a:gd name="T4" fmla="*/ 373 w 408"/>
              <a:gd name="T5" fmla="*/ 17 h 45"/>
              <a:gd name="T6" fmla="*/ 14 w 408"/>
              <a:gd name="T7" fmla="*/ 7 h 45"/>
              <a:gd name="T8" fmla="*/ 0 w 408"/>
              <a:gd name="T9" fmla="*/ 0 h 45"/>
              <a:gd name="T10" fmla="*/ 40 w 408"/>
              <a:gd name="T11" fmla="*/ 40 h 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"/>
              <a:gd name="T19" fmla="*/ 0 h 45"/>
              <a:gd name="T20" fmla="*/ 408 w 408"/>
              <a:gd name="T21" fmla="*/ 45 h 4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" h="45">
                <a:moveTo>
                  <a:pt x="40" y="40"/>
                </a:moveTo>
                <a:lnTo>
                  <a:pt x="408" y="45"/>
                </a:lnTo>
                <a:lnTo>
                  <a:pt x="373" y="17"/>
                </a:lnTo>
                <a:lnTo>
                  <a:pt x="14" y="7"/>
                </a:lnTo>
                <a:lnTo>
                  <a:pt x="0" y="0"/>
                </a:lnTo>
                <a:lnTo>
                  <a:pt x="40" y="40"/>
                </a:lnTo>
                <a:close/>
              </a:path>
            </a:pathLst>
          </a:custGeom>
          <a:solidFill>
            <a:srgbClr val="EFAD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7" name="Freeform 47"/>
          <p:cNvSpPr>
            <a:spLocks noChangeArrowheads="1"/>
          </p:cNvSpPr>
          <p:nvPr/>
        </p:nvSpPr>
        <p:spPr bwMode="auto">
          <a:xfrm>
            <a:off x="5404867" y="6513576"/>
            <a:ext cx="296743" cy="223083"/>
          </a:xfrm>
          <a:custGeom>
            <a:avLst/>
            <a:gdLst>
              <a:gd name="T0" fmla="*/ 352 w 352"/>
              <a:gd name="T1" fmla="*/ 185 h 265"/>
              <a:gd name="T2" fmla="*/ 0 w 352"/>
              <a:gd name="T3" fmla="*/ 0 h 265"/>
              <a:gd name="T4" fmla="*/ 333 w 352"/>
              <a:gd name="T5" fmla="*/ 265 h 265"/>
              <a:gd name="T6" fmla="*/ 352 w 352"/>
              <a:gd name="T7" fmla="*/ 185 h 265"/>
              <a:gd name="T8" fmla="*/ 0 60000 65536"/>
              <a:gd name="T9" fmla="*/ 0 60000 65536"/>
              <a:gd name="T10" fmla="*/ 0 60000 65536"/>
              <a:gd name="T11" fmla="*/ 0 60000 65536"/>
              <a:gd name="T12" fmla="*/ 0 w 352"/>
              <a:gd name="T13" fmla="*/ 0 h 265"/>
              <a:gd name="T14" fmla="*/ 352 w 352"/>
              <a:gd name="T15" fmla="*/ 265 h 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2" h="265">
                <a:moveTo>
                  <a:pt x="352" y="185"/>
                </a:moveTo>
                <a:lnTo>
                  <a:pt x="0" y="0"/>
                </a:lnTo>
                <a:lnTo>
                  <a:pt x="333" y="265"/>
                </a:lnTo>
                <a:lnTo>
                  <a:pt x="352" y="185"/>
                </a:lnTo>
                <a:close/>
              </a:path>
            </a:pathLst>
          </a:custGeom>
          <a:solidFill>
            <a:srgbClr val="EFAD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8" name="Freeform 49"/>
          <p:cNvSpPr>
            <a:spLocks noChangeArrowheads="1"/>
          </p:cNvSpPr>
          <p:nvPr/>
        </p:nvSpPr>
        <p:spPr bwMode="auto">
          <a:xfrm>
            <a:off x="5802629" y="7043926"/>
            <a:ext cx="18940" cy="90497"/>
          </a:xfrm>
          <a:custGeom>
            <a:avLst/>
            <a:gdLst>
              <a:gd name="T0" fmla="*/ 8 w 10"/>
              <a:gd name="T1" fmla="*/ 0 h 45"/>
              <a:gd name="T2" fmla="*/ 10 w 10"/>
              <a:gd name="T3" fmla="*/ 2 h 45"/>
              <a:gd name="T4" fmla="*/ 4 w 10"/>
              <a:gd name="T5" fmla="*/ 42 h 45"/>
              <a:gd name="T6" fmla="*/ 2 w 10"/>
              <a:gd name="T7" fmla="*/ 44 h 45"/>
              <a:gd name="T8" fmla="*/ 2 w 10"/>
              <a:gd name="T9" fmla="*/ 44 h 45"/>
              <a:gd name="T10" fmla="*/ 0 w 10"/>
              <a:gd name="T11" fmla="*/ 42 h 45"/>
              <a:gd name="T12" fmla="*/ 5 w 10"/>
              <a:gd name="T13" fmla="*/ 2 h 45"/>
              <a:gd name="T14" fmla="*/ 8 w 10"/>
              <a:gd name="T15" fmla="*/ 0 h 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"/>
              <a:gd name="T25" fmla="*/ 0 h 45"/>
              <a:gd name="T26" fmla="*/ 10 w 10"/>
              <a:gd name="T27" fmla="*/ 45 h 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" h="45">
                <a:moveTo>
                  <a:pt x="8" y="0"/>
                </a:moveTo>
                <a:cubicBezTo>
                  <a:pt x="9" y="0"/>
                  <a:pt x="10" y="1"/>
                  <a:pt x="10" y="2"/>
                </a:cubicBezTo>
                <a:cubicBezTo>
                  <a:pt x="4" y="42"/>
                  <a:pt x="4" y="42"/>
                  <a:pt x="4" y="42"/>
                </a:cubicBezTo>
                <a:cubicBezTo>
                  <a:pt x="4" y="44"/>
                  <a:pt x="3" y="45"/>
                  <a:pt x="2" y="44"/>
                </a:cubicBezTo>
                <a:cubicBezTo>
                  <a:pt x="2" y="44"/>
                  <a:pt x="2" y="44"/>
                  <a:pt x="2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5" y="2"/>
                  <a:pt x="5" y="2"/>
                  <a:pt x="5" y="2"/>
                </a:cubicBezTo>
                <a:cubicBezTo>
                  <a:pt x="5" y="1"/>
                  <a:pt x="7" y="0"/>
                  <a:pt x="8" y="0"/>
                </a:cubicBezTo>
                <a:close/>
              </a:path>
            </a:pathLst>
          </a:custGeom>
          <a:solidFill>
            <a:srgbClr val="EFAD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9" name="Freeform 50"/>
          <p:cNvSpPr>
            <a:spLocks noChangeArrowheads="1"/>
          </p:cNvSpPr>
          <p:nvPr/>
        </p:nvSpPr>
        <p:spPr bwMode="auto">
          <a:xfrm>
            <a:off x="5827884" y="7069180"/>
            <a:ext cx="14732" cy="46300"/>
          </a:xfrm>
          <a:custGeom>
            <a:avLst/>
            <a:gdLst>
              <a:gd name="T0" fmla="*/ 5 w 7"/>
              <a:gd name="T1" fmla="*/ 0 h 24"/>
              <a:gd name="T2" fmla="*/ 7 w 7"/>
              <a:gd name="T3" fmla="*/ 2 h 24"/>
              <a:gd name="T4" fmla="*/ 4 w 7"/>
              <a:gd name="T5" fmla="*/ 22 h 24"/>
              <a:gd name="T6" fmla="*/ 2 w 7"/>
              <a:gd name="T7" fmla="*/ 23 h 24"/>
              <a:gd name="T8" fmla="*/ 2 w 7"/>
              <a:gd name="T9" fmla="*/ 23 h 24"/>
              <a:gd name="T10" fmla="*/ 0 w 7"/>
              <a:gd name="T11" fmla="*/ 21 h 24"/>
              <a:gd name="T12" fmla="*/ 3 w 7"/>
              <a:gd name="T13" fmla="*/ 1 h 24"/>
              <a:gd name="T14" fmla="*/ 5 w 7"/>
              <a:gd name="T15" fmla="*/ 0 h 2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24"/>
              <a:gd name="T26" fmla="*/ 7 w 7"/>
              <a:gd name="T27" fmla="*/ 24 h 2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24">
                <a:moveTo>
                  <a:pt x="5" y="0"/>
                </a:moveTo>
                <a:cubicBezTo>
                  <a:pt x="6" y="0"/>
                  <a:pt x="7" y="1"/>
                  <a:pt x="7" y="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3" y="24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4" y="0"/>
                  <a:pt x="5" y="0"/>
                </a:cubicBezTo>
                <a:close/>
              </a:path>
            </a:pathLst>
          </a:custGeom>
          <a:solidFill>
            <a:srgbClr val="EFAD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0" name="Freeform 51"/>
          <p:cNvSpPr>
            <a:spLocks noChangeArrowheads="1"/>
          </p:cNvSpPr>
          <p:nvPr/>
        </p:nvSpPr>
        <p:spPr bwMode="auto">
          <a:xfrm>
            <a:off x="5851034" y="6833469"/>
            <a:ext cx="37882" cy="86287"/>
          </a:xfrm>
          <a:custGeom>
            <a:avLst/>
            <a:gdLst>
              <a:gd name="T0" fmla="*/ 17 w 19"/>
              <a:gd name="T1" fmla="*/ 1 h 44"/>
              <a:gd name="T2" fmla="*/ 19 w 19"/>
              <a:gd name="T3" fmla="*/ 4 h 44"/>
              <a:gd name="T4" fmla="*/ 5 w 19"/>
              <a:gd name="T5" fmla="*/ 42 h 44"/>
              <a:gd name="T6" fmla="*/ 2 w 19"/>
              <a:gd name="T7" fmla="*/ 43 h 44"/>
              <a:gd name="T8" fmla="*/ 2 w 19"/>
              <a:gd name="T9" fmla="*/ 43 h 44"/>
              <a:gd name="T10" fmla="*/ 1 w 19"/>
              <a:gd name="T11" fmla="*/ 40 h 44"/>
              <a:gd name="T12" fmla="*/ 14 w 19"/>
              <a:gd name="T13" fmla="*/ 2 h 44"/>
              <a:gd name="T14" fmla="*/ 17 w 19"/>
              <a:gd name="T15" fmla="*/ 1 h 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"/>
              <a:gd name="T25" fmla="*/ 0 h 44"/>
              <a:gd name="T26" fmla="*/ 19 w 19"/>
              <a:gd name="T27" fmla="*/ 44 h 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" h="44">
                <a:moveTo>
                  <a:pt x="17" y="1"/>
                </a:moveTo>
                <a:cubicBezTo>
                  <a:pt x="19" y="1"/>
                  <a:pt x="19" y="2"/>
                  <a:pt x="19" y="4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3"/>
                  <a:pt x="3" y="44"/>
                  <a:pt x="2" y="43"/>
                </a:cubicBezTo>
                <a:cubicBezTo>
                  <a:pt x="2" y="43"/>
                  <a:pt x="2" y="43"/>
                  <a:pt x="2" y="43"/>
                </a:cubicBezTo>
                <a:cubicBezTo>
                  <a:pt x="1" y="43"/>
                  <a:pt x="0" y="41"/>
                  <a:pt x="1" y="40"/>
                </a:cubicBezTo>
                <a:cubicBezTo>
                  <a:pt x="14" y="2"/>
                  <a:pt x="14" y="2"/>
                  <a:pt x="14" y="2"/>
                </a:cubicBezTo>
                <a:cubicBezTo>
                  <a:pt x="15" y="1"/>
                  <a:pt x="16" y="0"/>
                  <a:pt x="17" y="1"/>
                </a:cubicBezTo>
                <a:close/>
              </a:path>
            </a:pathLst>
          </a:custGeom>
          <a:solidFill>
            <a:srgbClr val="EFAD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1" name="Freeform 52"/>
          <p:cNvSpPr>
            <a:spLocks noChangeArrowheads="1"/>
          </p:cNvSpPr>
          <p:nvPr/>
        </p:nvSpPr>
        <p:spPr bwMode="auto">
          <a:xfrm>
            <a:off x="4920818" y="6631432"/>
            <a:ext cx="84183" cy="107333"/>
          </a:xfrm>
          <a:custGeom>
            <a:avLst/>
            <a:gdLst>
              <a:gd name="T0" fmla="*/ 43 w 43"/>
              <a:gd name="T1" fmla="*/ 45 h 54"/>
              <a:gd name="T2" fmla="*/ 17 w 43"/>
              <a:gd name="T3" fmla="*/ 4 h 54"/>
              <a:gd name="T4" fmla="*/ 0 w 43"/>
              <a:gd name="T5" fmla="*/ 2 h 54"/>
              <a:gd name="T6" fmla="*/ 29 w 43"/>
              <a:gd name="T7" fmla="*/ 54 h 54"/>
              <a:gd name="T8" fmla="*/ 43 w 43"/>
              <a:gd name="T9" fmla="*/ 45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"/>
              <a:gd name="T16" fmla="*/ 0 h 54"/>
              <a:gd name="T17" fmla="*/ 43 w 43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" h="54">
                <a:moveTo>
                  <a:pt x="43" y="45"/>
                </a:moveTo>
                <a:cubicBezTo>
                  <a:pt x="43" y="45"/>
                  <a:pt x="34" y="14"/>
                  <a:pt x="17" y="4"/>
                </a:cubicBezTo>
                <a:cubicBezTo>
                  <a:pt x="9" y="0"/>
                  <a:pt x="4" y="1"/>
                  <a:pt x="0" y="2"/>
                </a:cubicBezTo>
                <a:cubicBezTo>
                  <a:pt x="29" y="54"/>
                  <a:pt x="29" y="54"/>
                  <a:pt x="29" y="54"/>
                </a:cubicBezTo>
                <a:lnTo>
                  <a:pt x="43" y="45"/>
                </a:lnTo>
                <a:close/>
              </a:path>
            </a:pathLst>
          </a:custGeom>
          <a:solidFill>
            <a:srgbClr val="EFAD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2" name="Freeform 53"/>
          <p:cNvSpPr>
            <a:spLocks noChangeArrowheads="1"/>
          </p:cNvSpPr>
          <p:nvPr/>
        </p:nvSpPr>
        <p:spPr bwMode="auto">
          <a:xfrm>
            <a:off x="5032361" y="6212625"/>
            <a:ext cx="77868" cy="111541"/>
          </a:xfrm>
          <a:custGeom>
            <a:avLst/>
            <a:gdLst>
              <a:gd name="T0" fmla="*/ 39 w 39"/>
              <a:gd name="T1" fmla="*/ 45 h 56"/>
              <a:gd name="T2" fmla="*/ 13 w 39"/>
              <a:gd name="T3" fmla="*/ 4 h 56"/>
              <a:gd name="T4" fmla="*/ 0 w 39"/>
              <a:gd name="T5" fmla="*/ 1 h 56"/>
              <a:gd name="T6" fmla="*/ 21 w 39"/>
              <a:gd name="T7" fmla="*/ 56 h 56"/>
              <a:gd name="T8" fmla="*/ 39 w 39"/>
              <a:gd name="T9" fmla="*/ 45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56"/>
              <a:gd name="T17" fmla="*/ 39 w 39"/>
              <a:gd name="T18" fmla="*/ 56 h 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56">
                <a:moveTo>
                  <a:pt x="39" y="45"/>
                </a:moveTo>
                <a:cubicBezTo>
                  <a:pt x="39" y="45"/>
                  <a:pt x="31" y="13"/>
                  <a:pt x="13" y="4"/>
                </a:cubicBezTo>
                <a:cubicBezTo>
                  <a:pt x="8" y="1"/>
                  <a:pt x="4" y="0"/>
                  <a:pt x="0" y="1"/>
                </a:cubicBezTo>
                <a:cubicBezTo>
                  <a:pt x="21" y="56"/>
                  <a:pt x="21" y="56"/>
                  <a:pt x="21" y="56"/>
                </a:cubicBezTo>
                <a:lnTo>
                  <a:pt x="39" y="45"/>
                </a:lnTo>
                <a:close/>
              </a:path>
            </a:pathLst>
          </a:custGeom>
          <a:solidFill>
            <a:srgbClr val="EFAD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3" name="Freeform 54"/>
          <p:cNvSpPr>
            <a:spLocks noChangeArrowheads="1"/>
          </p:cNvSpPr>
          <p:nvPr/>
        </p:nvSpPr>
        <p:spPr bwMode="auto">
          <a:xfrm>
            <a:off x="5611114" y="5934823"/>
            <a:ext cx="101019" cy="96810"/>
          </a:xfrm>
          <a:custGeom>
            <a:avLst/>
            <a:gdLst>
              <a:gd name="T0" fmla="*/ 8 w 51"/>
              <a:gd name="T1" fmla="*/ 49 h 49"/>
              <a:gd name="T2" fmla="*/ 47 w 51"/>
              <a:gd name="T3" fmla="*/ 19 h 49"/>
              <a:gd name="T4" fmla="*/ 45 w 51"/>
              <a:gd name="T5" fmla="*/ 0 h 49"/>
              <a:gd name="T6" fmla="*/ 0 w 51"/>
              <a:gd name="T7" fmla="*/ 40 h 49"/>
              <a:gd name="T8" fmla="*/ 8 w 51"/>
              <a:gd name="T9" fmla="*/ 49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1"/>
              <a:gd name="T16" fmla="*/ 0 h 49"/>
              <a:gd name="T17" fmla="*/ 51 w 51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1" h="49">
                <a:moveTo>
                  <a:pt x="8" y="49"/>
                </a:moveTo>
                <a:cubicBezTo>
                  <a:pt x="8" y="49"/>
                  <a:pt x="39" y="37"/>
                  <a:pt x="47" y="19"/>
                </a:cubicBezTo>
                <a:cubicBezTo>
                  <a:pt x="51" y="9"/>
                  <a:pt x="48" y="3"/>
                  <a:pt x="45" y="0"/>
                </a:cubicBezTo>
                <a:cubicBezTo>
                  <a:pt x="0" y="40"/>
                  <a:pt x="0" y="40"/>
                  <a:pt x="0" y="40"/>
                </a:cubicBezTo>
                <a:lnTo>
                  <a:pt x="8" y="49"/>
                </a:lnTo>
                <a:close/>
              </a:path>
            </a:pathLst>
          </a:custGeom>
          <a:solidFill>
            <a:srgbClr val="EFAD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4" name="Freeform 57"/>
          <p:cNvSpPr>
            <a:spLocks noChangeArrowheads="1"/>
          </p:cNvSpPr>
          <p:nvPr/>
        </p:nvSpPr>
        <p:spPr bwMode="auto">
          <a:xfrm>
            <a:off x="5754224" y="5979018"/>
            <a:ext cx="524036" cy="246234"/>
          </a:xfrm>
          <a:custGeom>
            <a:avLst/>
            <a:gdLst>
              <a:gd name="T0" fmla="*/ 314 w 621"/>
              <a:gd name="T1" fmla="*/ 0 h 293"/>
              <a:gd name="T2" fmla="*/ 309 w 621"/>
              <a:gd name="T3" fmla="*/ 0 h 293"/>
              <a:gd name="T4" fmla="*/ 0 w 621"/>
              <a:gd name="T5" fmla="*/ 0 h 293"/>
              <a:gd name="T6" fmla="*/ 59 w 621"/>
              <a:gd name="T7" fmla="*/ 293 h 293"/>
              <a:gd name="T8" fmla="*/ 309 w 621"/>
              <a:gd name="T9" fmla="*/ 293 h 293"/>
              <a:gd name="T10" fmla="*/ 314 w 621"/>
              <a:gd name="T11" fmla="*/ 293 h 293"/>
              <a:gd name="T12" fmla="*/ 565 w 621"/>
              <a:gd name="T13" fmla="*/ 293 h 293"/>
              <a:gd name="T14" fmla="*/ 621 w 621"/>
              <a:gd name="T15" fmla="*/ 0 h 293"/>
              <a:gd name="T16" fmla="*/ 314 w 621"/>
              <a:gd name="T17" fmla="*/ 0 h 29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21"/>
              <a:gd name="T28" fmla="*/ 0 h 293"/>
              <a:gd name="T29" fmla="*/ 621 w 621"/>
              <a:gd name="T30" fmla="*/ 293 h 29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21" h="293">
                <a:moveTo>
                  <a:pt x="314" y="0"/>
                </a:moveTo>
                <a:lnTo>
                  <a:pt x="309" y="0"/>
                </a:lnTo>
                <a:lnTo>
                  <a:pt x="0" y="0"/>
                </a:lnTo>
                <a:lnTo>
                  <a:pt x="59" y="293"/>
                </a:lnTo>
                <a:lnTo>
                  <a:pt x="309" y="293"/>
                </a:lnTo>
                <a:lnTo>
                  <a:pt x="314" y="293"/>
                </a:lnTo>
                <a:lnTo>
                  <a:pt x="565" y="293"/>
                </a:lnTo>
                <a:lnTo>
                  <a:pt x="621" y="0"/>
                </a:lnTo>
                <a:lnTo>
                  <a:pt x="314" y="0"/>
                </a:lnTo>
                <a:close/>
              </a:path>
            </a:pathLst>
          </a:custGeom>
          <a:solidFill>
            <a:srgbClr val="6536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" name="Freeform 59"/>
          <p:cNvSpPr>
            <a:spLocks noEditPoints="1" noChangeArrowheads="1"/>
          </p:cNvSpPr>
          <p:nvPr/>
        </p:nvSpPr>
        <p:spPr bwMode="auto">
          <a:xfrm>
            <a:off x="5345939" y="4331148"/>
            <a:ext cx="1342710" cy="1607883"/>
          </a:xfrm>
          <a:custGeom>
            <a:avLst/>
            <a:gdLst>
              <a:gd name="T0" fmla="*/ 336 w 672"/>
              <a:gd name="T1" fmla="*/ 0 h 806"/>
              <a:gd name="T2" fmla="*/ 0 w 672"/>
              <a:gd name="T3" fmla="*/ 322 h 806"/>
              <a:gd name="T4" fmla="*/ 11 w 672"/>
              <a:gd name="T5" fmla="*/ 395 h 806"/>
              <a:gd name="T6" fmla="*/ 44 w 672"/>
              <a:gd name="T7" fmla="*/ 483 h 806"/>
              <a:gd name="T8" fmla="*/ 210 w 672"/>
              <a:gd name="T9" fmla="*/ 806 h 806"/>
              <a:gd name="T10" fmla="*/ 315 w 672"/>
              <a:gd name="T11" fmla="*/ 806 h 806"/>
              <a:gd name="T12" fmla="*/ 322 w 672"/>
              <a:gd name="T13" fmla="*/ 806 h 806"/>
              <a:gd name="T14" fmla="*/ 448 w 672"/>
              <a:gd name="T15" fmla="*/ 806 h 806"/>
              <a:gd name="T16" fmla="*/ 495 w 672"/>
              <a:gd name="T17" fmla="*/ 633 h 806"/>
              <a:gd name="T18" fmla="*/ 582 w 672"/>
              <a:gd name="T19" fmla="*/ 541 h 806"/>
              <a:gd name="T20" fmla="*/ 672 w 672"/>
              <a:gd name="T21" fmla="*/ 322 h 806"/>
              <a:gd name="T22" fmla="*/ 336 w 672"/>
              <a:gd name="T23" fmla="*/ 0 h 806"/>
              <a:gd name="T24" fmla="*/ 542 w 672"/>
              <a:gd name="T25" fmla="*/ 515 h 806"/>
              <a:gd name="T26" fmla="*/ 454 w 672"/>
              <a:gd name="T27" fmla="*/ 610 h 806"/>
              <a:gd name="T28" fmla="*/ 395 w 672"/>
              <a:gd name="T29" fmla="*/ 759 h 806"/>
              <a:gd name="T30" fmla="*/ 340 w 672"/>
              <a:gd name="T31" fmla="*/ 759 h 806"/>
              <a:gd name="T32" fmla="*/ 340 w 672"/>
              <a:gd name="T33" fmla="*/ 759 h 806"/>
              <a:gd name="T34" fmla="*/ 306 w 672"/>
              <a:gd name="T35" fmla="*/ 759 h 806"/>
              <a:gd name="T36" fmla="*/ 306 w 672"/>
              <a:gd name="T37" fmla="*/ 759 h 806"/>
              <a:gd name="T38" fmla="*/ 263 w 672"/>
              <a:gd name="T39" fmla="*/ 759 h 806"/>
              <a:gd name="T40" fmla="*/ 131 w 672"/>
              <a:gd name="T41" fmla="*/ 519 h 806"/>
              <a:gd name="T42" fmla="*/ 69 w 672"/>
              <a:gd name="T43" fmla="*/ 427 h 806"/>
              <a:gd name="T44" fmla="*/ 48 w 672"/>
              <a:gd name="T45" fmla="*/ 322 h 806"/>
              <a:gd name="T46" fmla="*/ 336 w 672"/>
              <a:gd name="T47" fmla="*/ 46 h 806"/>
              <a:gd name="T48" fmla="*/ 624 w 672"/>
              <a:gd name="T49" fmla="*/ 322 h 806"/>
              <a:gd name="T50" fmla="*/ 542 w 672"/>
              <a:gd name="T51" fmla="*/ 515 h 8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672"/>
              <a:gd name="T79" fmla="*/ 0 h 806"/>
              <a:gd name="T80" fmla="*/ 672 w 672"/>
              <a:gd name="T81" fmla="*/ 806 h 8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672" h="806">
                <a:moveTo>
                  <a:pt x="336" y="0"/>
                </a:moveTo>
                <a:cubicBezTo>
                  <a:pt x="150" y="0"/>
                  <a:pt x="0" y="144"/>
                  <a:pt x="0" y="322"/>
                </a:cubicBezTo>
                <a:cubicBezTo>
                  <a:pt x="0" y="343"/>
                  <a:pt x="5" y="371"/>
                  <a:pt x="11" y="395"/>
                </a:cubicBezTo>
                <a:cubicBezTo>
                  <a:pt x="17" y="421"/>
                  <a:pt x="31" y="465"/>
                  <a:pt x="44" y="483"/>
                </a:cubicBezTo>
                <a:cubicBezTo>
                  <a:pt x="104" y="564"/>
                  <a:pt x="245" y="686"/>
                  <a:pt x="210" y="806"/>
                </a:cubicBezTo>
                <a:cubicBezTo>
                  <a:pt x="315" y="806"/>
                  <a:pt x="315" y="806"/>
                  <a:pt x="315" y="806"/>
                </a:cubicBezTo>
                <a:cubicBezTo>
                  <a:pt x="322" y="806"/>
                  <a:pt x="322" y="806"/>
                  <a:pt x="322" y="806"/>
                </a:cubicBezTo>
                <a:cubicBezTo>
                  <a:pt x="448" y="806"/>
                  <a:pt x="448" y="806"/>
                  <a:pt x="448" y="806"/>
                </a:cubicBezTo>
                <a:cubicBezTo>
                  <a:pt x="431" y="747"/>
                  <a:pt x="457" y="688"/>
                  <a:pt x="495" y="633"/>
                </a:cubicBezTo>
                <a:cubicBezTo>
                  <a:pt x="508" y="615"/>
                  <a:pt x="568" y="555"/>
                  <a:pt x="582" y="541"/>
                </a:cubicBezTo>
                <a:cubicBezTo>
                  <a:pt x="638" y="483"/>
                  <a:pt x="672" y="407"/>
                  <a:pt x="672" y="322"/>
                </a:cubicBezTo>
                <a:cubicBezTo>
                  <a:pt x="672" y="144"/>
                  <a:pt x="521" y="0"/>
                  <a:pt x="336" y="0"/>
                </a:cubicBezTo>
                <a:close/>
                <a:moveTo>
                  <a:pt x="542" y="515"/>
                </a:moveTo>
                <a:cubicBezTo>
                  <a:pt x="531" y="525"/>
                  <a:pt x="468" y="590"/>
                  <a:pt x="454" y="610"/>
                </a:cubicBezTo>
                <a:cubicBezTo>
                  <a:pt x="422" y="656"/>
                  <a:pt x="397" y="707"/>
                  <a:pt x="395" y="759"/>
                </a:cubicBezTo>
                <a:cubicBezTo>
                  <a:pt x="340" y="759"/>
                  <a:pt x="340" y="759"/>
                  <a:pt x="340" y="759"/>
                </a:cubicBezTo>
                <a:cubicBezTo>
                  <a:pt x="340" y="759"/>
                  <a:pt x="340" y="759"/>
                  <a:pt x="340" y="759"/>
                </a:cubicBezTo>
                <a:cubicBezTo>
                  <a:pt x="306" y="759"/>
                  <a:pt x="306" y="759"/>
                  <a:pt x="306" y="759"/>
                </a:cubicBezTo>
                <a:cubicBezTo>
                  <a:pt x="306" y="759"/>
                  <a:pt x="306" y="759"/>
                  <a:pt x="306" y="759"/>
                </a:cubicBezTo>
                <a:cubicBezTo>
                  <a:pt x="263" y="759"/>
                  <a:pt x="263" y="759"/>
                  <a:pt x="263" y="759"/>
                </a:cubicBezTo>
                <a:cubicBezTo>
                  <a:pt x="260" y="669"/>
                  <a:pt x="190" y="587"/>
                  <a:pt x="131" y="519"/>
                </a:cubicBezTo>
                <a:cubicBezTo>
                  <a:pt x="86" y="475"/>
                  <a:pt x="69" y="427"/>
                  <a:pt x="69" y="427"/>
                </a:cubicBezTo>
                <a:cubicBezTo>
                  <a:pt x="55" y="393"/>
                  <a:pt x="48" y="358"/>
                  <a:pt x="48" y="322"/>
                </a:cubicBezTo>
                <a:cubicBezTo>
                  <a:pt x="48" y="170"/>
                  <a:pt x="177" y="46"/>
                  <a:pt x="336" y="46"/>
                </a:cubicBezTo>
                <a:cubicBezTo>
                  <a:pt x="495" y="46"/>
                  <a:pt x="624" y="170"/>
                  <a:pt x="624" y="322"/>
                </a:cubicBezTo>
                <a:cubicBezTo>
                  <a:pt x="624" y="395"/>
                  <a:pt x="594" y="464"/>
                  <a:pt x="542" y="515"/>
                </a:cubicBezTo>
                <a:close/>
              </a:path>
            </a:pathLst>
          </a:custGeom>
          <a:solidFill>
            <a:srgbClr val="E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" name="直接连接符 42"/>
          <p:cNvSpPr>
            <a:spLocks noChangeShapeType="1"/>
          </p:cNvSpPr>
          <p:nvPr/>
        </p:nvSpPr>
        <p:spPr bwMode="auto">
          <a:xfrm>
            <a:off x="1694528" y="5501284"/>
            <a:ext cx="2432872" cy="2104"/>
          </a:xfrm>
          <a:prstGeom prst="line">
            <a:avLst/>
          </a:prstGeom>
          <a:noFill/>
          <a:ln w="6350" cap="flat" cmpd="sng">
            <a:solidFill>
              <a:srgbClr val="B93C28"/>
            </a:solidFill>
            <a:prstDash val="sysDot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直接连接符 48"/>
          <p:cNvSpPr>
            <a:spLocks noChangeShapeType="1"/>
          </p:cNvSpPr>
          <p:nvPr/>
        </p:nvSpPr>
        <p:spPr bwMode="auto">
          <a:xfrm>
            <a:off x="1694528" y="4097541"/>
            <a:ext cx="2719093" cy="2105"/>
          </a:xfrm>
          <a:prstGeom prst="line">
            <a:avLst/>
          </a:prstGeom>
          <a:noFill/>
          <a:ln w="6350" cap="flat" cmpd="sng">
            <a:solidFill>
              <a:srgbClr val="169D83"/>
            </a:solidFill>
            <a:prstDash val="sysDot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直接连接符 56"/>
          <p:cNvSpPr>
            <a:spLocks noChangeShapeType="1"/>
          </p:cNvSpPr>
          <p:nvPr/>
        </p:nvSpPr>
        <p:spPr bwMode="auto">
          <a:xfrm flipH="1">
            <a:off x="7623073" y="4097541"/>
            <a:ext cx="2719093" cy="2105"/>
          </a:xfrm>
          <a:prstGeom prst="line">
            <a:avLst/>
          </a:prstGeom>
          <a:noFill/>
          <a:ln w="6350" cap="flat" cmpd="sng">
            <a:solidFill>
              <a:srgbClr val="257FBA"/>
            </a:solidFill>
            <a:prstDash val="sysDot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直接连接符 60"/>
          <p:cNvSpPr>
            <a:spLocks noChangeShapeType="1"/>
          </p:cNvSpPr>
          <p:nvPr/>
        </p:nvSpPr>
        <p:spPr bwMode="auto">
          <a:xfrm flipH="1">
            <a:off x="7909294" y="5501284"/>
            <a:ext cx="2432872" cy="2104"/>
          </a:xfrm>
          <a:prstGeom prst="line">
            <a:avLst/>
          </a:prstGeom>
          <a:noFill/>
          <a:ln w="6350" cap="flat" cmpd="sng">
            <a:solidFill>
              <a:srgbClr val="9ABC4D"/>
            </a:solidFill>
            <a:prstDash val="sysDot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直接连接符 63"/>
          <p:cNvSpPr>
            <a:spLocks noChangeShapeType="1"/>
          </p:cNvSpPr>
          <p:nvPr/>
        </p:nvSpPr>
        <p:spPr bwMode="auto">
          <a:xfrm rot="5400000">
            <a:off x="5683722" y="2901823"/>
            <a:ext cx="669250" cy="2104"/>
          </a:xfrm>
          <a:prstGeom prst="line">
            <a:avLst/>
          </a:prstGeom>
          <a:noFill/>
          <a:ln w="6350" cap="flat" cmpd="sng">
            <a:solidFill>
              <a:srgbClr val="F79814"/>
            </a:solidFill>
            <a:prstDash val="sysDot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656581" y="2633313"/>
            <a:ext cx="8746296" cy="5071444"/>
            <a:chOff x="2299391" y="1534946"/>
            <a:chExt cx="7613033" cy="4414334"/>
          </a:xfrm>
        </p:grpSpPr>
        <p:sp>
          <p:nvSpPr>
            <p:cNvPr id="22" name="Freeform 43"/>
            <p:cNvSpPr>
              <a:spLocks noChangeArrowheads="1"/>
            </p:cNvSpPr>
            <p:nvPr/>
          </p:nvSpPr>
          <p:spPr bwMode="auto">
            <a:xfrm>
              <a:off x="5408132" y="5189054"/>
              <a:ext cx="1494807" cy="679624"/>
            </a:xfrm>
            <a:custGeom>
              <a:avLst/>
              <a:gdLst>
                <a:gd name="T0" fmla="*/ 730 w 860"/>
                <a:gd name="T1" fmla="*/ 369 h 391"/>
                <a:gd name="T2" fmla="*/ 585 w 860"/>
                <a:gd name="T3" fmla="*/ 346 h 391"/>
                <a:gd name="T4" fmla="*/ 346 w 860"/>
                <a:gd name="T5" fmla="*/ 232 h 391"/>
                <a:gd name="T6" fmla="*/ 167 w 860"/>
                <a:gd name="T7" fmla="*/ 286 h 391"/>
                <a:gd name="T8" fmla="*/ 59 w 860"/>
                <a:gd name="T9" fmla="*/ 249 h 391"/>
                <a:gd name="T10" fmla="*/ 0 w 860"/>
                <a:gd name="T11" fmla="*/ 169 h 391"/>
                <a:gd name="T12" fmla="*/ 56 w 860"/>
                <a:gd name="T13" fmla="*/ 167 h 391"/>
                <a:gd name="T14" fmla="*/ 103 w 860"/>
                <a:gd name="T15" fmla="*/ 194 h 391"/>
                <a:gd name="T16" fmla="*/ 164 w 860"/>
                <a:gd name="T17" fmla="*/ 197 h 391"/>
                <a:gd name="T18" fmla="*/ 261 w 860"/>
                <a:gd name="T19" fmla="*/ 145 h 391"/>
                <a:gd name="T20" fmla="*/ 548 w 860"/>
                <a:gd name="T21" fmla="*/ 0 h 391"/>
                <a:gd name="T22" fmla="*/ 860 w 860"/>
                <a:gd name="T23" fmla="*/ 236 h 391"/>
                <a:gd name="T24" fmla="*/ 730 w 860"/>
                <a:gd name="T25" fmla="*/ 369 h 3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60"/>
                <a:gd name="T40" fmla="*/ 0 h 391"/>
                <a:gd name="T41" fmla="*/ 860 w 860"/>
                <a:gd name="T42" fmla="*/ 391 h 39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60" h="391">
                  <a:moveTo>
                    <a:pt x="730" y="369"/>
                  </a:moveTo>
                  <a:cubicBezTo>
                    <a:pt x="671" y="391"/>
                    <a:pt x="585" y="346"/>
                    <a:pt x="585" y="346"/>
                  </a:cubicBezTo>
                  <a:cubicBezTo>
                    <a:pt x="346" y="232"/>
                    <a:pt x="346" y="232"/>
                    <a:pt x="346" y="232"/>
                  </a:cubicBezTo>
                  <a:cubicBezTo>
                    <a:pt x="167" y="286"/>
                    <a:pt x="167" y="286"/>
                    <a:pt x="167" y="286"/>
                  </a:cubicBezTo>
                  <a:cubicBezTo>
                    <a:pt x="59" y="249"/>
                    <a:pt x="59" y="249"/>
                    <a:pt x="59" y="24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69"/>
                    <a:pt x="21" y="149"/>
                    <a:pt x="56" y="167"/>
                  </a:cubicBezTo>
                  <a:cubicBezTo>
                    <a:pt x="91" y="186"/>
                    <a:pt x="103" y="194"/>
                    <a:pt x="103" y="194"/>
                  </a:cubicBezTo>
                  <a:cubicBezTo>
                    <a:pt x="164" y="197"/>
                    <a:pt x="164" y="197"/>
                    <a:pt x="164" y="197"/>
                  </a:cubicBezTo>
                  <a:cubicBezTo>
                    <a:pt x="261" y="145"/>
                    <a:pt x="261" y="145"/>
                    <a:pt x="261" y="145"/>
                  </a:cubicBezTo>
                  <a:cubicBezTo>
                    <a:pt x="548" y="0"/>
                    <a:pt x="548" y="0"/>
                    <a:pt x="548" y="0"/>
                  </a:cubicBezTo>
                  <a:cubicBezTo>
                    <a:pt x="860" y="236"/>
                    <a:pt x="860" y="236"/>
                    <a:pt x="860" y="236"/>
                  </a:cubicBezTo>
                  <a:cubicBezTo>
                    <a:pt x="860" y="236"/>
                    <a:pt x="776" y="353"/>
                    <a:pt x="730" y="369"/>
                  </a:cubicBez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3" name="Freeform 44"/>
            <p:cNvSpPr>
              <a:spLocks noChangeArrowheads="1"/>
            </p:cNvSpPr>
            <p:nvPr/>
          </p:nvSpPr>
          <p:spPr bwMode="auto">
            <a:xfrm>
              <a:off x="5131520" y="4952742"/>
              <a:ext cx="1760428" cy="800528"/>
            </a:xfrm>
            <a:custGeom>
              <a:avLst/>
              <a:gdLst>
                <a:gd name="T0" fmla="*/ 910 w 1014"/>
                <a:gd name="T1" fmla="*/ 461 h 461"/>
                <a:gd name="T2" fmla="*/ 434 w 1014"/>
                <a:gd name="T3" fmla="*/ 299 h 461"/>
                <a:gd name="T4" fmla="*/ 172 w 1014"/>
                <a:gd name="T5" fmla="*/ 253 h 461"/>
                <a:gd name="T6" fmla="*/ 65 w 1014"/>
                <a:gd name="T7" fmla="*/ 146 h 461"/>
                <a:gd name="T8" fmla="*/ 0 w 1014"/>
                <a:gd name="T9" fmla="*/ 30 h 461"/>
                <a:gd name="T10" fmla="*/ 58 w 1014"/>
                <a:gd name="T11" fmla="*/ 20 h 461"/>
                <a:gd name="T12" fmla="*/ 141 w 1014"/>
                <a:gd name="T13" fmla="*/ 105 h 461"/>
                <a:gd name="T14" fmla="*/ 221 w 1014"/>
                <a:gd name="T15" fmla="*/ 151 h 461"/>
                <a:gd name="T16" fmla="*/ 379 w 1014"/>
                <a:gd name="T17" fmla="*/ 155 h 461"/>
                <a:gd name="T18" fmla="*/ 1014 w 1014"/>
                <a:gd name="T19" fmla="*/ 349 h 461"/>
                <a:gd name="T20" fmla="*/ 910 w 1014"/>
                <a:gd name="T21" fmla="*/ 461 h 46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14"/>
                <a:gd name="T34" fmla="*/ 0 h 461"/>
                <a:gd name="T35" fmla="*/ 1014 w 1014"/>
                <a:gd name="T36" fmla="*/ 461 h 4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14" h="461">
                  <a:moveTo>
                    <a:pt x="910" y="461"/>
                  </a:moveTo>
                  <a:cubicBezTo>
                    <a:pt x="434" y="299"/>
                    <a:pt x="434" y="299"/>
                    <a:pt x="434" y="299"/>
                  </a:cubicBezTo>
                  <a:cubicBezTo>
                    <a:pt x="172" y="253"/>
                    <a:pt x="172" y="253"/>
                    <a:pt x="172" y="253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8" y="0"/>
                    <a:pt x="58" y="20"/>
                  </a:cubicBezTo>
                  <a:cubicBezTo>
                    <a:pt x="126" y="53"/>
                    <a:pt x="141" y="105"/>
                    <a:pt x="141" y="105"/>
                  </a:cubicBezTo>
                  <a:cubicBezTo>
                    <a:pt x="221" y="151"/>
                    <a:pt x="221" y="151"/>
                    <a:pt x="221" y="151"/>
                  </a:cubicBezTo>
                  <a:cubicBezTo>
                    <a:pt x="379" y="155"/>
                    <a:pt x="379" y="155"/>
                    <a:pt x="379" y="155"/>
                  </a:cubicBezTo>
                  <a:cubicBezTo>
                    <a:pt x="1014" y="349"/>
                    <a:pt x="1014" y="349"/>
                    <a:pt x="1014" y="349"/>
                  </a:cubicBezTo>
                  <a:lnTo>
                    <a:pt x="910" y="461"/>
                  </a:lnTo>
                  <a:close/>
                </a:path>
              </a:pathLst>
            </a:custGeom>
            <a:solidFill>
              <a:srgbClr val="FFC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" name="Freeform 55"/>
            <p:cNvSpPr>
              <a:spLocks noChangeArrowheads="1"/>
            </p:cNvSpPr>
            <p:nvPr/>
          </p:nvSpPr>
          <p:spPr bwMode="auto">
            <a:xfrm>
              <a:off x="6303918" y="5474826"/>
              <a:ext cx="747403" cy="474454"/>
            </a:xfrm>
            <a:custGeom>
              <a:avLst/>
              <a:gdLst>
                <a:gd name="T0" fmla="*/ 1016 w 1016"/>
                <a:gd name="T1" fmla="*/ 645 h 645"/>
                <a:gd name="T2" fmla="*/ 879 w 1016"/>
                <a:gd name="T3" fmla="*/ 0 h 645"/>
                <a:gd name="T4" fmla="*/ 59 w 1016"/>
                <a:gd name="T5" fmla="*/ 411 h 645"/>
                <a:gd name="T6" fmla="*/ 0 w 1016"/>
                <a:gd name="T7" fmla="*/ 645 h 645"/>
                <a:gd name="T8" fmla="*/ 1016 w 1016"/>
                <a:gd name="T9" fmla="*/ 645 h 6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16"/>
                <a:gd name="T16" fmla="*/ 0 h 645"/>
                <a:gd name="T17" fmla="*/ 1016 w 1016"/>
                <a:gd name="T18" fmla="*/ 645 h 6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16" h="645">
                  <a:moveTo>
                    <a:pt x="1016" y="645"/>
                  </a:moveTo>
                  <a:lnTo>
                    <a:pt x="879" y="0"/>
                  </a:lnTo>
                  <a:lnTo>
                    <a:pt x="59" y="411"/>
                  </a:lnTo>
                  <a:lnTo>
                    <a:pt x="0" y="645"/>
                  </a:lnTo>
                  <a:lnTo>
                    <a:pt x="1016" y="645"/>
                  </a:lnTo>
                  <a:close/>
                </a:path>
              </a:pathLst>
            </a:custGeom>
            <a:solidFill>
              <a:srgbClr val="646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2299391" y="1534946"/>
              <a:ext cx="7613033" cy="4270318"/>
              <a:chOff x="2299391" y="1484784"/>
              <a:chExt cx="7613033" cy="4270318"/>
            </a:xfrm>
          </p:grpSpPr>
          <p:sp>
            <p:nvSpPr>
              <p:cNvPr id="26" name="Oval 28"/>
              <p:cNvSpPr>
                <a:spLocks noChangeArrowheads="1"/>
              </p:cNvSpPr>
              <p:nvPr/>
            </p:nvSpPr>
            <p:spPr bwMode="auto">
              <a:xfrm>
                <a:off x="4429913" y="3677760"/>
                <a:ext cx="838997" cy="655810"/>
              </a:xfrm>
              <a:custGeom>
                <a:avLst/>
                <a:gdLst>
                  <a:gd name="T0" fmla="*/ 0 w 728651"/>
                  <a:gd name="T1" fmla="*/ 0 h 568004"/>
                  <a:gd name="T2" fmla="*/ 728651 w 728651"/>
                  <a:gd name="T3" fmla="*/ 568004 h 568004"/>
                </a:gdLst>
                <a:ahLst/>
                <a:cxnLst/>
                <a:rect l="T0" t="T1" r="T2" b="T3"/>
                <a:pathLst>
                  <a:path w="728651" h="568004">
                    <a:moveTo>
                      <a:pt x="283683" y="0"/>
                    </a:moveTo>
                    <a:cubicBezTo>
                      <a:pt x="426790" y="0"/>
                      <a:pt x="545147" y="106084"/>
                      <a:pt x="563354" y="244158"/>
                    </a:cubicBezTo>
                    <a:lnTo>
                      <a:pt x="728651" y="244158"/>
                    </a:lnTo>
                    <a:lnTo>
                      <a:pt x="560075" y="346167"/>
                    </a:lnTo>
                    <a:cubicBezTo>
                      <a:pt x="532174" y="473167"/>
                      <a:pt x="418991" y="568004"/>
                      <a:pt x="283683" y="568004"/>
                    </a:cubicBezTo>
                    <a:cubicBezTo>
                      <a:pt x="127009" y="568004"/>
                      <a:pt x="0" y="440852"/>
                      <a:pt x="0" y="284002"/>
                    </a:cubicBezTo>
                    <a:cubicBezTo>
                      <a:pt x="0" y="127152"/>
                      <a:pt x="127009" y="0"/>
                      <a:pt x="283683" y="0"/>
                    </a:cubicBezTo>
                    <a:close/>
                  </a:path>
                </a:pathLst>
              </a:custGeom>
              <a:solidFill>
                <a:srgbClr val="B93C28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7" name="Oval 30"/>
              <p:cNvSpPr>
                <a:spLocks noChangeArrowheads="1"/>
              </p:cNvSpPr>
              <p:nvPr/>
            </p:nvSpPr>
            <p:spPr bwMode="auto">
              <a:xfrm>
                <a:off x="5769011" y="2005262"/>
                <a:ext cx="653977" cy="840828"/>
              </a:xfrm>
              <a:custGeom>
                <a:avLst/>
                <a:gdLst>
                  <a:gd name="T0" fmla="*/ 0 w 567366"/>
                  <a:gd name="T1" fmla="*/ 0 h 728650"/>
                  <a:gd name="T2" fmla="*/ 567366 w 567366"/>
                  <a:gd name="T3" fmla="*/ 728650 h 728650"/>
                </a:gdLst>
                <a:ahLst/>
                <a:cxnLst/>
                <a:rect l="T0" t="T1" r="T2" b="T3"/>
                <a:pathLst>
                  <a:path w="567366" h="728650">
                    <a:moveTo>
                      <a:pt x="283683" y="0"/>
                    </a:moveTo>
                    <a:cubicBezTo>
                      <a:pt x="440357" y="0"/>
                      <a:pt x="567366" y="127009"/>
                      <a:pt x="567366" y="283683"/>
                    </a:cubicBezTo>
                    <a:cubicBezTo>
                      <a:pt x="567366" y="426665"/>
                      <a:pt x="461587" y="544940"/>
                      <a:pt x="323844" y="563318"/>
                    </a:cubicBezTo>
                    <a:lnTo>
                      <a:pt x="323844" y="728650"/>
                    </a:lnTo>
                    <a:lnTo>
                      <a:pt x="223071" y="560535"/>
                    </a:lnTo>
                    <a:cubicBezTo>
                      <a:pt x="95485" y="533072"/>
                      <a:pt x="0" y="419529"/>
                      <a:pt x="0" y="283683"/>
                    </a:cubicBezTo>
                    <a:cubicBezTo>
                      <a:pt x="0" y="127009"/>
                      <a:pt x="127009" y="0"/>
                      <a:pt x="283683" y="0"/>
                    </a:cubicBezTo>
                    <a:close/>
                  </a:path>
                </a:pathLst>
              </a:custGeom>
              <a:solidFill>
                <a:srgbClr val="EF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8" name="Freeform 32"/>
              <p:cNvSpPr>
                <a:spLocks noChangeArrowheads="1"/>
              </p:cNvSpPr>
              <p:nvPr/>
            </p:nvSpPr>
            <p:spPr bwMode="auto">
              <a:xfrm>
                <a:off x="4728350" y="2474853"/>
                <a:ext cx="626500" cy="655810"/>
              </a:xfrm>
              <a:custGeom>
                <a:avLst/>
                <a:gdLst>
                  <a:gd name="T0" fmla="*/ 0 w 542623"/>
                  <a:gd name="T1" fmla="*/ 0 h 568558"/>
                  <a:gd name="T2" fmla="*/ 542623 w 542623"/>
                  <a:gd name="T3" fmla="*/ 568558 h 568558"/>
                </a:gdLst>
                <a:ahLst/>
                <a:cxnLst/>
                <a:rect l="T0" t="T1" r="T2" b="T3"/>
                <a:pathLst>
                  <a:path w="542623" h="568558">
                    <a:moveTo>
                      <a:pt x="200292" y="0"/>
                    </a:moveTo>
                    <a:cubicBezTo>
                      <a:pt x="272954" y="0"/>
                      <a:pt x="345616" y="27494"/>
                      <a:pt x="400584" y="82482"/>
                    </a:cubicBezTo>
                    <a:cubicBezTo>
                      <a:pt x="502176" y="184112"/>
                      <a:pt x="511154" y="342083"/>
                      <a:pt x="426560" y="452953"/>
                    </a:cubicBezTo>
                    <a:lnTo>
                      <a:pt x="542623" y="568558"/>
                    </a:lnTo>
                    <a:lnTo>
                      <a:pt x="354644" y="521682"/>
                    </a:lnTo>
                    <a:cubicBezTo>
                      <a:pt x="245142" y="592861"/>
                      <a:pt x="95733" y="580490"/>
                      <a:pt x="0" y="484721"/>
                    </a:cubicBezTo>
                    <a:cubicBezTo>
                      <a:pt x="-111441" y="373239"/>
                      <a:pt x="-111441" y="193964"/>
                      <a:pt x="0" y="82482"/>
                    </a:cubicBezTo>
                    <a:cubicBezTo>
                      <a:pt x="54967" y="27494"/>
                      <a:pt x="127629" y="0"/>
                      <a:pt x="200292" y="0"/>
                    </a:cubicBezTo>
                    <a:close/>
                  </a:path>
                </a:pathLst>
              </a:custGeom>
              <a:solidFill>
                <a:srgbClr val="00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9" name="Freeform 33"/>
              <p:cNvSpPr>
                <a:spLocks noChangeArrowheads="1"/>
              </p:cNvSpPr>
              <p:nvPr/>
            </p:nvSpPr>
            <p:spPr bwMode="auto">
              <a:xfrm>
                <a:off x="6913930" y="3677760"/>
                <a:ext cx="838997" cy="655810"/>
              </a:xfrm>
              <a:custGeom>
                <a:avLst/>
                <a:gdLst>
                  <a:gd name="T0" fmla="*/ 0 w 727376"/>
                  <a:gd name="T1" fmla="*/ 0 h 568004"/>
                  <a:gd name="T2" fmla="*/ 727376 w 727376"/>
                  <a:gd name="T3" fmla="*/ 568004 h 568004"/>
                </a:gdLst>
                <a:ahLst/>
                <a:cxnLst/>
                <a:rect l="T0" t="T1" r="T2" b="T3"/>
                <a:pathLst>
                  <a:path w="727376" h="568004">
                    <a:moveTo>
                      <a:pt x="443693" y="0"/>
                    </a:moveTo>
                    <a:cubicBezTo>
                      <a:pt x="600367" y="0"/>
                      <a:pt x="727376" y="127152"/>
                      <a:pt x="727376" y="284002"/>
                    </a:cubicBezTo>
                    <a:cubicBezTo>
                      <a:pt x="727376" y="440852"/>
                      <a:pt x="600367" y="568004"/>
                      <a:pt x="443693" y="568004"/>
                    </a:cubicBezTo>
                    <a:cubicBezTo>
                      <a:pt x="308041" y="568004"/>
                      <a:pt x="194627" y="472684"/>
                      <a:pt x="167007" y="345217"/>
                    </a:cubicBezTo>
                    <a:lnTo>
                      <a:pt x="0" y="244158"/>
                    </a:lnTo>
                    <a:lnTo>
                      <a:pt x="164022" y="244158"/>
                    </a:lnTo>
                    <a:cubicBezTo>
                      <a:pt x="182229" y="106084"/>
                      <a:pt x="300586" y="0"/>
                      <a:pt x="443693" y="0"/>
                    </a:cubicBezTo>
                    <a:close/>
                  </a:path>
                </a:pathLst>
              </a:custGeom>
              <a:solidFill>
                <a:srgbClr val="9ABC4D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000">
                  <a:solidFill>
                    <a:srgbClr val="BEA58B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0" name="Freeform 35"/>
              <p:cNvSpPr>
                <a:spLocks noChangeArrowheads="1"/>
              </p:cNvSpPr>
              <p:nvPr/>
            </p:nvSpPr>
            <p:spPr bwMode="auto">
              <a:xfrm>
                <a:off x="6763717" y="2505363"/>
                <a:ext cx="626500" cy="655810"/>
              </a:xfrm>
              <a:custGeom>
                <a:avLst/>
                <a:gdLst>
                  <a:gd name="T0" fmla="*/ 0 w 543564"/>
                  <a:gd name="T1" fmla="*/ 0 h 568558"/>
                  <a:gd name="T2" fmla="*/ 543564 w 543564"/>
                  <a:gd name="T3" fmla="*/ 568558 h 568558"/>
                </a:gdLst>
                <a:ahLst/>
                <a:cxnLst/>
                <a:rect l="T0" t="T1" r="T2" b="T3"/>
                <a:pathLst>
                  <a:path w="543564" h="568558">
                    <a:moveTo>
                      <a:pt x="342650" y="0"/>
                    </a:moveTo>
                    <a:cubicBezTo>
                      <a:pt x="415265" y="0"/>
                      <a:pt x="487880" y="27494"/>
                      <a:pt x="543564" y="82481"/>
                    </a:cubicBezTo>
                    <a:cubicBezTo>
                      <a:pt x="653426" y="193963"/>
                      <a:pt x="653426" y="373238"/>
                      <a:pt x="543564" y="484721"/>
                    </a:cubicBezTo>
                    <a:cubicBezTo>
                      <a:pt x="446656" y="580417"/>
                      <a:pt x="298471" y="592842"/>
                      <a:pt x="188359" y="521823"/>
                    </a:cubicBezTo>
                    <a:lnTo>
                      <a:pt x="0" y="568558"/>
                    </a:lnTo>
                    <a:lnTo>
                      <a:pt x="116507" y="453422"/>
                    </a:lnTo>
                    <a:cubicBezTo>
                      <a:pt x="32707" y="342529"/>
                      <a:pt x="41441" y="184255"/>
                      <a:pt x="141737" y="82481"/>
                    </a:cubicBezTo>
                    <a:cubicBezTo>
                      <a:pt x="197421" y="27494"/>
                      <a:pt x="270035" y="0"/>
                      <a:pt x="342650" y="0"/>
                    </a:cubicBezTo>
                    <a:close/>
                  </a:path>
                </a:pathLst>
              </a:custGeom>
              <a:solidFill>
                <a:srgbClr val="257FBA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" name="Freeform 40"/>
              <p:cNvSpPr>
                <a:spLocks noEditPoints="1" noChangeArrowheads="1"/>
              </p:cNvSpPr>
              <p:nvPr/>
            </p:nvSpPr>
            <p:spPr bwMode="auto">
              <a:xfrm>
                <a:off x="4583832" y="3810886"/>
                <a:ext cx="360000" cy="360000"/>
              </a:xfrm>
              <a:custGeom>
                <a:avLst/>
                <a:gdLst>
                  <a:gd name="T0" fmla="*/ 70 w 140"/>
                  <a:gd name="T1" fmla="*/ 0 h 140"/>
                  <a:gd name="T2" fmla="*/ 0 w 140"/>
                  <a:gd name="T3" fmla="*/ 70 h 140"/>
                  <a:gd name="T4" fmla="*/ 70 w 140"/>
                  <a:gd name="T5" fmla="*/ 140 h 140"/>
                  <a:gd name="T6" fmla="*/ 140 w 140"/>
                  <a:gd name="T7" fmla="*/ 70 h 140"/>
                  <a:gd name="T8" fmla="*/ 70 w 140"/>
                  <a:gd name="T9" fmla="*/ 0 h 140"/>
                  <a:gd name="T10" fmla="*/ 70 w 140"/>
                  <a:gd name="T11" fmla="*/ 118 h 140"/>
                  <a:gd name="T12" fmla="*/ 57 w 140"/>
                  <a:gd name="T13" fmla="*/ 102 h 140"/>
                  <a:gd name="T14" fmla="*/ 83 w 140"/>
                  <a:gd name="T15" fmla="*/ 102 h 140"/>
                  <a:gd name="T16" fmla="*/ 70 w 140"/>
                  <a:gd name="T17" fmla="*/ 118 h 140"/>
                  <a:gd name="T18" fmla="*/ 52 w 140"/>
                  <a:gd name="T19" fmla="*/ 93 h 140"/>
                  <a:gd name="T20" fmla="*/ 47 w 140"/>
                  <a:gd name="T21" fmla="*/ 74 h 140"/>
                  <a:gd name="T22" fmla="*/ 93 w 140"/>
                  <a:gd name="T23" fmla="*/ 74 h 140"/>
                  <a:gd name="T24" fmla="*/ 88 w 140"/>
                  <a:gd name="T25" fmla="*/ 93 h 140"/>
                  <a:gd name="T26" fmla="*/ 52 w 140"/>
                  <a:gd name="T27" fmla="*/ 93 h 140"/>
                  <a:gd name="T28" fmla="*/ 122 w 140"/>
                  <a:gd name="T29" fmla="*/ 65 h 140"/>
                  <a:gd name="T30" fmla="*/ 102 w 140"/>
                  <a:gd name="T31" fmla="*/ 65 h 140"/>
                  <a:gd name="T32" fmla="*/ 100 w 140"/>
                  <a:gd name="T33" fmla="*/ 46 h 140"/>
                  <a:gd name="T34" fmla="*/ 117 w 140"/>
                  <a:gd name="T35" fmla="*/ 46 h 140"/>
                  <a:gd name="T36" fmla="*/ 122 w 140"/>
                  <a:gd name="T37" fmla="*/ 65 h 140"/>
                  <a:gd name="T38" fmla="*/ 93 w 140"/>
                  <a:gd name="T39" fmla="*/ 65 h 140"/>
                  <a:gd name="T40" fmla="*/ 47 w 140"/>
                  <a:gd name="T41" fmla="*/ 65 h 140"/>
                  <a:gd name="T42" fmla="*/ 49 w 140"/>
                  <a:gd name="T43" fmla="*/ 46 h 140"/>
                  <a:gd name="T44" fmla="*/ 91 w 140"/>
                  <a:gd name="T45" fmla="*/ 46 h 140"/>
                  <a:gd name="T46" fmla="*/ 93 w 140"/>
                  <a:gd name="T47" fmla="*/ 65 h 140"/>
                  <a:gd name="T48" fmla="*/ 37 w 140"/>
                  <a:gd name="T49" fmla="*/ 65 h 140"/>
                  <a:gd name="T50" fmla="*/ 18 w 140"/>
                  <a:gd name="T51" fmla="*/ 65 h 140"/>
                  <a:gd name="T52" fmla="*/ 23 w 140"/>
                  <a:gd name="T53" fmla="*/ 46 h 140"/>
                  <a:gd name="T54" fmla="*/ 39 w 140"/>
                  <a:gd name="T55" fmla="*/ 46 h 140"/>
                  <a:gd name="T56" fmla="*/ 37 w 140"/>
                  <a:gd name="T57" fmla="*/ 65 h 140"/>
                  <a:gd name="T58" fmla="*/ 38 w 140"/>
                  <a:gd name="T59" fmla="*/ 74 h 140"/>
                  <a:gd name="T60" fmla="*/ 42 w 140"/>
                  <a:gd name="T61" fmla="*/ 93 h 140"/>
                  <a:gd name="T62" fmla="*/ 23 w 140"/>
                  <a:gd name="T63" fmla="*/ 93 h 140"/>
                  <a:gd name="T64" fmla="*/ 18 w 140"/>
                  <a:gd name="T65" fmla="*/ 74 h 140"/>
                  <a:gd name="T66" fmla="*/ 38 w 140"/>
                  <a:gd name="T67" fmla="*/ 74 h 140"/>
                  <a:gd name="T68" fmla="*/ 102 w 140"/>
                  <a:gd name="T69" fmla="*/ 74 h 140"/>
                  <a:gd name="T70" fmla="*/ 122 w 140"/>
                  <a:gd name="T71" fmla="*/ 74 h 140"/>
                  <a:gd name="T72" fmla="*/ 117 w 140"/>
                  <a:gd name="T73" fmla="*/ 93 h 140"/>
                  <a:gd name="T74" fmla="*/ 98 w 140"/>
                  <a:gd name="T75" fmla="*/ 93 h 140"/>
                  <a:gd name="T76" fmla="*/ 102 w 140"/>
                  <a:gd name="T77" fmla="*/ 74 h 140"/>
                  <a:gd name="T78" fmla="*/ 111 w 140"/>
                  <a:gd name="T79" fmla="*/ 37 h 140"/>
                  <a:gd name="T80" fmla="*/ 98 w 140"/>
                  <a:gd name="T81" fmla="*/ 37 h 140"/>
                  <a:gd name="T82" fmla="*/ 90 w 140"/>
                  <a:gd name="T83" fmla="*/ 21 h 140"/>
                  <a:gd name="T84" fmla="*/ 111 w 140"/>
                  <a:gd name="T85" fmla="*/ 37 h 140"/>
                  <a:gd name="T86" fmla="*/ 75 w 140"/>
                  <a:gd name="T87" fmla="*/ 18 h 140"/>
                  <a:gd name="T88" fmla="*/ 88 w 140"/>
                  <a:gd name="T89" fmla="*/ 37 h 140"/>
                  <a:gd name="T90" fmla="*/ 52 w 140"/>
                  <a:gd name="T91" fmla="*/ 37 h 140"/>
                  <a:gd name="T92" fmla="*/ 64 w 140"/>
                  <a:gd name="T93" fmla="*/ 18 h 140"/>
                  <a:gd name="T94" fmla="*/ 70 w 140"/>
                  <a:gd name="T95" fmla="*/ 17 h 140"/>
                  <a:gd name="T96" fmla="*/ 75 w 140"/>
                  <a:gd name="T97" fmla="*/ 18 h 140"/>
                  <a:gd name="T98" fmla="*/ 50 w 140"/>
                  <a:gd name="T99" fmla="*/ 21 h 140"/>
                  <a:gd name="T100" fmla="*/ 42 w 140"/>
                  <a:gd name="T101" fmla="*/ 37 h 140"/>
                  <a:gd name="T102" fmla="*/ 29 w 140"/>
                  <a:gd name="T103" fmla="*/ 37 h 140"/>
                  <a:gd name="T104" fmla="*/ 50 w 140"/>
                  <a:gd name="T105" fmla="*/ 21 h 140"/>
                  <a:gd name="T106" fmla="*/ 29 w 140"/>
                  <a:gd name="T107" fmla="*/ 102 h 140"/>
                  <a:gd name="T108" fmla="*/ 46 w 140"/>
                  <a:gd name="T109" fmla="*/ 102 h 140"/>
                  <a:gd name="T110" fmla="*/ 60 w 140"/>
                  <a:gd name="T111" fmla="*/ 121 h 140"/>
                  <a:gd name="T112" fmla="*/ 29 w 140"/>
                  <a:gd name="T113" fmla="*/ 102 h 140"/>
                  <a:gd name="T114" fmla="*/ 80 w 140"/>
                  <a:gd name="T115" fmla="*/ 121 h 140"/>
                  <a:gd name="T116" fmla="*/ 94 w 140"/>
                  <a:gd name="T117" fmla="*/ 102 h 140"/>
                  <a:gd name="T118" fmla="*/ 111 w 140"/>
                  <a:gd name="T119" fmla="*/ 102 h 140"/>
                  <a:gd name="T120" fmla="*/ 80 w 140"/>
                  <a:gd name="T121" fmla="*/ 121 h 14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40"/>
                  <a:gd name="T184" fmla="*/ 0 h 140"/>
                  <a:gd name="T185" fmla="*/ 140 w 140"/>
                  <a:gd name="T186" fmla="*/ 140 h 14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40" h="140">
                    <a:moveTo>
                      <a:pt x="70" y="0"/>
                    </a:move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40" y="108"/>
                      <a:pt x="140" y="70"/>
                    </a:cubicBezTo>
                    <a:cubicBezTo>
                      <a:pt x="140" y="31"/>
                      <a:pt x="108" y="0"/>
                      <a:pt x="70" y="0"/>
                    </a:cubicBezTo>
                    <a:close/>
                    <a:moveTo>
                      <a:pt x="70" y="118"/>
                    </a:moveTo>
                    <a:cubicBezTo>
                      <a:pt x="65" y="114"/>
                      <a:pt x="60" y="108"/>
                      <a:pt x="57" y="102"/>
                    </a:cubicBezTo>
                    <a:cubicBezTo>
                      <a:pt x="83" y="102"/>
                      <a:pt x="83" y="102"/>
                      <a:pt x="83" y="102"/>
                    </a:cubicBezTo>
                    <a:cubicBezTo>
                      <a:pt x="79" y="108"/>
                      <a:pt x="75" y="114"/>
                      <a:pt x="70" y="118"/>
                    </a:cubicBezTo>
                    <a:close/>
                    <a:moveTo>
                      <a:pt x="52" y="93"/>
                    </a:moveTo>
                    <a:cubicBezTo>
                      <a:pt x="50" y="87"/>
                      <a:pt x="48" y="81"/>
                      <a:pt x="47" y="74"/>
                    </a:cubicBezTo>
                    <a:cubicBezTo>
                      <a:pt x="93" y="74"/>
                      <a:pt x="93" y="74"/>
                      <a:pt x="93" y="74"/>
                    </a:cubicBezTo>
                    <a:cubicBezTo>
                      <a:pt x="92" y="81"/>
                      <a:pt x="90" y="87"/>
                      <a:pt x="88" y="93"/>
                    </a:cubicBezTo>
                    <a:lnTo>
                      <a:pt x="52" y="93"/>
                    </a:lnTo>
                    <a:close/>
                    <a:moveTo>
                      <a:pt x="122" y="65"/>
                    </a:moveTo>
                    <a:cubicBezTo>
                      <a:pt x="102" y="65"/>
                      <a:pt x="102" y="65"/>
                      <a:pt x="102" y="65"/>
                    </a:cubicBezTo>
                    <a:cubicBezTo>
                      <a:pt x="102" y="59"/>
                      <a:pt x="102" y="52"/>
                      <a:pt x="100" y="46"/>
                    </a:cubicBezTo>
                    <a:cubicBezTo>
                      <a:pt x="117" y="46"/>
                      <a:pt x="117" y="46"/>
                      <a:pt x="117" y="46"/>
                    </a:cubicBezTo>
                    <a:cubicBezTo>
                      <a:pt x="120" y="52"/>
                      <a:pt x="121" y="59"/>
                      <a:pt x="122" y="65"/>
                    </a:cubicBezTo>
                    <a:close/>
                    <a:moveTo>
                      <a:pt x="93" y="65"/>
                    </a:move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59"/>
                      <a:pt x="47" y="52"/>
                      <a:pt x="49" y="46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2" y="52"/>
                      <a:pt x="93" y="59"/>
                      <a:pt x="93" y="65"/>
                    </a:cubicBezTo>
                    <a:close/>
                    <a:moveTo>
                      <a:pt x="37" y="65"/>
                    </a:move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59"/>
                      <a:pt x="20" y="52"/>
                      <a:pt x="23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52"/>
                      <a:pt x="37" y="59"/>
                      <a:pt x="37" y="65"/>
                    </a:cubicBezTo>
                    <a:close/>
                    <a:moveTo>
                      <a:pt x="38" y="74"/>
                    </a:moveTo>
                    <a:cubicBezTo>
                      <a:pt x="38" y="81"/>
                      <a:pt x="40" y="87"/>
                      <a:pt x="42" y="93"/>
                    </a:cubicBezTo>
                    <a:cubicBezTo>
                      <a:pt x="23" y="93"/>
                      <a:pt x="23" y="93"/>
                      <a:pt x="23" y="93"/>
                    </a:cubicBezTo>
                    <a:cubicBezTo>
                      <a:pt x="20" y="87"/>
                      <a:pt x="18" y="81"/>
                      <a:pt x="18" y="74"/>
                    </a:cubicBezTo>
                    <a:lnTo>
                      <a:pt x="38" y="74"/>
                    </a:lnTo>
                    <a:close/>
                    <a:moveTo>
                      <a:pt x="102" y="74"/>
                    </a:moveTo>
                    <a:cubicBezTo>
                      <a:pt x="122" y="74"/>
                      <a:pt x="122" y="74"/>
                      <a:pt x="122" y="74"/>
                    </a:cubicBezTo>
                    <a:cubicBezTo>
                      <a:pt x="121" y="81"/>
                      <a:pt x="120" y="87"/>
                      <a:pt x="117" y="93"/>
                    </a:cubicBezTo>
                    <a:cubicBezTo>
                      <a:pt x="98" y="93"/>
                      <a:pt x="98" y="93"/>
                      <a:pt x="98" y="93"/>
                    </a:cubicBezTo>
                    <a:cubicBezTo>
                      <a:pt x="100" y="87"/>
                      <a:pt x="101" y="81"/>
                      <a:pt x="102" y="74"/>
                    </a:cubicBezTo>
                    <a:close/>
                    <a:moveTo>
                      <a:pt x="111" y="37"/>
                    </a:moveTo>
                    <a:cubicBezTo>
                      <a:pt x="98" y="37"/>
                      <a:pt x="98" y="37"/>
                      <a:pt x="98" y="37"/>
                    </a:cubicBezTo>
                    <a:cubicBezTo>
                      <a:pt x="96" y="31"/>
                      <a:pt x="93" y="26"/>
                      <a:pt x="90" y="21"/>
                    </a:cubicBezTo>
                    <a:cubicBezTo>
                      <a:pt x="98" y="25"/>
                      <a:pt x="105" y="30"/>
                      <a:pt x="111" y="37"/>
                    </a:cubicBezTo>
                    <a:close/>
                    <a:moveTo>
                      <a:pt x="75" y="18"/>
                    </a:moveTo>
                    <a:cubicBezTo>
                      <a:pt x="80" y="23"/>
                      <a:pt x="85" y="30"/>
                      <a:pt x="88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5" y="30"/>
                      <a:pt x="59" y="23"/>
                      <a:pt x="64" y="18"/>
                    </a:cubicBezTo>
                    <a:cubicBezTo>
                      <a:pt x="66" y="17"/>
                      <a:pt x="68" y="17"/>
                      <a:pt x="70" y="17"/>
                    </a:cubicBezTo>
                    <a:cubicBezTo>
                      <a:pt x="72" y="17"/>
                      <a:pt x="74" y="17"/>
                      <a:pt x="75" y="18"/>
                    </a:cubicBezTo>
                    <a:close/>
                    <a:moveTo>
                      <a:pt x="50" y="21"/>
                    </a:moveTo>
                    <a:cubicBezTo>
                      <a:pt x="47" y="26"/>
                      <a:pt x="44" y="31"/>
                      <a:pt x="42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34" y="30"/>
                      <a:pt x="42" y="25"/>
                      <a:pt x="50" y="21"/>
                    </a:cubicBezTo>
                    <a:close/>
                    <a:moveTo>
                      <a:pt x="29" y="102"/>
                    </a:moveTo>
                    <a:cubicBezTo>
                      <a:pt x="46" y="102"/>
                      <a:pt x="46" y="102"/>
                      <a:pt x="46" y="102"/>
                    </a:cubicBezTo>
                    <a:cubicBezTo>
                      <a:pt x="50" y="110"/>
                      <a:pt x="54" y="116"/>
                      <a:pt x="60" y="121"/>
                    </a:cubicBezTo>
                    <a:cubicBezTo>
                      <a:pt x="47" y="119"/>
                      <a:pt x="36" y="112"/>
                      <a:pt x="29" y="102"/>
                    </a:cubicBezTo>
                    <a:close/>
                    <a:moveTo>
                      <a:pt x="80" y="121"/>
                    </a:moveTo>
                    <a:cubicBezTo>
                      <a:pt x="85" y="116"/>
                      <a:pt x="90" y="110"/>
                      <a:pt x="94" y="102"/>
                    </a:cubicBezTo>
                    <a:cubicBezTo>
                      <a:pt x="111" y="102"/>
                      <a:pt x="111" y="102"/>
                      <a:pt x="111" y="102"/>
                    </a:cubicBezTo>
                    <a:cubicBezTo>
                      <a:pt x="103" y="112"/>
                      <a:pt x="92" y="119"/>
                      <a:pt x="80" y="121"/>
                    </a:cubicBez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2" name="Freeform 46"/>
              <p:cNvSpPr>
                <a:spLocks noChangeArrowheads="1"/>
              </p:cNvSpPr>
              <p:nvPr/>
            </p:nvSpPr>
            <p:spPr bwMode="auto">
              <a:xfrm>
                <a:off x="5232272" y="4602855"/>
                <a:ext cx="663137" cy="699775"/>
              </a:xfrm>
              <a:custGeom>
                <a:avLst/>
                <a:gdLst>
                  <a:gd name="T0" fmla="*/ 357 w 381"/>
                  <a:gd name="T1" fmla="*/ 402 h 402"/>
                  <a:gd name="T2" fmla="*/ 89 w 381"/>
                  <a:gd name="T3" fmla="*/ 254 h 402"/>
                  <a:gd name="T4" fmla="*/ 0 w 381"/>
                  <a:gd name="T5" fmla="*/ 20 h 402"/>
                  <a:gd name="T6" fmla="*/ 67 w 381"/>
                  <a:gd name="T7" fmla="*/ 24 h 402"/>
                  <a:gd name="T8" fmla="*/ 117 w 381"/>
                  <a:gd name="T9" fmla="*/ 101 h 402"/>
                  <a:gd name="T10" fmla="*/ 159 w 381"/>
                  <a:gd name="T11" fmla="*/ 162 h 402"/>
                  <a:gd name="T12" fmla="*/ 381 w 381"/>
                  <a:gd name="T13" fmla="*/ 279 h 402"/>
                  <a:gd name="T14" fmla="*/ 357 w 381"/>
                  <a:gd name="T15" fmla="*/ 402 h 4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81"/>
                  <a:gd name="T25" fmla="*/ 0 h 402"/>
                  <a:gd name="T26" fmla="*/ 381 w 381"/>
                  <a:gd name="T27" fmla="*/ 402 h 4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81" h="402">
                    <a:moveTo>
                      <a:pt x="357" y="402"/>
                    </a:moveTo>
                    <a:cubicBezTo>
                      <a:pt x="89" y="254"/>
                      <a:pt x="89" y="254"/>
                      <a:pt x="89" y="25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33" y="0"/>
                      <a:pt x="67" y="24"/>
                    </a:cubicBezTo>
                    <a:cubicBezTo>
                      <a:pt x="105" y="50"/>
                      <a:pt x="117" y="101"/>
                      <a:pt x="117" y="101"/>
                    </a:cubicBezTo>
                    <a:cubicBezTo>
                      <a:pt x="159" y="162"/>
                      <a:pt x="159" y="162"/>
                      <a:pt x="159" y="162"/>
                    </a:cubicBezTo>
                    <a:cubicBezTo>
                      <a:pt x="381" y="279"/>
                      <a:pt x="381" y="279"/>
                      <a:pt x="381" y="279"/>
                    </a:cubicBezTo>
                    <a:lnTo>
                      <a:pt x="357" y="402"/>
                    </a:lnTo>
                    <a:close/>
                  </a:path>
                </a:pathLst>
              </a:custGeom>
              <a:solidFill>
                <a:srgbClr val="FFC1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3" name="Freeform 48"/>
              <p:cNvSpPr>
                <a:spLocks noChangeArrowheads="1"/>
              </p:cNvSpPr>
              <p:nvPr/>
            </p:nvSpPr>
            <p:spPr bwMode="auto">
              <a:xfrm>
                <a:off x="5640780" y="4397686"/>
                <a:ext cx="1313451" cy="1357416"/>
              </a:xfrm>
              <a:custGeom>
                <a:avLst/>
                <a:gdLst>
                  <a:gd name="T0" fmla="*/ 391 w 756"/>
                  <a:gd name="T1" fmla="*/ 52 h 781"/>
                  <a:gd name="T2" fmla="*/ 405 w 756"/>
                  <a:gd name="T3" fmla="*/ 226 h 781"/>
                  <a:gd name="T4" fmla="*/ 406 w 756"/>
                  <a:gd name="T5" fmla="*/ 270 h 781"/>
                  <a:gd name="T6" fmla="*/ 316 w 756"/>
                  <a:gd name="T7" fmla="*/ 322 h 781"/>
                  <a:gd name="T8" fmla="*/ 174 w 756"/>
                  <a:gd name="T9" fmla="*/ 267 h 781"/>
                  <a:gd name="T10" fmla="*/ 103 w 756"/>
                  <a:gd name="T11" fmla="*/ 152 h 781"/>
                  <a:gd name="T12" fmla="*/ 108 w 756"/>
                  <a:gd name="T13" fmla="*/ 103 h 781"/>
                  <a:gd name="T14" fmla="*/ 122 w 756"/>
                  <a:gd name="T15" fmla="*/ 38 h 781"/>
                  <a:gd name="T16" fmla="*/ 103 w 756"/>
                  <a:gd name="T17" fmla="*/ 5 h 781"/>
                  <a:gd name="T18" fmla="*/ 49 w 756"/>
                  <a:gd name="T19" fmla="*/ 53 h 781"/>
                  <a:gd name="T20" fmla="*/ 0 w 756"/>
                  <a:gd name="T21" fmla="*/ 178 h 781"/>
                  <a:gd name="T22" fmla="*/ 118 w 756"/>
                  <a:gd name="T23" fmla="*/ 440 h 781"/>
                  <a:gd name="T24" fmla="*/ 94 w 756"/>
                  <a:gd name="T25" fmla="*/ 572 h 781"/>
                  <a:gd name="T26" fmla="*/ 265 w 756"/>
                  <a:gd name="T27" fmla="*/ 621 h 781"/>
                  <a:gd name="T28" fmla="*/ 287 w 756"/>
                  <a:gd name="T29" fmla="*/ 563 h 781"/>
                  <a:gd name="T30" fmla="*/ 379 w 756"/>
                  <a:gd name="T31" fmla="*/ 591 h 781"/>
                  <a:gd name="T32" fmla="*/ 620 w 756"/>
                  <a:gd name="T33" fmla="*/ 781 h 781"/>
                  <a:gd name="T34" fmla="*/ 750 w 756"/>
                  <a:gd name="T35" fmla="*/ 680 h 781"/>
                  <a:gd name="T36" fmla="*/ 681 w 756"/>
                  <a:gd name="T37" fmla="*/ 486 h 781"/>
                  <a:gd name="T38" fmla="*/ 595 w 756"/>
                  <a:gd name="T39" fmla="*/ 289 h 781"/>
                  <a:gd name="T40" fmla="*/ 473 w 756"/>
                  <a:gd name="T41" fmla="*/ 117 h 781"/>
                  <a:gd name="T42" fmla="*/ 438 w 756"/>
                  <a:gd name="T43" fmla="*/ 0 h 781"/>
                  <a:gd name="T44" fmla="*/ 391 w 756"/>
                  <a:gd name="T45" fmla="*/ 52 h 78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756"/>
                  <a:gd name="T70" fmla="*/ 0 h 781"/>
                  <a:gd name="T71" fmla="*/ 756 w 756"/>
                  <a:gd name="T72" fmla="*/ 781 h 78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756" h="781">
                    <a:moveTo>
                      <a:pt x="391" y="52"/>
                    </a:moveTo>
                    <a:cubicBezTo>
                      <a:pt x="360" y="129"/>
                      <a:pt x="405" y="226"/>
                      <a:pt x="405" y="226"/>
                    </a:cubicBezTo>
                    <a:cubicBezTo>
                      <a:pt x="405" y="226"/>
                      <a:pt x="413" y="254"/>
                      <a:pt x="406" y="270"/>
                    </a:cubicBezTo>
                    <a:cubicBezTo>
                      <a:pt x="396" y="292"/>
                      <a:pt x="381" y="319"/>
                      <a:pt x="316" y="322"/>
                    </a:cubicBezTo>
                    <a:cubicBezTo>
                      <a:pt x="227" y="326"/>
                      <a:pt x="174" y="267"/>
                      <a:pt x="174" y="267"/>
                    </a:cubicBezTo>
                    <a:cubicBezTo>
                      <a:pt x="103" y="152"/>
                      <a:pt x="103" y="152"/>
                      <a:pt x="103" y="152"/>
                    </a:cubicBezTo>
                    <a:cubicBezTo>
                      <a:pt x="108" y="103"/>
                      <a:pt x="108" y="103"/>
                      <a:pt x="108" y="103"/>
                    </a:cubicBezTo>
                    <a:cubicBezTo>
                      <a:pt x="108" y="103"/>
                      <a:pt x="124" y="70"/>
                      <a:pt x="122" y="38"/>
                    </a:cubicBezTo>
                    <a:cubicBezTo>
                      <a:pt x="120" y="7"/>
                      <a:pt x="103" y="5"/>
                      <a:pt x="103" y="5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118" y="440"/>
                      <a:pt x="118" y="440"/>
                      <a:pt x="118" y="440"/>
                    </a:cubicBezTo>
                    <a:cubicBezTo>
                      <a:pt x="94" y="572"/>
                      <a:pt x="94" y="572"/>
                      <a:pt x="94" y="572"/>
                    </a:cubicBezTo>
                    <a:cubicBezTo>
                      <a:pt x="265" y="621"/>
                      <a:pt x="265" y="621"/>
                      <a:pt x="265" y="621"/>
                    </a:cubicBezTo>
                    <a:cubicBezTo>
                      <a:pt x="287" y="563"/>
                      <a:pt x="287" y="563"/>
                      <a:pt x="287" y="563"/>
                    </a:cubicBezTo>
                    <a:cubicBezTo>
                      <a:pt x="379" y="591"/>
                      <a:pt x="379" y="591"/>
                      <a:pt x="379" y="591"/>
                    </a:cubicBezTo>
                    <a:cubicBezTo>
                      <a:pt x="620" y="781"/>
                      <a:pt x="620" y="781"/>
                      <a:pt x="620" y="781"/>
                    </a:cubicBezTo>
                    <a:cubicBezTo>
                      <a:pt x="620" y="781"/>
                      <a:pt x="740" y="760"/>
                      <a:pt x="750" y="680"/>
                    </a:cubicBezTo>
                    <a:cubicBezTo>
                      <a:pt x="756" y="632"/>
                      <a:pt x="692" y="506"/>
                      <a:pt x="681" y="486"/>
                    </a:cubicBezTo>
                    <a:cubicBezTo>
                      <a:pt x="670" y="466"/>
                      <a:pt x="595" y="289"/>
                      <a:pt x="595" y="289"/>
                    </a:cubicBezTo>
                    <a:cubicBezTo>
                      <a:pt x="473" y="117"/>
                      <a:pt x="473" y="117"/>
                      <a:pt x="473" y="117"/>
                    </a:cubicBezTo>
                    <a:cubicBezTo>
                      <a:pt x="438" y="0"/>
                      <a:pt x="438" y="0"/>
                      <a:pt x="438" y="0"/>
                    </a:cubicBezTo>
                    <a:cubicBezTo>
                      <a:pt x="438" y="0"/>
                      <a:pt x="401" y="27"/>
                      <a:pt x="391" y="52"/>
                    </a:cubicBezTo>
                    <a:close/>
                  </a:path>
                </a:pathLst>
              </a:custGeom>
              <a:solidFill>
                <a:srgbClr val="FFC1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4" name="Freeform 56"/>
              <p:cNvSpPr>
                <a:spLocks noChangeArrowheads="1"/>
              </p:cNvSpPr>
              <p:nvPr/>
            </p:nvSpPr>
            <p:spPr bwMode="auto">
              <a:xfrm>
                <a:off x="5510717" y="2946790"/>
                <a:ext cx="1168734" cy="1399549"/>
              </a:xfrm>
              <a:custGeom>
                <a:avLst/>
                <a:gdLst>
                  <a:gd name="T0" fmla="*/ 336 w 672"/>
                  <a:gd name="T1" fmla="*/ 0 h 806"/>
                  <a:gd name="T2" fmla="*/ 0 w 672"/>
                  <a:gd name="T3" fmla="*/ 322 h 806"/>
                  <a:gd name="T4" fmla="*/ 11 w 672"/>
                  <a:gd name="T5" fmla="*/ 395 h 806"/>
                  <a:gd name="T6" fmla="*/ 44 w 672"/>
                  <a:gd name="T7" fmla="*/ 483 h 806"/>
                  <a:gd name="T8" fmla="*/ 210 w 672"/>
                  <a:gd name="T9" fmla="*/ 806 h 806"/>
                  <a:gd name="T10" fmla="*/ 315 w 672"/>
                  <a:gd name="T11" fmla="*/ 806 h 806"/>
                  <a:gd name="T12" fmla="*/ 322 w 672"/>
                  <a:gd name="T13" fmla="*/ 806 h 806"/>
                  <a:gd name="T14" fmla="*/ 448 w 672"/>
                  <a:gd name="T15" fmla="*/ 806 h 806"/>
                  <a:gd name="T16" fmla="*/ 495 w 672"/>
                  <a:gd name="T17" fmla="*/ 633 h 806"/>
                  <a:gd name="T18" fmla="*/ 582 w 672"/>
                  <a:gd name="T19" fmla="*/ 541 h 806"/>
                  <a:gd name="T20" fmla="*/ 672 w 672"/>
                  <a:gd name="T21" fmla="*/ 322 h 806"/>
                  <a:gd name="T22" fmla="*/ 336 w 672"/>
                  <a:gd name="T23" fmla="*/ 0 h 80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72"/>
                  <a:gd name="T37" fmla="*/ 0 h 806"/>
                  <a:gd name="T38" fmla="*/ 672 w 672"/>
                  <a:gd name="T39" fmla="*/ 806 h 80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72" h="806">
                    <a:moveTo>
                      <a:pt x="336" y="0"/>
                    </a:moveTo>
                    <a:cubicBezTo>
                      <a:pt x="150" y="0"/>
                      <a:pt x="0" y="144"/>
                      <a:pt x="0" y="322"/>
                    </a:cubicBezTo>
                    <a:cubicBezTo>
                      <a:pt x="0" y="343"/>
                      <a:pt x="5" y="371"/>
                      <a:pt x="11" y="395"/>
                    </a:cubicBezTo>
                    <a:cubicBezTo>
                      <a:pt x="17" y="421"/>
                      <a:pt x="31" y="465"/>
                      <a:pt x="44" y="483"/>
                    </a:cubicBezTo>
                    <a:cubicBezTo>
                      <a:pt x="104" y="564"/>
                      <a:pt x="245" y="686"/>
                      <a:pt x="210" y="806"/>
                    </a:cubicBezTo>
                    <a:cubicBezTo>
                      <a:pt x="315" y="806"/>
                      <a:pt x="315" y="806"/>
                      <a:pt x="315" y="806"/>
                    </a:cubicBezTo>
                    <a:cubicBezTo>
                      <a:pt x="322" y="806"/>
                      <a:pt x="322" y="806"/>
                      <a:pt x="322" y="806"/>
                    </a:cubicBezTo>
                    <a:cubicBezTo>
                      <a:pt x="448" y="806"/>
                      <a:pt x="448" y="806"/>
                      <a:pt x="448" y="806"/>
                    </a:cubicBezTo>
                    <a:cubicBezTo>
                      <a:pt x="431" y="747"/>
                      <a:pt x="457" y="688"/>
                      <a:pt x="495" y="633"/>
                    </a:cubicBezTo>
                    <a:cubicBezTo>
                      <a:pt x="508" y="615"/>
                      <a:pt x="568" y="555"/>
                      <a:pt x="582" y="541"/>
                    </a:cubicBezTo>
                    <a:cubicBezTo>
                      <a:pt x="638" y="483"/>
                      <a:pt x="672" y="407"/>
                      <a:pt x="672" y="322"/>
                    </a:cubicBezTo>
                    <a:cubicBezTo>
                      <a:pt x="672" y="144"/>
                      <a:pt x="521" y="0"/>
                      <a:pt x="336" y="0"/>
                    </a:cubicBezTo>
                    <a:close/>
                  </a:path>
                </a:pathLst>
              </a:custGeom>
              <a:solidFill>
                <a:srgbClr val="FFD44A">
                  <a:alpha val="89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5" name="Freeform 58"/>
              <p:cNvSpPr>
                <a:spLocks noChangeArrowheads="1"/>
              </p:cNvSpPr>
              <p:nvPr/>
            </p:nvSpPr>
            <p:spPr bwMode="auto">
              <a:xfrm>
                <a:off x="5844117" y="4403181"/>
                <a:ext cx="501933" cy="320578"/>
              </a:xfrm>
              <a:custGeom>
                <a:avLst/>
                <a:gdLst>
                  <a:gd name="T0" fmla="*/ 259 w 288"/>
                  <a:gd name="T1" fmla="*/ 46 h 184"/>
                  <a:gd name="T2" fmla="*/ 288 w 288"/>
                  <a:gd name="T3" fmla="*/ 23 h 184"/>
                  <a:gd name="T4" fmla="*/ 259 w 288"/>
                  <a:gd name="T5" fmla="*/ 0 h 184"/>
                  <a:gd name="T6" fmla="*/ 29 w 288"/>
                  <a:gd name="T7" fmla="*/ 0 h 184"/>
                  <a:gd name="T8" fmla="*/ 0 w 288"/>
                  <a:gd name="T9" fmla="*/ 23 h 184"/>
                  <a:gd name="T10" fmla="*/ 25 w 288"/>
                  <a:gd name="T11" fmla="*/ 46 h 184"/>
                  <a:gd name="T12" fmla="*/ 24 w 288"/>
                  <a:gd name="T13" fmla="*/ 46 h 184"/>
                  <a:gd name="T14" fmla="*/ 60 w 288"/>
                  <a:gd name="T15" fmla="*/ 69 h 184"/>
                  <a:gd name="T16" fmla="*/ 29 w 288"/>
                  <a:gd name="T17" fmla="*/ 69 h 184"/>
                  <a:gd name="T18" fmla="*/ 0 w 288"/>
                  <a:gd name="T19" fmla="*/ 92 h 184"/>
                  <a:gd name="T20" fmla="*/ 29 w 288"/>
                  <a:gd name="T21" fmla="*/ 115 h 184"/>
                  <a:gd name="T22" fmla="*/ 48 w 288"/>
                  <a:gd name="T23" fmla="*/ 115 h 184"/>
                  <a:gd name="T24" fmla="*/ 84 w 288"/>
                  <a:gd name="T25" fmla="*/ 138 h 184"/>
                  <a:gd name="T26" fmla="*/ 48 w 288"/>
                  <a:gd name="T27" fmla="*/ 138 h 184"/>
                  <a:gd name="T28" fmla="*/ 24 w 288"/>
                  <a:gd name="T29" fmla="*/ 161 h 184"/>
                  <a:gd name="T30" fmla="*/ 48 w 288"/>
                  <a:gd name="T31" fmla="*/ 184 h 184"/>
                  <a:gd name="T32" fmla="*/ 240 w 288"/>
                  <a:gd name="T33" fmla="*/ 184 h 184"/>
                  <a:gd name="T34" fmla="*/ 264 w 288"/>
                  <a:gd name="T35" fmla="*/ 161 h 184"/>
                  <a:gd name="T36" fmla="*/ 240 w 288"/>
                  <a:gd name="T37" fmla="*/ 138 h 184"/>
                  <a:gd name="T38" fmla="*/ 144 w 288"/>
                  <a:gd name="T39" fmla="*/ 138 h 184"/>
                  <a:gd name="T40" fmla="*/ 120 w 288"/>
                  <a:gd name="T41" fmla="*/ 115 h 184"/>
                  <a:gd name="T42" fmla="*/ 259 w 288"/>
                  <a:gd name="T43" fmla="*/ 115 h 184"/>
                  <a:gd name="T44" fmla="*/ 288 w 288"/>
                  <a:gd name="T45" fmla="*/ 92 h 184"/>
                  <a:gd name="T46" fmla="*/ 259 w 288"/>
                  <a:gd name="T47" fmla="*/ 69 h 184"/>
                  <a:gd name="T48" fmla="*/ 120 w 288"/>
                  <a:gd name="T49" fmla="*/ 69 h 184"/>
                  <a:gd name="T50" fmla="*/ 96 w 288"/>
                  <a:gd name="T51" fmla="*/ 46 h 184"/>
                  <a:gd name="T52" fmla="*/ 259 w 288"/>
                  <a:gd name="T53" fmla="*/ 46 h 18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88"/>
                  <a:gd name="T82" fmla="*/ 0 h 184"/>
                  <a:gd name="T83" fmla="*/ 288 w 288"/>
                  <a:gd name="T84" fmla="*/ 184 h 18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88" h="184">
                    <a:moveTo>
                      <a:pt x="259" y="46"/>
                    </a:moveTo>
                    <a:cubicBezTo>
                      <a:pt x="275" y="46"/>
                      <a:pt x="288" y="36"/>
                      <a:pt x="288" y="23"/>
                    </a:cubicBezTo>
                    <a:cubicBezTo>
                      <a:pt x="288" y="10"/>
                      <a:pt x="275" y="0"/>
                      <a:pt x="25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0"/>
                      <a:pt x="0" y="23"/>
                    </a:cubicBezTo>
                    <a:cubicBezTo>
                      <a:pt x="0" y="35"/>
                      <a:pt x="11" y="44"/>
                      <a:pt x="25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13" y="69"/>
                      <a:pt x="0" y="79"/>
                      <a:pt x="0" y="92"/>
                    </a:cubicBezTo>
                    <a:cubicBezTo>
                      <a:pt x="0" y="105"/>
                      <a:pt x="13" y="115"/>
                      <a:pt x="29" y="115"/>
                    </a:cubicBezTo>
                    <a:cubicBezTo>
                      <a:pt x="48" y="115"/>
                      <a:pt x="48" y="115"/>
                      <a:pt x="48" y="115"/>
                    </a:cubicBezTo>
                    <a:cubicBezTo>
                      <a:pt x="84" y="138"/>
                      <a:pt x="84" y="138"/>
                      <a:pt x="84" y="138"/>
                    </a:cubicBezTo>
                    <a:cubicBezTo>
                      <a:pt x="48" y="138"/>
                      <a:pt x="48" y="138"/>
                      <a:pt x="48" y="138"/>
                    </a:cubicBezTo>
                    <a:cubicBezTo>
                      <a:pt x="34" y="138"/>
                      <a:pt x="24" y="148"/>
                      <a:pt x="24" y="161"/>
                    </a:cubicBezTo>
                    <a:cubicBezTo>
                      <a:pt x="24" y="174"/>
                      <a:pt x="34" y="184"/>
                      <a:pt x="48" y="184"/>
                    </a:cubicBezTo>
                    <a:cubicBezTo>
                      <a:pt x="240" y="184"/>
                      <a:pt x="240" y="184"/>
                      <a:pt x="240" y="184"/>
                    </a:cubicBezTo>
                    <a:cubicBezTo>
                      <a:pt x="253" y="184"/>
                      <a:pt x="264" y="174"/>
                      <a:pt x="264" y="161"/>
                    </a:cubicBezTo>
                    <a:cubicBezTo>
                      <a:pt x="264" y="148"/>
                      <a:pt x="253" y="138"/>
                      <a:pt x="240" y="138"/>
                    </a:cubicBezTo>
                    <a:cubicBezTo>
                      <a:pt x="144" y="138"/>
                      <a:pt x="144" y="138"/>
                      <a:pt x="144" y="138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259" y="115"/>
                      <a:pt x="259" y="115"/>
                      <a:pt x="259" y="115"/>
                    </a:cubicBezTo>
                    <a:cubicBezTo>
                      <a:pt x="275" y="115"/>
                      <a:pt x="288" y="105"/>
                      <a:pt x="288" y="92"/>
                    </a:cubicBezTo>
                    <a:cubicBezTo>
                      <a:pt x="288" y="79"/>
                      <a:pt x="275" y="69"/>
                      <a:pt x="259" y="6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96" y="46"/>
                      <a:pt x="96" y="46"/>
                      <a:pt x="96" y="46"/>
                    </a:cubicBezTo>
                    <a:lnTo>
                      <a:pt x="259" y="46"/>
                    </a:lnTo>
                    <a:close/>
                  </a:path>
                </a:pathLst>
              </a:custGeom>
              <a:solidFill>
                <a:srgbClr val="5025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6" name="Freeform 60"/>
              <p:cNvSpPr>
                <a:spLocks noChangeArrowheads="1"/>
              </p:cNvSpPr>
              <p:nvPr/>
            </p:nvSpPr>
            <p:spPr bwMode="auto">
              <a:xfrm>
                <a:off x="5849614" y="3571511"/>
                <a:ext cx="423162" cy="760227"/>
              </a:xfrm>
              <a:custGeom>
                <a:avLst/>
                <a:gdLst>
                  <a:gd name="T0" fmla="*/ 216 w 244"/>
                  <a:gd name="T1" fmla="*/ 134 h 437"/>
                  <a:gd name="T2" fmla="*/ 193 w 244"/>
                  <a:gd name="T3" fmla="*/ 137 h 437"/>
                  <a:gd name="T4" fmla="*/ 133 w 244"/>
                  <a:gd name="T5" fmla="*/ 388 h 437"/>
                  <a:gd name="T6" fmla="*/ 52 w 244"/>
                  <a:gd name="T7" fmla="*/ 115 h 437"/>
                  <a:gd name="T8" fmla="*/ 124 w 244"/>
                  <a:gd name="T9" fmla="*/ 138 h 437"/>
                  <a:gd name="T10" fmla="*/ 104 w 244"/>
                  <a:gd name="T11" fmla="*/ 65 h 437"/>
                  <a:gd name="T12" fmla="*/ 232 w 244"/>
                  <a:gd name="T13" fmla="*/ 94 h 437"/>
                  <a:gd name="T14" fmla="*/ 244 w 244"/>
                  <a:gd name="T15" fmla="*/ 0 h 437"/>
                  <a:gd name="T16" fmla="*/ 197 w 244"/>
                  <a:gd name="T17" fmla="*/ 64 h 437"/>
                  <a:gd name="T18" fmla="*/ 71 w 244"/>
                  <a:gd name="T19" fmla="*/ 21 h 437"/>
                  <a:gd name="T20" fmla="*/ 86 w 244"/>
                  <a:gd name="T21" fmla="*/ 99 h 437"/>
                  <a:gd name="T22" fmla="*/ 0 w 244"/>
                  <a:gd name="T23" fmla="*/ 77 h 437"/>
                  <a:gd name="T24" fmla="*/ 118 w 244"/>
                  <a:gd name="T25" fmla="*/ 437 h 437"/>
                  <a:gd name="T26" fmla="*/ 152 w 244"/>
                  <a:gd name="T27" fmla="*/ 437 h 437"/>
                  <a:gd name="T28" fmla="*/ 216 w 244"/>
                  <a:gd name="T29" fmla="*/ 134 h 4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44"/>
                  <a:gd name="T46" fmla="*/ 0 h 437"/>
                  <a:gd name="T47" fmla="*/ 244 w 244"/>
                  <a:gd name="T48" fmla="*/ 437 h 43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44" h="437">
                    <a:moveTo>
                      <a:pt x="216" y="134"/>
                    </a:moveTo>
                    <a:cubicBezTo>
                      <a:pt x="193" y="137"/>
                      <a:pt x="193" y="137"/>
                      <a:pt x="193" y="137"/>
                    </a:cubicBezTo>
                    <a:cubicBezTo>
                      <a:pt x="133" y="388"/>
                      <a:pt x="133" y="388"/>
                      <a:pt x="133" y="388"/>
                    </a:cubicBezTo>
                    <a:cubicBezTo>
                      <a:pt x="52" y="115"/>
                      <a:pt x="52" y="115"/>
                      <a:pt x="52" y="115"/>
                    </a:cubicBezTo>
                    <a:cubicBezTo>
                      <a:pt x="124" y="138"/>
                      <a:pt x="124" y="138"/>
                      <a:pt x="124" y="138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232" y="94"/>
                      <a:pt x="232" y="94"/>
                      <a:pt x="232" y="94"/>
                    </a:cubicBezTo>
                    <a:cubicBezTo>
                      <a:pt x="244" y="0"/>
                      <a:pt x="244" y="0"/>
                      <a:pt x="244" y="0"/>
                    </a:cubicBezTo>
                    <a:cubicBezTo>
                      <a:pt x="197" y="64"/>
                      <a:pt x="197" y="64"/>
                      <a:pt x="197" y="64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100" y="369"/>
                      <a:pt x="118" y="437"/>
                    </a:cubicBezTo>
                    <a:cubicBezTo>
                      <a:pt x="152" y="437"/>
                      <a:pt x="152" y="437"/>
                      <a:pt x="152" y="437"/>
                    </a:cubicBezTo>
                    <a:cubicBezTo>
                      <a:pt x="162" y="384"/>
                      <a:pt x="216" y="134"/>
                      <a:pt x="216" y="134"/>
                    </a:cubicBezTo>
                    <a:close/>
                  </a:path>
                </a:pathLst>
              </a:custGeom>
              <a:solidFill>
                <a:srgbClr val="FFE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7" name="Freeform 61"/>
              <p:cNvSpPr>
                <a:spLocks noEditPoints="1" noChangeArrowheads="1"/>
              </p:cNvSpPr>
              <p:nvPr/>
            </p:nvSpPr>
            <p:spPr bwMode="auto">
              <a:xfrm>
                <a:off x="4773371" y="2571524"/>
                <a:ext cx="386525" cy="439649"/>
              </a:xfrm>
              <a:custGeom>
                <a:avLst/>
                <a:gdLst>
                  <a:gd name="T0" fmla="*/ 94 w 222"/>
                  <a:gd name="T1" fmla="*/ 16 h 253"/>
                  <a:gd name="T2" fmla="*/ 110 w 222"/>
                  <a:gd name="T3" fmla="*/ 0 h 253"/>
                  <a:gd name="T4" fmla="*/ 126 w 222"/>
                  <a:gd name="T5" fmla="*/ 16 h 253"/>
                  <a:gd name="T6" fmla="*/ 127 w 222"/>
                  <a:gd name="T7" fmla="*/ 110 h 253"/>
                  <a:gd name="T8" fmla="*/ 111 w 222"/>
                  <a:gd name="T9" fmla="*/ 126 h 253"/>
                  <a:gd name="T10" fmla="*/ 95 w 222"/>
                  <a:gd name="T11" fmla="*/ 111 h 253"/>
                  <a:gd name="T12" fmla="*/ 94 w 222"/>
                  <a:gd name="T13" fmla="*/ 16 h 253"/>
                  <a:gd name="T14" fmla="*/ 112 w 222"/>
                  <a:gd name="T15" fmla="*/ 252 h 253"/>
                  <a:gd name="T16" fmla="*/ 1 w 222"/>
                  <a:gd name="T17" fmla="*/ 143 h 253"/>
                  <a:gd name="T18" fmla="*/ 79 w 222"/>
                  <a:gd name="T19" fmla="*/ 37 h 253"/>
                  <a:gd name="T20" fmla="*/ 79 w 222"/>
                  <a:gd name="T21" fmla="*/ 70 h 253"/>
                  <a:gd name="T22" fmla="*/ 32 w 222"/>
                  <a:gd name="T23" fmla="*/ 143 h 253"/>
                  <a:gd name="T24" fmla="*/ 112 w 222"/>
                  <a:gd name="T25" fmla="*/ 221 h 253"/>
                  <a:gd name="T26" fmla="*/ 190 w 222"/>
                  <a:gd name="T27" fmla="*/ 141 h 253"/>
                  <a:gd name="T28" fmla="*/ 142 w 222"/>
                  <a:gd name="T29" fmla="*/ 70 h 253"/>
                  <a:gd name="T30" fmla="*/ 142 w 222"/>
                  <a:gd name="T31" fmla="*/ 36 h 253"/>
                  <a:gd name="T32" fmla="*/ 222 w 222"/>
                  <a:gd name="T33" fmla="*/ 141 h 253"/>
                  <a:gd name="T34" fmla="*/ 112 w 222"/>
                  <a:gd name="T35" fmla="*/ 252 h 2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22"/>
                  <a:gd name="T55" fmla="*/ 0 h 253"/>
                  <a:gd name="T56" fmla="*/ 222 w 222"/>
                  <a:gd name="T57" fmla="*/ 253 h 25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22" h="253">
                    <a:moveTo>
                      <a:pt x="94" y="16"/>
                    </a:moveTo>
                    <a:cubicBezTo>
                      <a:pt x="94" y="7"/>
                      <a:pt x="101" y="0"/>
                      <a:pt x="110" y="0"/>
                    </a:cubicBezTo>
                    <a:cubicBezTo>
                      <a:pt x="119" y="0"/>
                      <a:pt x="126" y="7"/>
                      <a:pt x="126" y="16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9"/>
                      <a:pt x="120" y="126"/>
                      <a:pt x="111" y="126"/>
                    </a:cubicBezTo>
                    <a:cubicBezTo>
                      <a:pt x="102" y="126"/>
                      <a:pt x="95" y="119"/>
                      <a:pt x="95" y="111"/>
                    </a:cubicBezTo>
                    <a:lnTo>
                      <a:pt x="94" y="16"/>
                    </a:lnTo>
                    <a:close/>
                    <a:moveTo>
                      <a:pt x="112" y="252"/>
                    </a:moveTo>
                    <a:cubicBezTo>
                      <a:pt x="51" y="253"/>
                      <a:pt x="1" y="204"/>
                      <a:pt x="1" y="143"/>
                    </a:cubicBezTo>
                    <a:cubicBezTo>
                      <a:pt x="0" y="93"/>
                      <a:pt x="33" y="51"/>
                      <a:pt x="79" y="37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51" y="83"/>
                      <a:pt x="32" y="110"/>
                      <a:pt x="32" y="143"/>
                    </a:cubicBezTo>
                    <a:cubicBezTo>
                      <a:pt x="33" y="186"/>
                      <a:pt x="68" y="221"/>
                      <a:pt x="112" y="221"/>
                    </a:cubicBezTo>
                    <a:cubicBezTo>
                      <a:pt x="155" y="220"/>
                      <a:pt x="190" y="185"/>
                      <a:pt x="190" y="141"/>
                    </a:cubicBezTo>
                    <a:cubicBezTo>
                      <a:pt x="190" y="109"/>
                      <a:pt x="170" y="82"/>
                      <a:pt x="142" y="70"/>
                    </a:cubicBezTo>
                    <a:cubicBezTo>
                      <a:pt x="142" y="36"/>
                      <a:pt x="142" y="36"/>
                      <a:pt x="142" y="36"/>
                    </a:cubicBezTo>
                    <a:cubicBezTo>
                      <a:pt x="187" y="49"/>
                      <a:pt x="221" y="91"/>
                      <a:pt x="222" y="141"/>
                    </a:cubicBezTo>
                    <a:cubicBezTo>
                      <a:pt x="222" y="202"/>
                      <a:pt x="173" y="252"/>
                      <a:pt x="112" y="252"/>
                    </a:cubicBez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8" name="Rectangle 62"/>
              <p:cNvSpPr>
                <a:spLocks noChangeArrowheads="1"/>
              </p:cNvSpPr>
              <p:nvPr/>
            </p:nvSpPr>
            <p:spPr bwMode="auto">
              <a:xfrm>
                <a:off x="7371898" y="3822478"/>
                <a:ext cx="120903" cy="375533"/>
              </a:xfrm>
              <a:prstGeom prst="rect">
                <a:avLst/>
              </a:pr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9" name="Rectangle 63"/>
              <p:cNvSpPr>
                <a:spLocks noChangeArrowheads="1"/>
              </p:cNvSpPr>
              <p:nvPr/>
            </p:nvSpPr>
            <p:spPr bwMode="auto">
              <a:xfrm>
                <a:off x="7245499" y="3950709"/>
                <a:ext cx="373702" cy="119071"/>
              </a:xfrm>
              <a:prstGeom prst="rect">
                <a:avLst/>
              </a:pr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0" name="文本框 59"/>
              <p:cNvSpPr txBox="1"/>
              <p:nvPr/>
            </p:nvSpPr>
            <p:spPr>
              <a:xfrm>
                <a:off x="2299391" y="2924944"/>
                <a:ext cx="2088232" cy="455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充详细内容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内容</a:t>
                </a:r>
                <a:endPara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1" name="文本框 59"/>
              <p:cNvSpPr txBox="1"/>
              <p:nvPr/>
            </p:nvSpPr>
            <p:spPr>
              <a:xfrm>
                <a:off x="2347126" y="4141190"/>
                <a:ext cx="2088232" cy="455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充详细内容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内容</a:t>
                </a:r>
                <a:endPara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2" name="文本框 59"/>
              <p:cNvSpPr txBox="1"/>
              <p:nvPr/>
            </p:nvSpPr>
            <p:spPr>
              <a:xfrm>
                <a:off x="7773462" y="2924944"/>
                <a:ext cx="2088232" cy="455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充详细内容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内容</a:t>
                </a:r>
                <a:endPara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3" name="文本框 59"/>
              <p:cNvSpPr txBox="1"/>
              <p:nvPr/>
            </p:nvSpPr>
            <p:spPr>
              <a:xfrm>
                <a:off x="7824192" y="4141190"/>
                <a:ext cx="2088232" cy="455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充详细内容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内容</a:t>
                </a:r>
                <a:endPara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4" name="文本框 59"/>
              <p:cNvSpPr txBox="1"/>
              <p:nvPr/>
            </p:nvSpPr>
            <p:spPr>
              <a:xfrm>
                <a:off x="6247975" y="1486836"/>
                <a:ext cx="2088232" cy="455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充详细内容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补充详细内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充详细内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容补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充详细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内容</a:t>
                </a:r>
                <a:endPara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5" name="文本框 58"/>
              <p:cNvSpPr txBox="1"/>
              <p:nvPr/>
            </p:nvSpPr>
            <p:spPr>
              <a:xfrm>
                <a:off x="5041600" y="1484784"/>
                <a:ext cx="914608" cy="294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 smtClean="0">
                    <a:latin typeface="+mj-ea"/>
                    <a:ea typeface="+mj-ea"/>
                  </a:rPr>
                  <a:t>添加标题</a:t>
                </a:r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46" name="文本框 58"/>
              <p:cNvSpPr txBox="1"/>
              <p:nvPr/>
            </p:nvSpPr>
            <p:spPr>
              <a:xfrm>
                <a:off x="2351584" y="2405525"/>
                <a:ext cx="914608" cy="294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 smtClean="0">
                    <a:latin typeface="+mj-ea"/>
                    <a:ea typeface="+mj-ea"/>
                  </a:rPr>
                  <a:t>添加标题</a:t>
                </a:r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47" name="文本框 154"/>
              <p:cNvSpPr txBox="1"/>
              <p:nvPr/>
            </p:nvSpPr>
            <p:spPr>
              <a:xfrm>
                <a:off x="2351584" y="3645024"/>
                <a:ext cx="914608" cy="294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 smtClean="0">
                    <a:latin typeface="+mj-ea"/>
                    <a:ea typeface="+mj-ea"/>
                  </a:rPr>
                  <a:t>添加标题</a:t>
                </a:r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48" name="文本框 58"/>
              <p:cNvSpPr txBox="1"/>
              <p:nvPr/>
            </p:nvSpPr>
            <p:spPr>
              <a:xfrm>
                <a:off x="8875175" y="2405525"/>
                <a:ext cx="914608" cy="294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 smtClean="0">
                    <a:latin typeface="+mj-ea"/>
                    <a:ea typeface="+mj-ea"/>
                  </a:rPr>
                  <a:t>添加标题</a:t>
                </a:r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49" name="文本框 58"/>
              <p:cNvSpPr txBox="1"/>
              <p:nvPr/>
            </p:nvSpPr>
            <p:spPr>
              <a:xfrm>
                <a:off x="8868308" y="3625279"/>
                <a:ext cx="914608" cy="294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 smtClean="0">
                    <a:latin typeface="+mj-ea"/>
                    <a:ea typeface="+mj-ea"/>
                  </a:rPr>
                  <a:t>添加标题</a:t>
                </a:r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</p:grpSp>
      </p:grpSp>
      <p:pic>
        <p:nvPicPr>
          <p:cNvPr id="52" name="Picture 52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556" y="3982089"/>
            <a:ext cx="188884" cy="413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Picture 67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495" y="3389241"/>
            <a:ext cx="479855" cy="477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155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椭圆 171"/>
          <p:cNvSpPr/>
          <p:nvPr/>
        </p:nvSpPr>
        <p:spPr>
          <a:xfrm>
            <a:off x="4368939" y="6403792"/>
            <a:ext cx="2887738" cy="436869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62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120380" tIns="60190" rIns="120380" bIns="60190" rtlCol="0" anchor="ctr"/>
          <a:lstStyle/>
          <a:p>
            <a:pPr marL="0" marR="0" lvl="0" indent="0" algn="ctr" defTabSz="12037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7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73" name="组合 172"/>
          <p:cNvGrpSpPr/>
          <p:nvPr/>
        </p:nvGrpSpPr>
        <p:grpSpPr>
          <a:xfrm>
            <a:off x="4474613" y="2170540"/>
            <a:ext cx="2657859" cy="4455793"/>
            <a:chOff x="3546995" y="2016281"/>
            <a:chExt cx="1616382" cy="2709799"/>
          </a:xfrm>
        </p:grpSpPr>
        <p:sp>
          <p:nvSpPr>
            <p:cNvPr id="174" name="Freeform 33"/>
            <p:cNvSpPr>
              <a:spLocks/>
            </p:cNvSpPr>
            <p:nvPr/>
          </p:nvSpPr>
          <p:spPr bwMode="auto">
            <a:xfrm>
              <a:off x="3546995" y="2016281"/>
              <a:ext cx="1616382" cy="2028724"/>
            </a:xfrm>
            <a:custGeom>
              <a:avLst/>
              <a:gdLst>
                <a:gd name="T0" fmla="*/ 249 w 498"/>
                <a:gd name="T1" fmla="*/ 0 h 625"/>
                <a:gd name="T2" fmla="*/ 0 w 498"/>
                <a:gd name="T3" fmla="*/ 240 h 625"/>
                <a:gd name="T4" fmla="*/ 17 w 498"/>
                <a:gd name="T5" fmla="*/ 328 h 625"/>
                <a:gd name="T6" fmla="*/ 17 w 498"/>
                <a:gd name="T7" fmla="*/ 328 h 625"/>
                <a:gd name="T8" fmla="*/ 31 w 498"/>
                <a:gd name="T9" fmla="*/ 356 h 625"/>
                <a:gd name="T10" fmla="*/ 95 w 498"/>
                <a:gd name="T11" fmla="*/ 488 h 625"/>
                <a:gd name="T12" fmla="*/ 108 w 498"/>
                <a:gd name="T13" fmla="*/ 539 h 625"/>
                <a:gd name="T14" fmla="*/ 115 w 498"/>
                <a:gd name="T15" fmla="*/ 588 h 625"/>
                <a:gd name="T16" fmla="*/ 153 w 498"/>
                <a:gd name="T17" fmla="*/ 625 h 625"/>
                <a:gd name="T18" fmla="*/ 249 w 498"/>
                <a:gd name="T19" fmla="*/ 625 h 625"/>
                <a:gd name="T20" fmla="*/ 344 w 498"/>
                <a:gd name="T21" fmla="*/ 625 h 625"/>
                <a:gd name="T22" fmla="*/ 382 w 498"/>
                <a:gd name="T23" fmla="*/ 588 h 625"/>
                <a:gd name="T24" fmla="*/ 390 w 498"/>
                <a:gd name="T25" fmla="*/ 539 h 625"/>
                <a:gd name="T26" fmla="*/ 403 w 498"/>
                <a:gd name="T27" fmla="*/ 488 h 625"/>
                <a:gd name="T28" fmla="*/ 467 w 498"/>
                <a:gd name="T29" fmla="*/ 356 h 625"/>
                <a:gd name="T30" fmla="*/ 480 w 498"/>
                <a:gd name="T31" fmla="*/ 328 h 625"/>
                <a:gd name="T32" fmla="*/ 480 w 498"/>
                <a:gd name="T33" fmla="*/ 328 h 625"/>
                <a:gd name="T34" fmla="*/ 498 w 498"/>
                <a:gd name="T35" fmla="*/ 240 h 625"/>
                <a:gd name="T36" fmla="*/ 249 w 498"/>
                <a:gd name="T37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8" h="625">
                  <a:moveTo>
                    <a:pt x="249" y="0"/>
                  </a:moveTo>
                  <a:cubicBezTo>
                    <a:pt x="113" y="0"/>
                    <a:pt x="0" y="107"/>
                    <a:pt x="0" y="240"/>
                  </a:cubicBezTo>
                  <a:cubicBezTo>
                    <a:pt x="0" y="271"/>
                    <a:pt x="6" y="301"/>
                    <a:pt x="17" y="328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21" y="338"/>
                    <a:pt x="26" y="347"/>
                    <a:pt x="31" y="356"/>
                  </a:cubicBezTo>
                  <a:cubicBezTo>
                    <a:pt x="48" y="391"/>
                    <a:pt x="77" y="451"/>
                    <a:pt x="95" y="488"/>
                  </a:cubicBezTo>
                  <a:cubicBezTo>
                    <a:pt x="95" y="488"/>
                    <a:pt x="108" y="525"/>
                    <a:pt x="108" y="539"/>
                  </a:cubicBezTo>
                  <a:cubicBezTo>
                    <a:pt x="108" y="554"/>
                    <a:pt x="109" y="576"/>
                    <a:pt x="115" y="588"/>
                  </a:cubicBezTo>
                  <a:cubicBezTo>
                    <a:pt x="119" y="595"/>
                    <a:pt x="129" y="612"/>
                    <a:pt x="153" y="625"/>
                  </a:cubicBezTo>
                  <a:cubicBezTo>
                    <a:pt x="249" y="625"/>
                    <a:pt x="249" y="625"/>
                    <a:pt x="249" y="625"/>
                  </a:cubicBezTo>
                  <a:cubicBezTo>
                    <a:pt x="344" y="625"/>
                    <a:pt x="344" y="625"/>
                    <a:pt x="344" y="625"/>
                  </a:cubicBezTo>
                  <a:cubicBezTo>
                    <a:pt x="368" y="612"/>
                    <a:pt x="379" y="595"/>
                    <a:pt x="382" y="588"/>
                  </a:cubicBezTo>
                  <a:cubicBezTo>
                    <a:pt x="388" y="576"/>
                    <a:pt x="390" y="554"/>
                    <a:pt x="390" y="539"/>
                  </a:cubicBezTo>
                  <a:cubicBezTo>
                    <a:pt x="390" y="525"/>
                    <a:pt x="403" y="488"/>
                    <a:pt x="403" y="488"/>
                  </a:cubicBezTo>
                  <a:cubicBezTo>
                    <a:pt x="420" y="451"/>
                    <a:pt x="450" y="391"/>
                    <a:pt x="467" y="356"/>
                  </a:cubicBezTo>
                  <a:cubicBezTo>
                    <a:pt x="472" y="347"/>
                    <a:pt x="476" y="338"/>
                    <a:pt x="480" y="328"/>
                  </a:cubicBezTo>
                  <a:cubicBezTo>
                    <a:pt x="480" y="328"/>
                    <a:pt x="480" y="328"/>
                    <a:pt x="480" y="328"/>
                  </a:cubicBezTo>
                  <a:cubicBezTo>
                    <a:pt x="492" y="301"/>
                    <a:pt x="498" y="271"/>
                    <a:pt x="498" y="240"/>
                  </a:cubicBezTo>
                  <a:cubicBezTo>
                    <a:pt x="498" y="107"/>
                    <a:pt x="385" y="0"/>
                    <a:pt x="249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Freeform 33"/>
            <p:cNvSpPr>
              <a:spLocks/>
            </p:cNvSpPr>
            <p:nvPr/>
          </p:nvSpPr>
          <p:spPr bwMode="auto">
            <a:xfrm>
              <a:off x="3587885" y="2067602"/>
              <a:ext cx="1534601" cy="1926082"/>
            </a:xfrm>
            <a:custGeom>
              <a:avLst/>
              <a:gdLst>
                <a:gd name="T0" fmla="*/ 249 w 498"/>
                <a:gd name="T1" fmla="*/ 0 h 625"/>
                <a:gd name="T2" fmla="*/ 0 w 498"/>
                <a:gd name="T3" fmla="*/ 240 h 625"/>
                <a:gd name="T4" fmla="*/ 17 w 498"/>
                <a:gd name="T5" fmla="*/ 328 h 625"/>
                <a:gd name="T6" fmla="*/ 17 w 498"/>
                <a:gd name="T7" fmla="*/ 328 h 625"/>
                <a:gd name="T8" fmla="*/ 31 w 498"/>
                <a:gd name="T9" fmla="*/ 356 h 625"/>
                <a:gd name="T10" fmla="*/ 95 w 498"/>
                <a:gd name="T11" fmla="*/ 488 h 625"/>
                <a:gd name="T12" fmla="*/ 108 w 498"/>
                <a:gd name="T13" fmla="*/ 539 h 625"/>
                <a:gd name="T14" fmla="*/ 115 w 498"/>
                <a:gd name="T15" fmla="*/ 588 h 625"/>
                <a:gd name="T16" fmla="*/ 153 w 498"/>
                <a:gd name="T17" fmla="*/ 625 h 625"/>
                <a:gd name="T18" fmla="*/ 249 w 498"/>
                <a:gd name="T19" fmla="*/ 625 h 625"/>
                <a:gd name="T20" fmla="*/ 344 w 498"/>
                <a:gd name="T21" fmla="*/ 625 h 625"/>
                <a:gd name="T22" fmla="*/ 382 w 498"/>
                <a:gd name="T23" fmla="*/ 588 h 625"/>
                <a:gd name="T24" fmla="*/ 390 w 498"/>
                <a:gd name="T25" fmla="*/ 539 h 625"/>
                <a:gd name="T26" fmla="*/ 403 w 498"/>
                <a:gd name="T27" fmla="*/ 488 h 625"/>
                <a:gd name="T28" fmla="*/ 467 w 498"/>
                <a:gd name="T29" fmla="*/ 356 h 625"/>
                <a:gd name="T30" fmla="*/ 480 w 498"/>
                <a:gd name="T31" fmla="*/ 328 h 625"/>
                <a:gd name="T32" fmla="*/ 480 w 498"/>
                <a:gd name="T33" fmla="*/ 328 h 625"/>
                <a:gd name="T34" fmla="*/ 498 w 498"/>
                <a:gd name="T35" fmla="*/ 240 h 625"/>
                <a:gd name="T36" fmla="*/ 249 w 498"/>
                <a:gd name="T37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8" h="625">
                  <a:moveTo>
                    <a:pt x="249" y="0"/>
                  </a:moveTo>
                  <a:cubicBezTo>
                    <a:pt x="113" y="0"/>
                    <a:pt x="0" y="107"/>
                    <a:pt x="0" y="240"/>
                  </a:cubicBezTo>
                  <a:cubicBezTo>
                    <a:pt x="0" y="271"/>
                    <a:pt x="6" y="301"/>
                    <a:pt x="17" y="328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21" y="338"/>
                    <a:pt x="26" y="347"/>
                    <a:pt x="31" y="356"/>
                  </a:cubicBezTo>
                  <a:cubicBezTo>
                    <a:pt x="48" y="391"/>
                    <a:pt x="77" y="451"/>
                    <a:pt x="95" y="488"/>
                  </a:cubicBezTo>
                  <a:cubicBezTo>
                    <a:pt x="95" y="488"/>
                    <a:pt x="108" y="525"/>
                    <a:pt x="108" y="539"/>
                  </a:cubicBezTo>
                  <a:cubicBezTo>
                    <a:pt x="108" y="554"/>
                    <a:pt x="109" y="576"/>
                    <a:pt x="115" y="588"/>
                  </a:cubicBezTo>
                  <a:cubicBezTo>
                    <a:pt x="119" y="595"/>
                    <a:pt x="129" y="612"/>
                    <a:pt x="153" y="625"/>
                  </a:cubicBezTo>
                  <a:cubicBezTo>
                    <a:pt x="249" y="625"/>
                    <a:pt x="249" y="625"/>
                    <a:pt x="249" y="625"/>
                  </a:cubicBezTo>
                  <a:cubicBezTo>
                    <a:pt x="344" y="625"/>
                    <a:pt x="344" y="625"/>
                    <a:pt x="344" y="625"/>
                  </a:cubicBezTo>
                  <a:cubicBezTo>
                    <a:pt x="368" y="612"/>
                    <a:pt x="379" y="595"/>
                    <a:pt x="382" y="588"/>
                  </a:cubicBezTo>
                  <a:cubicBezTo>
                    <a:pt x="388" y="576"/>
                    <a:pt x="390" y="554"/>
                    <a:pt x="390" y="539"/>
                  </a:cubicBezTo>
                  <a:cubicBezTo>
                    <a:pt x="390" y="525"/>
                    <a:pt x="403" y="488"/>
                    <a:pt x="403" y="488"/>
                  </a:cubicBezTo>
                  <a:cubicBezTo>
                    <a:pt x="420" y="451"/>
                    <a:pt x="450" y="391"/>
                    <a:pt x="467" y="356"/>
                  </a:cubicBezTo>
                  <a:cubicBezTo>
                    <a:pt x="472" y="347"/>
                    <a:pt x="476" y="338"/>
                    <a:pt x="480" y="328"/>
                  </a:cubicBezTo>
                  <a:cubicBezTo>
                    <a:pt x="480" y="328"/>
                    <a:pt x="480" y="328"/>
                    <a:pt x="480" y="328"/>
                  </a:cubicBezTo>
                  <a:cubicBezTo>
                    <a:pt x="492" y="301"/>
                    <a:pt x="498" y="271"/>
                    <a:pt x="498" y="240"/>
                  </a:cubicBezTo>
                  <a:cubicBezTo>
                    <a:pt x="498" y="107"/>
                    <a:pt x="385" y="0"/>
                    <a:pt x="249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76" name="组合 175"/>
            <p:cNvGrpSpPr/>
            <p:nvPr/>
          </p:nvGrpSpPr>
          <p:grpSpPr>
            <a:xfrm>
              <a:off x="3999883" y="4025097"/>
              <a:ext cx="716912" cy="700983"/>
              <a:chOff x="3759201" y="3508375"/>
              <a:chExt cx="828024" cy="809626"/>
            </a:xfrm>
          </p:grpSpPr>
          <p:sp>
            <p:nvSpPr>
              <p:cNvPr id="177" name="Freeform 6"/>
              <p:cNvSpPr>
                <a:spLocks/>
              </p:cNvSpPr>
              <p:nvPr/>
            </p:nvSpPr>
            <p:spPr bwMode="auto">
              <a:xfrm>
                <a:off x="3764900" y="3508375"/>
                <a:ext cx="822325" cy="757238"/>
              </a:xfrm>
              <a:custGeom>
                <a:avLst/>
                <a:gdLst>
                  <a:gd name="T0" fmla="*/ 216 w 220"/>
                  <a:gd name="T1" fmla="*/ 0 h 202"/>
                  <a:gd name="T2" fmla="*/ 213 w 220"/>
                  <a:gd name="T3" fmla="*/ 3 h 202"/>
                  <a:gd name="T4" fmla="*/ 213 w 220"/>
                  <a:gd name="T5" fmla="*/ 14 h 202"/>
                  <a:gd name="T6" fmla="*/ 211 w 220"/>
                  <a:gd name="T7" fmla="*/ 16 h 202"/>
                  <a:gd name="T8" fmla="*/ 218 w 220"/>
                  <a:gd name="T9" fmla="*/ 24 h 202"/>
                  <a:gd name="T10" fmla="*/ 217 w 220"/>
                  <a:gd name="T11" fmla="*/ 35 h 202"/>
                  <a:gd name="T12" fmla="*/ 210 w 220"/>
                  <a:gd name="T13" fmla="*/ 42 h 202"/>
                  <a:gd name="T14" fmla="*/ 209 w 220"/>
                  <a:gd name="T15" fmla="*/ 48 h 202"/>
                  <a:gd name="T16" fmla="*/ 217 w 220"/>
                  <a:gd name="T17" fmla="*/ 55 h 202"/>
                  <a:gd name="T18" fmla="*/ 216 w 220"/>
                  <a:gd name="T19" fmla="*/ 66 h 202"/>
                  <a:gd name="T20" fmla="*/ 210 w 220"/>
                  <a:gd name="T21" fmla="*/ 71 h 202"/>
                  <a:gd name="T22" fmla="*/ 210 w 220"/>
                  <a:gd name="T23" fmla="*/ 80 h 202"/>
                  <a:gd name="T24" fmla="*/ 218 w 220"/>
                  <a:gd name="T25" fmla="*/ 89 h 202"/>
                  <a:gd name="T26" fmla="*/ 214 w 220"/>
                  <a:gd name="T27" fmla="*/ 97 h 202"/>
                  <a:gd name="T28" fmla="*/ 209 w 220"/>
                  <a:gd name="T29" fmla="*/ 102 h 202"/>
                  <a:gd name="T30" fmla="*/ 210 w 220"/>
                  <a:gd name="T31" fmla="*/ 108 h 202"/>
                  <a:gd name="T32" fmla="*/ 217 w 220"/>
                  <a:gd name="T33" fmla="*/ 116 h 202"/>
                  <a:gd name="T34" fmla="*/ 215 w 220"/>
                  <a:gd name="T35" fmla="*/ 125 h 202"/>
                  <a:gd name="T36" fmla="*/ 209 w 220"/>
                  <a:gd name="T37" fmla="*/ 131 h 202"/>
                  <a:gd name="T38" fmla="*/ 209 w 220"/>
                  <a:gd name="T39" fmla="*/ 138 h 202"/>
                  <a:gd name="T40" fmla="*/ 214 w 220"/>
                  <a:gd name="T41" fmla="*/ 145 h 202"/>
                  <a:gd name="T42" fmla="*/ 206 w 220"/>
                  <a:gd name="T43" fmla="*/ 161 h 202"/>
                  <a:gd name="T44" fmla="*/ 159 w 220"/>
                  <a:gd name="T45" fmla="*/ 202 h 202"/>
                  <a:gd name="T46" fmla="*/ 61 w 220"/>
                  <a:gd name="T47" fmla="*/ 202 h 202"/>
                  <a:gd name="T48" fmla="*/ 13 w 220"/>
                  <a:gd name="T49" fmla="*/ 161 h 202"/>
                  <a:gd name="T50" fmla="*/ 12 w 220"/>
                  <a:gd name="T51" fmla="*/ 152 h 202"/>
                  <a:gd name="T52" fmla="*/ 9 w 220"/>
                  <a:gd name="T53" fmla="*/ 142 h 202"/>
                  <a:gd name="T54" fmla="*/ 2 w 220"/>
                  <a:gd name="T55" fmla="*/ 135 h 202"/>
                  <a:gd name="T56" fmla="*/ 5 w 220"/>
                  <a:gd name="T57" fmla="*/ 126 h 202"/>
                  <a:gd name="T58" fmla="*/ 8 w 220"/>
                  <a:gd name="T59" fmla="*/ 119 h 202"/>
                  <a:gd name="T60" fmla="*/ 4 w 220"/>
                  <a:gd name="T61" fmla="*/ 108 h 202"/>
                  <a:gd name="T62" fmla="*/ 3 w 220"/>
                  <a:gd name="T63" fmla="*/ 97 h 202"/>
                  <a:gd name="T64" fmla="*/ 8 w 220"/>
                  <a:gd name="T65" fmla="*/ 91 h 202"/>
                  <a:gd name="T66" fmla="*/ 8 w 220"/>
                  <a:gd name="T67" fmla="*/ 85 h 202"/>
                  <a:gd name="T68" fmla="*/ 2 w 220"/>
                  <a:gd name="T69" fmla="*/ 76 h 202"/>
                  <a:gd name="T70" fmla="*/ 5 w 220"/>
                  <a:gd name="T71" fmla="*/ 66 h 202"/>
                  <a:gd name="T72" fmla="*/ 9 w 220"/>
                  <a:gd name="T73" fmla="*/ 61 h 202"/>
                  <a:gd name="T74" fmla="*/ 8 w 220"/>
                  <a:gd name="T75" fmla="*/ 54 h 202"/>
                  <a:gd name="T76" fmla="*/ 2 w 220"/>
                  <a:gd name="T77" fmla="*/ 44 h 202"/>
                  <a:gd name="T78" fmla="*/ 2 w 220"/>
                  <a:gd name="T79" fmla="*/ 16 h 202"/>
                  <a:gd name="T80" fmla="*/ 2 w 220"/>
                  <a:gd name="T81" fmla="*/ 11 h 202"/>
                  <a:gd name="T82" fmla="*/ 2 w 220"/>
                  <a:gd name="T83" fmla="*/ 1 h 202"/>
                  <a:gd name="T84" fmla="*/ 0 w 220"/>
                  <a:gd name="T85" fmla="*/ 0 h 202"/>
                  <a:gd name="T86" fmla="*/ 216 w 220"/>
                  <a:gd name="T87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0" h="202">
                    <a:moveTo>
                      <a:pt x="216" y="0"/>
                    </a:moveTo>
                    <a:cubicBezTo>
                      <a:pt x="213" y="3"/>
                      <a:pt x="213" y="3"/>
                      <a:pt x="213" y="3"/>
                    </a:cubicBezTo>
                    <a:cubicBezTo>
                      <a:pt x="213" y="14"/>
                      <a:pt x="213" y="14"/>
                      <a:pt x="213" y="14"/>
                    </a:cubicBezTo>
                    <a:cubicBezTo>
                      <a:pt x="211" y="16"/>
                      <a:pt x="211" y="16"/>
                      <a:pt x="211" y="16"/>
                    </a:cubicBezTo>
                    <a:cubicBezTo>
                      <a:pt x="211" y="16"/>
                      <a:pt x="216" y="20"/>
                      <a:pt x="218" y="24"/>
                    </a:cubicBezTo>
                    <a:cubicBezTo>
                      <a:pt x="220" y="28"/>
                      <a:pt x="220" y="33"/>
                      <a:pt x="217" y="35"/>
                    </a:cubicBezTo>
                    <a:cubicBezTo>
                      <a:pt x="214" y="38"/>
                      <a:pt x="210" y="39"/>
                      <a:pt x="210" y="42"/>
                    </a:cubicBezTo>
                    <a:cubicBezTo>
                      <a:pt x="210" y="44"/>
                      <a:pt x="209" y="48"/>
                      <a:pt x="209" y="48"/>
                    </a:cubicBezTo>
                    <a:cubicBezTo>
                      <a:pt x="209" y="48"/>
                      <a:pt x="216" y="51"/>
                      <a:pt x="217" y="55"/>
                    </a:cubicBezTo>
                    <a:cubicBezTo>
                      <a:pt x="219" y="60"/>
                      <a:pt x="218" y="64"/>
                      <a:pt x="216" y="66"/>
                    </a:cubicBezTo>
                    <a:cubicBezTo>
                      <a:pt x="213" y="67"/>
                      <a:pt x="210" y="71"/>
                      <a:pt x="210" y="71"/>
                    </a:cubicBezTo>
                    <a:cubicBezTo>
                      <a:pt x="210" y="80"/>
                      <a:pt x="210" y="80"/>
                      <a:pt x="210" y="80"/>
                    </a:cubicBezTo>
                    <a:cubicBezTo>
                      <a:pt x="210" y="80"/>
                      <a:pt x="218" y="85"/>
                      <a:pt x="218" y="89"/>
                    </a:cubicBezTo>
                    <a:cubicBezTo>
                      <a:pt x="218" y="94"/>
                      <a:pt x="214" y="97"/>
                      <a:pt x="214" y="97"/>
                    </a:cubicBezTo>
                    <a:cubicBezTo>
                      <a:pt x="209" y="102"/>
                      <a:pt x="209" y="102"/>
                      <a:pt x="209" y="102"/>
                    </a:cubicBezTo>
                    <a:cubicBezTo>
                      <a:pt x="210" y="108"/>
                      <a:pt x="210" y="108"/>
                      <a:pt x="210" y="108"/>
                    </a:cubicBezTo>
                    <a:cubicBezTo>
                      <a:pt x="210" y="108"/>
                      <a:pt x="216" y="112"/>
                      <a:pt x="217" y="116"/>
                    </a:cubicBezTo>
                    <a:cubicBezTo>
                      <a:pt x="218" y="120"/>
                      <a:pt x="217" y="123"/>
                      <a:pt x="215" y="125"/>
                    </a:cubicBezTo>
                    <a:cubicBezTo>
                      <a:pt x="213" y="127"/>
                      <a:pt x="209" y="131"/>
                      <a:pt x="209" y="131"/>
                    </a:cubicBezTo>
                    <a:cubicBezTo>
                      <a:pt x="209" y="138"/>
                      <a:pt x="209" y="138"/>
                      <a:pt x="209" y="138"/>
                    </a:cubicBezTo>
                    <a:cubicBezTo>
                      <a:pt x="209" y="138"/>
                      <a:pt x="213" y="141"/>
                      <a:pt x="214" y="145"/>
                    </a:cubicBezTo>
                    <a:cubicBezTo>
                      <a:pt x="214" y="148"/>
                      <a:pt x="209" y="158"/>
                      <a:pt x="206" y="161"/>
                    </a:cubicBezTo>
                    <a:cubicBezTo>
                      <a:pt x="203" y="163"/>
                      <a:pt x="159" y="202"/>
                      <a:pt x="159" y="202"/>
                    </a:cubicBezTo>
                    <a:cubicBezTo>
                      <a:pt x="61" y="202"/>
                      <a:pt x="61" y="202"/>
                      <a:pt x="61" y="202"/>
                    </a:cubicBezTo>
                    <a:cubicBezTo>
                      <a:pt x="13" y="161"/>
                      <a:pt x="13" y="161"/>
                      <a:pt x="13" y="161"/>
                    </a:cubicBezTo>
                    <a:cubicBezTo>
                      <a:pt x="13" y="161"/>
                      <a:pt x="12" y="155"/>
                      <a:pt x="12" y="152"/>
                    </a:cubicBezTo>
                    <a:cubicBezTo>
                      <a:pt x="11" y="149"/>
                      <a:pt x="12" y="144"/>
                      <a:pt x="9" y="142"/>
                    </a:cubicBezTo>
                    <a:cubicBezTo>
                      <a:pt x="7" y="140"/>
                      <a:pt x="2" y="139"/>
                      <a:pt x="2" y="135"/>
                    </a:cubicBezTo>
                    <a:cubicBezTo>
                      <a:pt x="2" y="130"/>
                      <a:pt x="3" y="127"/>
                      <a:pt x="5" y="126"/>
                    </a:cubicBezTo>
                    <a:cubicBezTo>
                      <a:pt x="7" y="125"/>
                      <a:pt x="9" y="122"/>
                      <a:pt x="8" y="119"/>
                    </a:cubicBezTo>
                    <a:cubicBezTo>
                      <a:pt x="8" y="116"/>
                      <a:pt x="6" y="112"/>
                      <a:pt x="4" y="108"/>
                    </a:cubicBezTo>
                    <a:cubicBezTo>
                      <a:pt x="2" y="104"/>
                      <a:pt x="2" y="100"/>
                      <a:pt x="3" y="97"/>
                    </a:cubicBezTo>
                    <a:cubicBezTo>
                      <a:pt x="5" y="94"/>
                      <a:pt x="8" y="91"/>
                      <a:pt x="8" y="91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8" y="85"/>
                      <a:pt x="2" y="81"/>
                      <a:pt x="2" y="76"/>
                    </a:cubicBezTo>
                    <a:cubicBezTo>
                      <a:pt x="2" y="70"/>
                      <a:pt x="3" y="67"/>
                      <a:pt x="5" y="66"/>
                    </a:cubicBezTo>
                    <a:cubicBezTo>
                      <a:pt x="7" y="64"/>
                      <a:pt x="9" y="61"/>
                      <a:pt x="9" y="61"/>
                    </a:cubicBezTo>
                    <a:cubicBezTo>
                      <a:pt x="9" y="61"/>
                      <a:pt x="10" y="57"/>
                      <a:pt x="8" y="54"/>
                    </a:cubicBezTo>
                    <a:cubicBezTo>
                      <a:pt x="7" y="52"/>
                      <a:pt x="3" y="48"/>
                      <a:pt x="2" y="44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4"/>
                      <a:pt x="2" y="11"/>
                    </a:cubicBezTo>
                    <a:cubicBezTo>
                      <a:pt x="2" y="8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0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7"/>
              <p:cNvSpPr>
                <a:spLocks/>
              </p:cNvSpPr>
              <p:nvPr/>
            </p:nvSpPr>
            <p:spPr bwMode="auto">
              <a:xfrm>
                <a:off x="3996676" y="4268788"/>
                <a:ext cx="350838" cy="49213"/>
              </a:xfrm>
              <a:custGeom>
                <a:avLst/>
                <a:gdLst>
                  <a:gd name="T0" fmla="*/ 0 w 94"/>
                  <a:gd name="T1" fmla="*/ 0 h 13"/>
                  <a:gd name="T2" fmla="*/ 94 w 94"/>
                  <a:gd name="T3" fmla="*/ 0 h 13"/>
                  <a:gd name="T4" fmla="*/ 85 w 94"/>
                  <a:gd name="T5" fmla="*/ 9 h 13"/>
                  <a:gd name="T6" fmla="*/ 74 w 94"/>
                  <a:gd name="T7" fmla="*/ 13 h 13"/>
                  <a:gd name="T8" fmla="*/ 19 w 94"/>
                  <a:gd name="T9" fmla="*/ 13 h 13"/>
                  <a:gd name="T10" fmla="*/ 8 w 94"/>
                  <a:gd name="T11" fmla="*/ 9 h 13"/>
                  <a:gd name="T12" fmla="*/ 0 w 94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3">
                    <a:moveTo>
                      <a:pt x="0" y="0"/>
                    </a:move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88" y="6"/>
                      <a:pt x="85" y="9"/>
                    </a:cubicBezTo>
                    <a:cubicBezTo>
                      <a:pt x="82" y="11"/>
                      <a:pt x="77" y="13"/>
                      <a:pt x="74" y="13"/>
                    </a:cubicBezTo>
                    <a:cubicBezTo>
                      <a:pt x="71" y="13"/>
                      <a:pt x="19" y="13"/>
                      <a:pt x="19" y="13"/>
                    </a:cubicBezTo>
                    <a:cubicBezTo>
                      <a:pt x="19" y="13"/>
                      <a:pt x="11" y="13"/>
                      <a:pt x="8" y="9"/>
                    </a:cubicBezTo>
                    <a:cubicBezTo>
                      <a:pt x="5" y="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8"/>
              <p:cNvSpPr>
                <a:spLocks/>
              </p:cNvSpPr>
              <p:nvPr/>
            </p:nvSpPr>
            <p:spPr bwMode="auto">
              <a:xfrm>
                <a:off x="4173538" y="3527425"/>
                <a:ext cx="247650" cy="33338"/>
              </a:xfrm>
              <a:custGeom>
                <a:avLst/>
                <a:gdLst>
                  <a:gd name="T0" fmla="*/ 4 w 66"/>
                  <a:gd name="T1" fmla="*/ 1 h 9"/>
                  <a:gd name="T2" fmla="*/ 64 w 66"/>
                  <a:gd name="T3" fmla="*/ 1 h 9"/>
                  <a:gd name="T4" fmla="*/ 62 w 66"/>
                  <a:gd name="T5" fmla="*/ 7 h 9"/>
                  <a:gd name="T6" fmla="*/ 0 w 66"/>
                  <a:gd name="T7" fmla="*/ 9 h 9"/>
                  <a:gd name="T8" fmla="*/ 20 w 66"/>
                  <a:gd name="T9" fmla="*/ 5 h 9"/>
                  <a:gd name="T10" fmla="*/ 17 w 66"/>
                  <a:gd name="T11" fmla="*/ 3 h 9"/>
                  <a:gd name="T12" fmla="*/ 4 w 66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9">
                    <a:moveTo>
                      <a:pt x="4" y="1"/>
                    </a:moveTo>
                    <a:cubicBezTo>
                      <a:pt x="4" y="1"/>
                      <a:pt x="62" y="0"/>
                      <a:pt x="64" y="1"/>
                    </a:cubicBezTo>
                    <a:cubicBezTo>
                      <a:pt x="66" y="3"/>
                      <a:pt x="66" y="5"/>
                      <a:pt x="62" y="7"/>
                    </a:cubicBezTo>
                    <a:cubicBezTo>
                      <a:pt x="58" y="8"/>
                      <a:pt x="0" y="9"/>
                      <a:pt x="0" y="9"/>
                    </a:cubicBezTo>
                    <a:cubicBezTo>
                      <a:pt x="0" y="9"/>
                      <a:pt x="20" y="7"/>
                      <a:pt x="20" y="5"/>
                    </a:cubicBezTo>
                    <a:cubicBezTo>
                      <a:pt x="20" y="3"/>
                      <a:pt x="21" y="4"/>
                      <a:pt x="17" y="3"/>
                    </a:cubicBezTo>
                    <a:cubicBezTo>
                      <a:pt x="13" y="3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Freeform 9"/>
              <p:cNvSpPr>
                <a:spLocks/>
              </p:cNvSpPr>
              <p:nvPr/>
            </p:nvSpPr>
            <p:spPr bwMode="auto">
              <a:xfrm>
                <a:off x="4173538" y="3571875"/>
                <a:ext cx="242888" cy="93663"/>
              </a:xfrm>
              <a:custGeom>
                <a:avLst/>
                <a:gdLst>
                  <a:gd name="T0" fmla="*/ 11 w 65"/>
                  <a:gd name="T1" fmla="*/ 0 h 25"/>
                  <a:gd name="T2" fmla="*/ 60 w 65"/>
                  <a:gd name="T3" fmla="*/ 1 h 25"/>
                  <a:gd name="T4" fmla="*/ 65 w 65"/>
                  <a:gd name="T5" fmla="*/ 10 h 25"/>
                  <a:gd name="T6" fmla="*/ 57 w 65"/>
                  <a:gd name="T7" fmla="*/ 21 h 25"/>
                  <a:gd name="T8" fmla="*/ 0 w 65"/>
                  <a:gd name="T9" fmla="*/ 25 h 25"/>
                  <a:gd name="T10" fmla="*/ 21 w 65"/>
                  <a:gd name="T11" fmla="*/ 20 h 25"/>
                  <a:gd name="T12" fmla="*/ 22 w 65"/>
                  <a:gd name="T13" fmla="*/ 12 h 25"/>
                  <a:gd name="T14" fmla="*/ 23 w 65"/>
                  <a:gd name="T15" fmla="*/ 6 h 25"/>
                  <a:gd name="T16" fmla="*/ 23 w 65"/>
                  <a:gd name="T17" fmla="*/ 3 h 25"/>
                  <a:gd name="T18" fmla="*/ 11 w 65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25">
                    <a:moveTo>
                      <a:pt x="11" y="0"/>
                    </a:moveTo>
                    <a:cubicBezTo>
                      <a:pt x="11" y="0"/>
                      <a:pt x="58" y="0"/>
                      <a:pt x="60" y="1"/>
                    </a:cubicBezTo>
                    <a:cubicBezTo>
                      <a:pt x="63" y="2"/>
                      <a:pt x="65" y="7"/>
                      <a:pt x="65" y="10"/>
                    </a:cubicBezTo>
                    <a:cubicBezTo>
                      <a:pt x="65" y="14"/>
                      <a:pt x="65" y="19"/>
                      <a:pt x="57" y="21"/>
                    </a:cubicBezTo>
                    <a:cubicBezTo>
                      <a:pt x="49" y="23"/>
                      <a:pt x="0" y="25"/>
                      <a:pt x="0" y="25"/>
                    </a:cubicBezTo>
                    <a:cubicBezTo>
                      <a:pt x="0" y="25"/>
                      <a:pt x="20" y="22"/>
                      <a:pt x="21" y="20"/>
                    </a:cubicBezTo>
                    <a:cubicBezTo>
                      <a:pt x="23" y="18"/>
                      <a:pt x="21" y="14"/>
                      <a:pt x="22" y="12"/>
                    </a:cubicBezTo>
                    <a:cubicBezTo>
                      <a:pt x="23" y="10"/>
                      <a:pt x="24" y="10"/>
                      <a:pt x="23" y="6"/>
                    </a:cubicBezTo>
                    <a:cubicBezTo>
                      <a:pt x="23" y="3"/>
                      <a:pt x="23" y="3"/>
                      <a:pt x="23" y="3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10"/>
              <p:cNvSpPr>
                <a:spLocks/>
              </p:cNvSpPr>
              <p:nvPr/>
            </p:nvSpPr>
            <p:spPr bwMode="auto">
              <a:xfrm>
                <a:off x="4106863" y="3698875"/>
                <a:ext cx="303213" cy="34925"/>
              </a:xfrm>
              <a:custGeom>
                <a:avLst/>
                <a:gdLst>
                  <a:gd name="T0" fmla="*/ 20 w 81"/>
                  <a:gd name="T1" fmla="*/ 1 h 9"/>
                  <a:gd name="T2" fmla="*/ 73 w 81"/>
                  <a:gd name="T3" fmla="*/ 0 h 9"/>
                  <a:gd name="T4" fmla="*/ 80 w 81"/>
                  <a:gd name="T5" fmla="*/ 3 h 9"/>
                  <a:gd name="T6" fmla="*/ 3 w 81"/>
                  <a:gd name="T7" fmla="*/ 9 h 9"/>
                  <a:gd name="T8" fmla="*/ 24 w 81"/>
                  <a:gd name="T9" fmla="*/ 5 h 9"/>
                  <a:gd name="T10" fmla="*/ 20 w 81"/>
                  <a:gd name="T1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9">
                    <a:moveTo>
                      <a:pt x="20" y="1"/>
                    </a:moveTo>
                    <a:cubicBezTo>
                      <a:pt x="20" y="1"/>
                      <a:pt x="66" y="0"/>
                      <a:pt x="73" y="0"/>
                    </a:cubicBezTo>
                    <a:cubicBezTo>
                      <a:pt x="81" y="0"/>
                      <a:pt x="81" y="3"/>
                      <a:pt x="80" y="3"/>
                    </a:cubicBezTo>
                    <a:cubicBezTo>
                      <a:pt x="78" y="4"/>
                      <a:pt x="5" y="9"/>
                      <a:pt x="3" y="9"/>
                    </a:cubicBezTo>
                    <a:cubicBezTo>
                      <a:pt x="0" y="9"/>
                      <a:pt x="21" y="6"/>
                      <a:pt x="24" y="5"/>
                    </a:cubicBezTo>
                    <a:cubicBezTo>
                      <a:pt x="27" y="4"/>
                      <a:pt x="26" y="2"/>
                      <a:pt x="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11"/>
              <p:cNvSpPr>
                <a:spLocks/>
              </p:cNvSpPr>
              <p:nvPr/>
            </p:nvSpPr>
            <p:spPr bwMode="auto">
              <a:xfrm>
                <a:off x="4140201" y="3756025"/>
                <a:ext cx="269875" cy="25400"/>
              </a:xfrm>
              <a:custGeom>
                <a:avLst/>
                <a:gdLst>
                  <a:gd name="T0" fmla="*/ 26 w 72"/>
                  <a:gd name="T1" fmla="*/ 1 h 7"/>
                  <a:gd name="T2" fmla="*/ 72 w 72"/>
                  <a:gd name="T3" fmla="*/ 0 h 7"/>
                  <a:gd name="T4" fmla="*/ 49 w 72"/>
                  <a:gd name="T5" fmla="*/ 5 h 7"/>
                  <a:gd name="T6" fmla="*/ 4 w 72"/>
                  <a:gd name="T7" fmla="*/ 7 h 7"/>
                  <a:gd name="T8" fmla="*/ 26 w 72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7">
                    <a:moveTo>
                      <a:pt x="26" y="1"/>
                    </a:move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51" y="5"/>
                      <a:pt x="49" y="5"/>
                    </a:cubicBezTo>
                    <a:cubicBezTo>
                      <a:pt x="47" y="5"/>
                      <a:pt x="9" y="7"/>
                      <a:pt x="4" y="7"/>
                    </a:cubicBezTo>
                    <a:cubicBezTo>
                      <a:pt x="0" y="7"/>
                      <a:pt x="35" y="3"/>
                      <a:pt x="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Freeform 12"/>
              <p:cNvSpPr>
                <a:spLocks/>
              </p:cNvSpPr>
              <p:nvPr/>
            </p:nvSpPr>
            <p:spPr bwMode="auto">
              <a:xfrm>
                <a:off x="4125913" y="3811588"/>
                <a:ext cx="287338" cy="38100"/>
              </a:xfrm>
              <a:custGeom>
                <a:avLst/>
                <a:gdLst>
                  <a:gd name="T0" fmla="*/ 15 w 77"/>
                  <a:gd name="T1" fmla="*/ 2 h 10"/>
                  <a:gd name="T2" fmla="*/ 73 w 77"/>
                  <a:gd name="T3" fmla="*/ 0 h 10"/>
                  <a:gd name="T4" fmla="*/ 72 w 77"/>
                  <a:gd name="T5" fmla="*/ 5 h 10"/>
                  <a:gd name="T6" fmla="*/ 0 w 77"/>
                  <a:gd name="T7" fmla="*/ 10 h 10"/>
                  <a:gd name="T8" fmla="*/ 31 w 77"/>
                  <a:gd name="T9" fmla="*/ 5 h 10"/>
                  <a:gd name="T10" fmla="*/ 15 w 77"/>
                  <a:gd name="T11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0">
                    <a:moveTo>
                      <a:pt x="15" y="2"/>
                    </a:moveTo>
                    <a:cubicBezTo>
                      <a:pt x="15" y="2"/>
                      <a:pt x="69" y="0"/>
                      <a:pt x="73" y="0"/>
                    </a:cubicBezTo>
                    <a:cubicBezTo>
                      <a:pt x="77" y="0"/>
                      <a:pt x="75" y="4"/>
                      <a:pt x="72" y="5"/>
                    </a:cubicBezTo>
                    <a:cubicBezTo>
                      <a:pt x="68" y="6"/>
                      <a:pt x="0" y="10"/>
                      <a:pt x="0" y="10"/>
                    </a:cubicBezTo>
                    <a:cubicBezTo>
                      <a:pt x="0" y="10"/>
                      <a:pt x="29" y="6"/>
                      <a:pt x="31" y="5"/>
                    </a:cubicBezTo>
                    <a:cubicBezTo>
                      <a:pt x="32" y="4"/>
                      <a:pt x="15" y="2"/>
                      <a:pt x="15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13"/>
              <p:cNvSpPr>
                <a:spLocks/>
              </p:cNvSpPr>
              <p:nvPr/>
            </p:nvSpPr>
            <p:spPr bwMode="auto">
              <a:xfrm>
                <a:off x="4195763" y="3868738"/>
                <a:ext cx="217488" cy="33338"/>
              </a:xfrm>
              <a:custGeom>
                <a:avLst/>
                <a:gdLst>
                  <a:gd name="T0" fmla="*/ 0 w 58"/>
                  <a:gd name="T1" fmla="*/ 4 h 9"/>
                  <a:gd name="T2" fmla="*/ 56 w 58"/>
                  <a:gd name="T3" fmla="*/ 0 h 9"/>
                  <a:gd name="T4" fmla="*/ 0 w 58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9">
                    <a:moveTo>
                      <a:pt x="0" y="4"/>
                    </a:moveTo>
                    <a:cubicBezTo>
                      <a:pt x="0" y="4"/>
                      <a:pt x="55" y="0"/>
                      <a:pt x="56" y="0"/>
                    </a:cubicBezTo>
                    <a:cubicBezTo>
                      <a:pt x="58" y="0"/>
                      <a:pt x="22" y="9"/>
                      <a:pt x="0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Freeform 14"/>
              <p:cNvSpPr>
                <a:spLocks/>
              </p:cNvSpPr>
              <p:nvPr/>
            </p:nvSpPr>
            <p:spPr bwMode="auto">
              <a:xfrm>
                <a:off x="4117976" y="3935413"/>
                <a:ext cx="280988" cy="30163"/>
              </a:xfrm>
              <a:custGeom>
                <a:avLst/>
                <a:gdLst>
                  <a:gd name="T0" fmla="*/ 23 w 75"/>
                  <a:gd name="T1" fmla="*/ 0 h 8"/>
                  <a:gd name="T2" fmla="*/ 71 w 75"/>
                  <a:gd name="T3" fmla="*/ 0 h 8"/>
                  <a:gd name="T4" fmla="*/ 65 w 75"/>
                  <a:gd name="T5" fmla="*/ 4 h 8"/>
                  <a:gd name="T6" fmla="*/ 0 w 75"/>
                  <a:gd name="T7" fmla="*/ 8 h 8"/>
                  <a:gd name="T8" fmla="*/ 31 w 75"/>
                  <a:gd name="T9" fmla="*/ 3 h 8"/>
                  <a:gd name="T10" fmla="*/ 23 w 75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8">
                    <a:moveTo>
                      <a:pt x="23" y="0"/>
                    </a:moveTo>
                    <a:cubicBezTo>
                      <a:pt x="23" y="0"/>
                      <a:pt x="67" y="0"/>
                      <a:pt x="71" y="0"/>
                    </a:cubicBezTo>
                    <a:cubicBezTo>
                      <a:pt x="75" y="1"/>
                      <a:pt x="68" y="3"/>
                      <a:pt x="65" y="4"/>
                    </a:cubicBezTo>
                    <a:cubicBezTo>
                      <a:pt x="62" y="5"/>
                      <a:pt x="0" y="8"/>
                      <a:pt x="0" y="8"/>
                    </a:cubicBezTo>
                    <a:cubicBezTo>
                      <a:pt x="0" y="8"/>
                      <a:pt x="28" y="4"/>
                      <a:pt x="31" y="3"/>
                    </a:cubicBezTo>
                    <a:cubicBezTo>
                      <a:pt x="33" y="3"/>
                      <a:pt x="33" y="3"/>
                      <a:pt x="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Freeform 15"/>
              <p:cNvSpPr>
                <a:spLocks/>
              </p:cNvSpPr>
              <p:nvPr/>
            </p:nvSpPr>
            <p:spPr bwMode="auto">
              <a:xfrm>
                <a:off x="4206876" y="3984625"/>
                <a:ext cx="206375" cy="25400"/>
              </a:xfrm>
              <a:custGeom>
                <a:avLst/>
                <a:gdLst>
                  <a:gd name="T0" fmla="*/ 0 w 55"/>
                  <a:gd name="T1" fmla="*/ 3 h 7"/>
                  <a:gd name="T2" fmla="*/ 53 w 55"/>
                  <a:gd name="T3" fmla="*/ 0 h 7"/>
                  <a:gd name="T4" fmla="*/ 0 w 55"/>
                  <a:gd name="T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7">
                    <a:moveTo>
                      <a:pt x="0" y="3"/>
                    </a:moveTo>
                    <a:cubicBezTo>
                      <a:pt x="0" y="3"/>
                      <a:pt x="51" y="0"/>
                      <a:pt x="53" y="0"/>
                    </a:cubicBezTo>
                    <a:cubicBezTo>
                      <a:pt x="55" y="0"/>
                      <a:pt x="28" y="7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Freeform 16"/>
              <p:cNvSpPr>
                <a:spLocks/>
              </p:cNvSpPr>
              <p:nvPr/>
            </p:nvSpPr>
            <p:spPr bwMode="auto">
              <a:xfrm>
                <a:off x="4222751" y="4044949"/>
                <a:ext cx="160338" cy="28576"/>
              </a:xfrm>
              <a:custGeom>
                <a:avLst/>
                <a:gdLst>
                  <a:gd name="T0" fmla="*/ 0 w 43"/>
                  <a:gd name="T1" fmla="*/ 2 h 8"/>
                  <a:gd name="T2" fmla="*/ 41 w 43"/>
                  <a:gd name="T3" fmla="*/ 1 h 8"/>
                  <a:gd name="T4" fmla="*/ 26 w 43"/>
                  <a:gd name="T5" fmla="*/ 7 h 8"/>
                  <a:gd name="T6" fmla="*/ 0 w 43"/>
                  <a:gd name="T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8">
                    <a:moveTo>
                      <a:pt x="0" y="2"/>
                    </a:moveTo>
                    <a:cubicBezTo>
                      <a:pt x="0" y="2"/>
                      <a:pt x="38" y="0"/>
                      <a:pt x="41" y="1"/>
                    </a:cubicBezTo>
                    <a:cubicBezTo>
                      <a:pt x="43" y="1"/>
                      <a:pt x="31" y="5"/>
                      <a:pt x="26" y="7"/>
                    </a:cubicBezTo>
                    <a:cubicBezTo>
                      <a:pt x="20" y="8"/>
                      <a:pt x="12" y="7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Freeform 17"/>
              <p:cNvSpPr>
                <a:spLocks/>
              </p:cNvSpPr>
              <p:nvPr/>
            </p:nvSpPr>
            <p:spPr bwMode="auto">
              <a:xfrm>
                <a:off x="4151313" y="4070350"/>
                <a:ext cx="314325" cy="30163"/>
              </a:xfrm>
              <a:custGeom>
                <a:avLst/>
                <a:gdLst>
                  <a:gd name="T0" fmla="*/ 0 w 84"/>
                  <a:gd name="T1" fmla="*/ 5 h 8"/>
                  <a:gd name="T2" fmla="*/ 84 w 84"/>
                  <a:gd name="T3" fmla="*/ 0 h 8"/>
                  <a:gd name="T4" fmla="*/ 32 w 84"/>
                  <a:gd name="T5" fmla="*/ 8 h 8"/>
                  <a:gd name="T6" fmla="*/ 0 w 84"/>
                  <a:gd name="T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8">
                    <a:moveTo>
                      <a:pt x="0" y="5"/>
                    </a:moveTo>
                    <a:cubicBezTo>
                      <a:pt x="0" y="5"/>
                      <a:pt x="76" y="2"/>
                      <a:pt x="84" y="0"/>
                    </a:cubicBezTo>
                    <a:cubicBezTo>
                      <a:pt x="84" y="0"/>
                      <a:pt x="75" y="6"/>
                      <a:pt x="32" y="8"/>
                    </a:cubicBezTo>
                    <a:cubicBezTo>
                      <a:pt x="32" y="8"/>
                      <a:pt x="9" y="7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Freeform 18"/>
              <p:cNvSpPr>
                <a:spLocks/>
              </p:cNvSpPr>
              <p:nvPr/>
            </p:nvSpPr>
            <p:spPr bwMode="auto">
              <a:xfrm>
                <a:off x="4514851" y="3703638"/>
                <a:ext cx="36513" cy="22225"/>
              </a:xfrm>
              <a:custGeom>
                <a:avLst/>
                <a:gdLst>
                  <a:gd name="T0" fmla="*/ 7 w 10"/>
                  <a:gd name="T1" fmla="*/ 0 h 6"/>
                  <a:gd name="T2" fmla="*/ 0 w 10"/>
                  <a:gd name="T3" fmla="*/ 6 h 6"/>
                  <a:gd name="T4" fmla="*/ 7 w 10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7" y="0"/>
                    </a:moveTo>
                    <a:cubicBezTo>
                      <a:pt x="7" y="0"/>
                      <a:pt x="10" y="5"/>
                      <a:pt x="0" y="6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Freeform 19"/>
              <p:cNvSpPr>
                <a:spLocks/>
              </p:cNvSpPr>
              <p:nvPr/>
            </p:nvSpPr>
            <p:spPr bwMode="auto">
              <a:xfrm>
                <a:off x="4510088" y="3579813"/>
                <a:ext cx="41275" cy="19050"/>
              </a:xfrm>
              <a:custGeom>
                <a:avLst/>
                <a:gdLst>
                  <a:gd name="T0" fmla="*/ 8 w 11"/>
                  <a:gd name="T1" fmla="*/ 0 h 5"/>
                  <a:gd name="T2" fmla="*/ 0 w 11"/>
                  <a:gd name="T3" fmla="*/ 5 h 5"/>
                  <a:gd name="T4" fmla="*/ 8 w 11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">
                    <a:moveTo>
                      <a:pt x="8" y="0"/>
                    </a:moveTo>
                    <a:cubicBezTo>
                      <a:pt x="8" y="0"/>
                      <a:pt x="11" y="4"/>
                      <a:pt x="0" y="5"/>
                    </a:cubicBez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20"/>
              <p:cNvSpPr>
                <a:spLocks/>
              </p:cNvSpPr>
              <p:nvPr/>
            </p:nvSpPr>
            <p:spPr bwMode="auto">
              <a:xfrm>
                <a:off x="4495801" y="3819525"/>
                <a:ext cx="55563" cy="19050"/>
              </a:xfrm>
              <a:custGeom>
                <a:avLst/>
                <a:gdLst>
                  <a:gd name="T0" fmla="*/ 11 w 15"/>
                  <a:gd name="T1" fmla="*/ 0 h 5"/>
                  <a:gd name="T2" fmla="*/ 0 w 15"/>
                  <a:gd name="T3" fmla="*/ 5 h 5"/>
                  <a:gd name="T4" fmla="*/ 11 w 1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11" y="0"/>
                    </a:moveTo>
                    <a:cubicBezTo>
                      <a:pt x="11" y="0"/>
                      <a:pt x="15" y="4"/>
                      <a:pt x="0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21"/>
              <p:cNvSpPr>
                <a:spLocks/>
              </p:cNvSpPr>
              <p:nvPr/>
            </p:nvSpPr>
            <p:spPr bwMode="auto">
              <a:xfrm>
                <a:off x="4498976" y="3894138"/>
                <a:ext cx="46038" cy="57150"/>
              </a:xfrm>
              <a:custGeom>
                <a:avLst/>
                <a:gdLst>
                  <a:gd name="T0" fmla="*/ 6 w 12"/>
                  <a:gd name="T1" fmla="*/ 0 h 15"/>
                  <a:gd name="T2" fmla="*/ 7 w 12"/>
                  <a:gd name="T3" fmla="*/ 6 h 15"/>
                  <a:gd name="T4" fmla="*/ 12 w 12"/>
                  <a:gd name="T5" fmla="*/ 12 h 15"/>
                  <a:gd name="T6" fmla="*/ 0 w 12"/>
                  <a:gd name="T7" fmla="*/ 14 h 15"/>
                  <a:gd name="T8" fmla="*/ 6 w 12"/>
                  <a:gd name="T9" fmla="*/ 10 h 15"/>
                  <a:gd name="T10" fmla="*/ 6 w 1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5">
                    <a:moveTo>
                      <a:pt x="6" y="0"/>
                    </a:moveTo>
                    <a:cubicBezTo>
                      <a:pt x="6" y="0"/>
                      <a:pt x="6" y="5"/>
                      <a:pt x="7" y="6"/>
                    </a:cubicBezTo>
                    <a:cubicBezTo>
                      <a:pt x="8" y="7"/>
                      <a:pt x="12" y="12"/>
                      <a:pt x="12" y="12"/>
                    </a:cubicBezTo>
                    <a:cubicBezTo>
                      <a:pt x="12" y="12"/>
                      <a:pt x="3" y="15"/>
                      <a:pt x="0" y="14"/>
                    </a:cubicBezTo>
                    <a:cubicBezTo>
                      <a:pt x="0" y="14"/>
                      <a:pt x="5" y="12"/>
                      <a:pt x="6" y="10"/>
                    </a:cubicBezTo>
                    <a:cubicBezTo>
                      <a:pt x="6" y="9"/>
                      <a:pt x="5" y="1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22"/>
              <p:cNvSpPr>
                <a:spLocks/>
              </p:cNvSpPr>
              <p:nvPr/>
            </p:nvSpPr>
            <p:spPr bwMode="auto">
              <a:xfrm>
                <a:off x="4518026" y="4037013"/>
                <a:ext cx="22225" cy="19050"/>
              </a:xfrm>
              <a:custGeom>
                <a:avLst/>
                <a:gdLst>
                  <a:gd name="T0" fmla="*/ 3 w 6"/>
                  <a:gd name="T1" fmla="*/ 0 h 5"/>
                  <a:gd name="T2" fmla="*/ 0 w 6"/>
                  <a:gd name="T3" fmla="*/ 5 h 5"/>
                  <a:gd name="T4" fmla="*/ 3 w 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3" y="0"/>
                    </a:moveTo>
                    <a:cubicBezTo>
                      <a:pt x="3" y="0"/>
                      <a:pt x="6" y="4"/>
                      <a:pt x="0" y="5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Freeform 23"/>
              <p:cNvSpPr>
                <a:spLocks/>
              </p:cNvSpPr>
              <p:nvPr/>
            </p:nvSpPr>
            <p:spPr bwMode="auto">
              <a:xfrm>
                <a:off x="3814763" y="3557588"/>
                <a:ext cx="206375" cy="22225"/>
              </a:xfrm>
              <a:custGeom>
                <a:avLst/>
                <a:gdLst>
                  <a:gd name="T0" fmla="*/ 0 w 55"/>
                  <a:gd name="T1" fmla="*/ 0 h 6"/>
                  <a:gd name="T2" fmla="*/ 55 w 55"/>
                  <a:gd name="T3" fmla="*/ 3 h 6"/>
                  <a:gd name="T4" fmla="*/ 0 w 5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6">
                    <a:moveTo>
                      <a:pt x="0" y="0"/>
                    </a:move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15" y="6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24"/>
              <p:cNvSpPr>
                <a:spLocks/>
              </p:cNvSpPr>
              <p:nvPr/>
            </p:nvSpPr>
            <p:spPr bwMode="auto">
              <a:xfrm>
                <a:off x="3762376" y="3744913"/>
                <a:ext cx="71438" cy="17463"/>
              </a:xfrm>
              <a:custGeom>
                <a:avLst/>
                <a:gdLst>
                  <a:gd name="T0" fmla="*/ 7 w 19"/>
                  <a:gd name="T1" fmla="*/ 0 h 5"/>
                  <a:gd name="T2" fmla="*/ 19 w 19"/>
                  <a:gd name="T3" fmla="*/ 1 h 5"/>
                  <a:gd name="T4" fmla="*/ 4 w 19"/>
                  <a:gd name="T5" fmla="*/ 4 h 5"/>
                  <a:gd name="T6" fmla="*/ 7 w 1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5">
                    <a:moveTo>
                      <a:pt x="7" y="0"/>
                    </a:move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7" y="4"/>
                      <a:pt x="4" y="4"/>
                    </a:cubicBezTo>
                    <a:cubicBezTo>
                      <a:pt x="0" y="5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25"/>
              <p:cNvSpPr>
                <a:spLocks/>
              </p:cNvSpPr>
              <p:nvPr/>
            </p:nvSpPr>
            <p:spPr bwMode="auto">
              <a:xfrm>
                <a:off x="3762376" y="3857625"/>
                <a:ext cx="74613" cy="14288"/>
              </a:xfrm>
              <a:custGeom>
                <a:avLst/>
                <a:gdLst>
                  <a:gd name="T0" fmla="*/ 6 w 20"/>
                  <a:gd name="T1" fmla="*/ 0 h 4"/>
                  <a:gd name="T2" fmla="*/ 20 w 20"/>
                  <a:gd name="T3" fmla="*/ 0 h 4"/>
                  <a:gd name="T4" fmla="*/ 2 w 20"/>
                  <a:gd name="T5" fmla="*/ 4 h 4"/>
                  <a:gd name="T6" fmla="*/ 6 w 2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4">
                    <a:moveTo>
                      <a:pt x="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4" y="4"/>
                      <a:pt x="2" y="4"/>
                    </a:cubicBezTo>
                    <a:cubicBezTo>
                      <a:pt x="0" y="4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26"/>
              <p:cNvSpPr>
                <a:spLocks/>
              </p:cNvSpPr>
              <p:nvPr/>
            </p:nvSpPr>
            <p:spPr bwMode="auto">
              <a:xfrm>
                <a:off x="3759201" y="3979863"/>
                <a:ext cx="74613" cy="19050"/>
              </a:xfrm>
              <a:custGeom>
                <a:avLst/>
                <a:gdLst>
                  <a:gd name="T0" fmla="*/ 6 w 20"/>
                  <a:gd name="T1" fmla="*/ 0 h 5"/>
                  <a:gd name="T2" fmla="*/ 20 w 20"/>
                  <a:gd name="T3" fmla="*/ 1 h 5"/>
                  <a:gd name="T4" fmla="*/ 2 w 20"/>
                  <a:gd name="T5" fmla="*/ 5 h 5"/>
                  <a:gd name="T6" fmla="*/ 6 w 20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5">
                    <a:moveTo>
                      <a:pt x="6" y="0"/>
                    </a:move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3" y="5"/>
                      <a:pt x="2" y="5"/>
                    </a:cubicBezTo>
                    <a:cubicBezTo>
                      <a:pt x="0" y="5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27"/>
              <p:cNvSpPr>
                <a:spLocks/>
              </p:cNvSpPr>
              <p:nvPr/>
            </p:nvSpPr>
            <p:spPr bwMode="auto">
              <a:xfrm>
                <a:off x="3822701" y="4086225"/>
                <a:ext cx="268288" cy="33338"/>
              </a:xfrm>
              <a:custGeom>
                <a:avLst/>
                <a:gdLst>
                  <a:gd name="T0" fmla="*/ 0 w 72"/>
                  <a:gd name="T1" fmla="*/ 0 h 9"/>
                  <a:gd name="T2" fmla="*/ 68 w 72"/>
                  <a:gd name="T3" fmla="*/ 1 h 9"/>
                  <a:gd name="T4" fmla="*/ 0 w 72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9">
                    <a:moveTo>
                      <a:pt x="0" y="0"/>
                    </a:moveTo>
                    <a:cubicBezTo>
                      <a:pt x="0" y="0"/>
                      <a:pt x="65" y="2"/>
                      <a:pt x="68" y="1"/>
                    </a:cubicBezTo>
                    <a:cubicBezTo>
                      <a:pt x="72" y="1"/>
                      <a:pt x="24" y="9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28"/>
              <p:cNvSpPr>
                <a:spLocks/>
              </p:cNvSpPr>
              <p:nvPr/>
            </p:nvSpPr>
            <p:spPr bwMode="auto">
              <a:xfrm>
                <a:off x="4300538" y="4114800"/>
                <a:ext cx="134938" cy="120650"/>
              </a:xfrm>
              <a:custGeom>
                <a:avLst/>
                <a:gdLst>
                  <a:gd name="T0" fmla="*/ 36 w 36"/>
                  <a:gd name="T1" fmla="*/ 0 h 32"/>
                  <a:gd name="T2" fmla="*/ 3 w 36"/>
                  <a:gd name="T3" fmla="*/ 31 h 32"/>
                  <a:gd name="T4" fmla="*/ 36 w 36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32">
                    <a:moveTo>
                      <a:pt x="36" y="0"/>
                    </a:moveTo>
                    <a:cubicBezTo>
                      <a:pt x="36" y="0"/>
                      <a:pt x="5" y="30"/>
                      <a:pt x="3" y="31"/>
                    </a:cubicBezTo>
                    <a:cubicBezTo>
                      <a:pt x="0" y="32"/>
                      <a:pt x="21" y="8"/>
                      <a:pt x="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305" tIns="45153" rIns="90305" bIns="4515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037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7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00" name="Group 37"/>
          <p:cNvGrpSpPr>
            <a:grpSpLocks noChangeAspect="1"/>
          </p:cNvGrpSpPr>
          <p:nvPr/>
        </p:nvGrpSpPr>
        <p:grpSpPr bwMode="auto">
          <a:xfrm>
            <a:off x="4441868" y="2141200"/>
            <a:ext cx="2723390" cy="3295208"/>
            <a:chOff x="2250" y="790"/>
            <a:chExt cx="1205" cy="1458"/>
          </a:xfrm>
        </p:grpSpPr>
        <p:sp>
          <p:nvSpPr>
            <p:cNvPr id="201" name="Rectangle 38"/>
            <p:cNvSpPr>
              <a:spLocks noChangeArrowheads="1"/>
            </p:cNvSpPr>
            <p:nvPr/>
          </p:nvSpPr>
          <p:spPr bwMode="auto">
            <a:xfrm>
              <a:off x="2847" y="1827"/>
              <a:ext cx="12" cy="369"/>
            </a:xfrm>
            <a:prstGeom prst="rect">
              <a:avLst/>
            </a:pr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Freeform 39"/>
            <p:cNvSpPr>
              <a:spLocks/>
            </p:cNvSpPr>
            <p:nvPr/>
          </p:nvSpPr>
          <p:spPr bwMode="auto">
            <a:xfrm>
              <a:off x="2852" y="2189"/>
              <a:ext cx="170" cy="19"/>
            </a:xfrm>
            <a:custGeom>
              <a:avLst/>
              <a:gdLst>
                <a:gd name="T0" fmla="*/ 170 w 170"/>
                <a:gd name="T1" fmla="*/ 19 h 19"/>
                <a:gd name="T2" fmla="*/ 0 w 170"/>
                <a:gd name="T3" fmla="*/ 12 h 19"/>
                <a:gd name="T4" fmla="*/ 0 w 170"/>
                <a:gd name="T5" fmla="*/ 0 h 19"/>
                <a:gd name="T6" fmla="*/ 170 w 170"/>
                <a:gd name="T7" fmla="*/ 7 h 19"/>
                <a:gd name="T8" fmla="*/ 170 w 170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9">
                  <a:moveTo>
                    <a:pt x="170" y="19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70" y="7"/>
                  </a:lnTo>
                  <a:lnTo>
                    <a:pt x="170" y="1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Freeform 40"/>
            <p:cNvSpPr>
              <a:spLocks/>
            </p:cNvSpPr>
            <p:nvPr/>
          </p:nvSpPr>
          <p:spPr bwMode="auto">
            <a:xfrm>
              <a:off x="2725" y="2028"/>
              <a:ext cx="130" cy="170"/>
            </a:xfrm>
            <a:custGeom>
              <a:avLst/>
              <a:gdLst>
                <a:gd name="T0" fmla="*/ 120 w 130"/>
                <a:gd name="T1" fmla="*/ 170 h 170"/>
                <a:gd name="T2" fmla="*/ 0 w 130"/>
                <a:gd name="T3" fmla="*/ 7 h 170"/>
                <a:gd name="T4" fmla="*/ 9 w 130"/>
                <a:gd name="T5" fmla="*/ 0 h 170"/>
                <a:gd name="T6" fmla="*/ 130 w 130"/>
                <a:gd name="T7" fmla="*/ 163 h 170"/>
                <a:gd name="T8" fmla="*/ 120 w 13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70">
                  <a:moveTo>
                    <a:pt x="120" y="170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30" y="163"/>
                  </a:lnTo>
                  <a:lnTo>
                    <a:pt x="120" y="17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Freeform 41"/>
            <p:cNvSpPr>
              <a:spLocks/>
            </p:cNvSpPr>
            <p:nvPr/>
          </p:nvSpPr>
          <p:spPr bwMode="auto">
            <a:xfrm>
              <a:off x="2845" y="2047"/>
              <a:ext cx="191" cy="151"/>
            </a:xfrm>
            <a:custGeom>
              <a:avLst/>
              <a:gdLst>
                <a:gd name="T0" fmla="*/ 7 w 191"/>
                <a:gd name="T1" fmla="*/ 151 h 151"/>
                <a:gd name="T2" fmla="*/ 0 w 191"/>
                <a:gd name="T3" fmla="*/ 142 h 151"/>
                <a:gd name="T4" fmla="*/ 184 w 191"/>
                <a:gd name="T5" fmla="*/ 0 h 151"/>
                <a:gd name="T6" fmla="*/ 191 w 191"/>
                <a:gd name="T7" fmla="*/ 10 h 151"/>
                <a:gd name="T8" fmla="*/ 7 w 191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51">
                  <a:moveTo>
                    <a:pt x="7" y="151"/>
                  </a:moveTo>
                  <a:lnTo>
                    <a:pt x="0" y="142"/>
                  </a:lnTo>
                  <a:lnTo>
                    <a:pt x="184" y="0"/>
                  </a:lnTo>
                  <a:lnTo>
                    <a:pt x="191" y="10"/>
                  </a:lnTo>
                  <a:lnTo>
                    <a:pt x="7" y="15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Freeform 42"/>
            <p:cNvSpPr>
              <a:spLocks/>
            </p:cNvSpPr>
            <p:nvPr/>
          </p:nvSpPr>
          <p:spPr bwMode="auto">
            <a:xfrm>
              <a:off x="2585" y="2191"/>
              <a:ext cx="265" cy="19"/>
            </a:xfrm>
            <a:custGeom>
              <a:avLst/>
              <a:gdLst>
                <a:gd name="T0" fmla="*/ 0 w 265"/>
                <a:gd name="T1" fmla="*/ 19 h 19"/>
                <a:gd name="T2" fmla="*/ 0 w 265"/>
                <a:gd name="T3" fmla="*/ 7 h 19"/>
                <a:gd name="T4" fmla="*/ 265 w 265"/>
                <a:gd name="T5" fmla="*/ 0 h 19"/>
                <a:gd name="T6" fmla="*/ 265 w 265"/>
                <a:gd name="T7" fmla="*/ 12 h 19"/>
                <a:gd name="T8" fmla="*/ 0 w 265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9">
                  <a:moveTo>
                    <a:pt x="0" y="19"/>
                  </a:moveTo>
                  <a:lnTo>
                    <a:pt x="0" y="7"/>
                  </a:lnTo>
                  <a:lnTo>
                    <a:pt x="265" y="0"/>
                  </a:lnTo>
                  <a:lnTo>
                    <a:pt x="265" y="1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Freeform 43"/>
            <p:cNvSpPr>
              <a:spLocks/>
            </p:cNvSpPr>
            <p:nvPr/>
          </p:nvSpPr>
          <p:spPr bwMode="auto">
            <a:xfrm>
              <a:off x="2524" y="2005"/>
              <a:ext cx="66" cy="201"/>
            </a:xfrm>
            <a:custGeom>
              <a:avLst/>
              <a:gdLst>
                <a:gd name="T0" fmla="*/ 54 w 66"/>
                <a:gd name="T1" fmla="*/ 201 h 201"/>
                <a:gd name="T2" fmla="*/ 0 w 66"/>
                <a:gd name="T3" fmla="*/ 2 h 201"/>
                <a:gd name="T4" fmla="*/ 12 w 66"/>
                <a:gd name="T5" fmla="*/ 0 h 201"/>
                <a:gd name="T6" fmla="*/ 66 w 66"/>
                <a:gd name="T7" fmla="*/ 198 h 201"/>
                <a:gd name="T8" fmla="*/ 54 w 66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01">
                  <a:moveTo>
                    <a:pt x="54" y="201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66" y="198"/>
                  </a:lnTo>
                  <a:lnTo>
                    <a:pt x="54" y="20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44"/>
            <p:cNvSpPr>
              <a:spLocks/>
            </p:cNvSpPr>
            <p:nvPr/>
          </p:nvSpPr>
          <p:spPr bwMode="auto">
            <a:xfrm>
              <a:off x="2578" y="2031"/>
              <a:ext cx="154" cy="175"/>
            </a:xfrm>
            <a:custGeom>
              <a:avLst/>
              <a:gdLst>
                <a:gd name="T0" fmla="*/ 9 w 154"/>
                <a:gd name="T1" fmla="*/ 175 h 175"/>
                <a:gd name="T2" fmla="*/ 0 w 154"/>
                <a:gd name="T3" fmla="*/ 167 h 175"/>
                <a:gd name="T4" fmla="*/ 147 w 154"/>
                <a:gd name="T5" fmla="*/ 0 h 175"/>
                <a:gd name="T6" fmla="*/ 154 w 154"/>
                <a:gd name="T7" fmla="*/ 7 h 175"/>
                <a:gd name="T8" fmla="*/ 9 w 154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75">
                  <a:moveTo>
                    <a:pt x="9" y="175"/>
                  </a:moveTo>
                  <a:lnTo>
                    <a:pt x="0" y="167"/>
                  </a:lnTo>
                  <a:lnTo>
                    <a:pt x="147" y="0"/>
                  </a:lnTo>
                  <a:lnTo>
                    <a:pt x="154" y="7"/>
                  </a:lnTo>
                  <a:lnTo>
                    <a:pt x="9" y="17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Freeform 45"/>
            <p:cNvSpPr>
              <a:spLocks/>
            </p:cNvSpPr>
            <p:nvPr/>
          </p:nvSpPr>
          <p:spPr bwMode="auto">
            <a:xfrm>
              <a:off x="2526" y="2000"/>
              <a:ext cx="203" cy="35"/>
            </a:xfrm>
            <a:custGeom>
              <a:avLst/>
              <a:gdLst>
                <a:gd name="T0" fmla="*/ 203 w 203"/>
                <a:gd name="T1" fmla="*/ 35 h 35"/>
                <a:gd name="T2" fmla="*/ 0 w 203"/>
                <a:gd name="T3" fmla="*/ 9 h 35"/>
                <a:gd name="T4" fmla="*/ 2 w 203"/>
                <a:gd name="T5" fmla="*/ 0 h 35"/>
                <a:gd name="T6" fmla="*/ 203 w 203"/>
                <a:gd name="T7" fmla="*/ 26 h 35"/>
                <a:gd name="T8" fmla="*/ 203 w 20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35">
                  <a:moveTo>
                    <a:pt x="203" y="35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03" y="26"/>
                  </a:lnTo>
                  <a:lnTo>
                    <a:pt x="203" y="3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Freeform 46"/>
            <p:cNvSpPr>
              <a:spLocks/>
            </p:cNvSpPr>
            <p:nvPr/>
          </p:nvSpPr>
          <p:spPr bwMode="auto">
            <a:xfrm>
              <a:off x="2725" y="1827"/>
              <a:ext cx="132" cy="206"/>
            </a:xfrm>
            <a:custGeom>
              <a:avLst/>
              <a:gdLst>
                <a:gd name="T0" fmla="*/ 9 w 132"/>
                <a:gd name="T1" fmla="*/ 206 h 206"/>
                <a:gd name="T2" fmla="*/ 0 w 132"/>
                <a:gd name="T3" fmla="*/ 199 h 206"/>
                <a:gd name="T4" fmla="*/ 122 w 132"/>
                <a:gd name="T5" fmla="*/ 0 h 206"/>
                <a:gd name="T6" fmla="*/ 132 w 132"/>
                <a:gd name="T7" fmla="*/ 8 h 206"/>
                <a:gd name="T8" fmla="*/ 9 w 132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206">
                  <a:moveTo>
                    <a:pt x="9" y="206"/>
                  </a:moveTo>
                  <a:lnTo>
                    <a:pt x="0" y="199"/>
                  </a:lnTo>
                  <a:lnTo>
                    <a:pt x="122" y="0"/>
                  </a:lnTo>
                  <a:lnTo>
                    <a:pt x="132" y="8"/>
                  </a:lnTo>
                  <a:lnTo>
                    <a:pt x="9" y="206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Freeform 47"/>
            <p:cNvSpPr>
              <a:spLocks/>
            </p:cNvSpPr>
            <p:nvPr/>
          </p:nvSpPr>
          <p:spPr bwMode="auto">
            <a:xfrm>
              <a:off x="3027" y="1939"/>
              <a:ext cx="156" cy="118"/>
            </a:xfrm>
            <a:custGeom>
              <a:avLst/>
              <a:gdLst>
                <a:gd name="T0" fmla="*/ 7 w 156"/>
                <a:gd name="T1" fmla="*/ 118 h 118"/>
                <a:gd name="T2" fmla="*/ 0 w 156"/>
                <a:gd name="T3" fmla="*/ 108 h 118"/>
                <a:gd name="T4" fmla="*/ 149 w 156"/>
                <a:gd name="T5" fmla="*/ 0 h 118"/>
                <a:gd name="T6" fmla="*/ 156 w 156"/>
                <a:gd name="T7" fmla="*/ 7 h 118"/>
                <a:gd name="T8" fmla="*/ 7 w 156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18">
                  <a:moveTo>
                    <a:pt x="7" y="118"/>
                  </a:moveTo>
                  <a:lnTo>
                    <a:pt x="0" y="108"/>
                  </a:lnTo>
                  <a:lnTo>
                    <a:pt x="149" y="0"/>
                  </a:lnTo>
                  <a:lnTo>
                    <a:pt x="156" y="7"/>
                  </a:lnTo>
                  <a:lnTo>
                    <a:pt x="7" y="11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Freeform 48"/>
            <p:cNvSpPr>
              <a:spLocks/>
            </p:cNvSpPr>
            <p:nvPr/>
          </p:nvSpPr>
          <p:spPr bwMode="auto">
            <a:xfrm>
              <a:off x="3018" y="2054"/>
              <a:ext cx="18" cy="144"/>
            </a:xfrm>
            <a:custGeom>
              <a:avLst/>
              <a:gdLst>
                <a:gd name="T0" fmla="*/ 11 w 18"/>
                <a:gd name="T1" fmla="*/ 144 h 144"/>
                <a:gd name="T2" fmla="*/ 0 w 18"/>
                <a:gd name="T3" fmla="*/ 144 h 144"/>
                <a:gd name="T4" fmla="*/ 7 w 18"/>
                <a:gd name="T5" fmla="*/ 0 h 144"/>
                <a:gd name="T6" fmla="*/ 18 w 18"/>
                <a:gd name="T7" fmla="*/ 0 h 144"/>
                <a:gd name="T8" fmla="*/ 11 w 18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4">
                  <a:moveTo>
                    <a:pt x="11" y="144"/>
                  </a:moveTo>
                  <a:lnTo>
                    <a:pt x="0" y="144"/>
                  </a:lnTo>
                  <a:lnTo>
                    <a:pt x="7" y="0"/>
                  </a:lnTo>
                  <a:lnTo>
                    <a:pt x="18" y="0"/>
                  </a:lnTo>
                  <a:lnTo>
                    <a:pt x="11" y="144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Freeform 49"/>
            <p:cNvSpPr>
              <a:spLocks/>
            </p:cNvSpPr>
            <p:nvPr/>
          </p:nvSpPr>
          <p:spPr bwMode="auto">
            <a:xfrm>
              <a:off x="2732" y="2021"/>
              <a:ext cx="297" cy="40"/>
            </a:xfrm>
            <a:custGeom>
              <a:avLst/>
              <a:gdLst>
                <a:gd name="T0" fmla="*/ 297 w 297"/>
                <a:gd name="T1" fmla="*/ 40 h 40"/>
                <a:gd name="T2" fmla="*/ 0 w 297"/>
                <a:gd name="T3" fmla="*/ 10 h 40"/>
                <a:gd name="T4" fmla="*/ 0 w 297"/>
                <a:gd name="T5" fmla="*/ 0 h 40"/>
                <a:gd name="T6" fmla="*/ 297 w 297"/>
                <a:gd name="T7" fmla="*/ 29 h 40"/>
                <a:gd name="T8" fmla="*/ 297 w 297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0">
                  <a:moveTo>
                    <a:pt x="297" y="4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297" y="29"/>
                  </a:lnTo>
                  <a:lnTo>
                    <a:pt x="297" y="4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Freeform 50"/>
            <p:cNvSpPr>
              <a:spLocks/>
            </p:cNvSpPr>
            <p:nvPr/>
          </p:nvSpPr>
          <p:spPr bwMode="auto">
            <a:xfrm>
              <a:off x="3022" y="1853"/>
              <a:ext cx="14" cy="199"/>
            </a:xfrm>
            <a:custGeom>
              <a:avLst/>
              <a:gdLst>
                <a:gd name="T0" fmla="*/ 3 w 14"/>
                <a:gd name="T1" fmla="*/ 199 h 199"/>
                <a:gd name="T2" fmla="*/ 0 w 14"/>
                <a:gd name="T3" fmla="*/ 0 h 199"/>
                <a:gd name="T4" fmla="*/ 12 w 14"/>
                <a:gd name="T5" fmla="*/ 0 h 199"/>
                <a:gd name="T6" fmla="*/ 14 w 14"/>
                <a:gd name="T7" fmla="*/ 199 h 199"/>
                <a:gd name="T8" fmla="*/ 3 w 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99">
                  <a:moveTo>
                    <a:pt x="3" y="199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4" y="199"/>
                  </a:lnTo>
                  <a:lnTo>
                    <a:pt x="3" y="19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Freeform 51"/>
            <p:cNvSpPr>
              <a:spLocks/>
            </p:cNvSpPr>
            <p:nvPr/>
          </p:nvSpPr>
          <p:spPr bwMode="auto">
            <a:xfrm>
              <a:off x="3027" y="2042"/>
              <a:ext cx="123" cy="133"/>
            </a:xfrm>
            <a:custGeom>
              <a:avLst/>
              <a:gdLst>
                <a:gd name="T0" fmla="*/ 49 w 52"/>
                <a:gd name="T1" fmla="*/ 56 h 56"/>
                <a:gd name="T2" fmla="*/ 0 w 52"/>
                <a:gd name="T3" fmla="*/ 2 h 56"/>
                <a:gd name="T4" fmla="*/ 4 w 52"/>
                <a:gd name="T5" fmla="*/ 0 h 56"/>
                <a:gd name="T6" fmla="*/ 2 w 52"/>
                <a:gd name="T7" fmla="*/ 1 h 56"/>
                <a:gd name="T8" fmla="*/ 4 w 52"/>
                <a:gd name="T9" fmla="*/ 0 h 56"/>
                <a:gd name="T10" fmla="*/ 52 w 52"/>
                <a:gd name="T11" fmla="*/ 53 h 56"/>
                <a:gd name="T12" fmla="*/ 49 w 52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6">
                  <a:moveTo>
                    <a:pt x="49" y="56"/>
                  </a:moveTo>
                  <a:cubicBezTo>
                    <a:pt x="1" y="4"/>
                    <a:pt x="0" y="2"/>
                    <a:pt x="0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2"/>
                    <a:pt x="34" y="33"/>
                    <a:pt x="52" y="53"/>
                  </a:cubicBezTo>
                  <a:lnTo>
                    <a:pt x="49" y="56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Freeform 52"/>
            <p:cNvSpPr>
              <a:spLocks/>
            </p:cNvSpPr>
            <p:nvPr/>
          </p:nvSpPr>
          <p:spPr bwMode="auto">
            <a:xfrm>
              <a:off x="3025" y="2168"/>
              <a:ext cx="123" cy="40"/>
            </a:xfrm>
            <a:custGeom>
              <a:avLst/>
              <a:gdLst>
                <a:gd name="T0" fmla="*/ 2 w 123"/>
                <a:gd name="T1" fmla="*/ 40 h 40"/>
                <a:gd name="T2" fmla="*/ 0 w 123"/>
                <a:gd name="T3" fmla="*/ 30 h 40"/>
                <a:gd name="T4" fmla="*/ 120 w 123"/>
                <a:gd name="T5" fmla="*/ 0 h 40"/>
                <a:gd name="T6" fmla="*/ 123 w 123"/>
                <a:gd name="T7" fmla="*/ 12 h 40"/>
                <a:gd name="T8" fmla="*/ 2 w 123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0">
                  <a:moveTo>
                    <a:pt x="2" y="40"/>
                  </a:moveTo>
                  <a:lnTo>
                    <a:pt x="0" y="30"/>
                  </a:lnTo>
                  <a:lnTo>
                    <a:pt x="120" y="0"/>
                  </a:lnTo>
                  <a:lnTo>
                    <a:pt x="123" y="12"/>
                  </a:lnTo>
                  <a:lnTo>
                    <a:pt x="2" y="4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Freeform 53"/>
            <p:cNvSpPr>
              <a:spLocks/>
            </p:cNvSpPr>
            <p:nvPr/>
          </p:nvSpPr>
          <p:spPr bwMode="auto">
            <a:xfrm>
              <a:off x="3145" y="1943"/>
              <a:ext cx="38" cy="232"/>
            </a:xfrm>
            <a:custGeom>
              <a:avLst/>
              <a:gdLst>
                <a:gd name="T0" fmla="*/ 10 w 38"/>
                <a:gd name="T1" fmla="*/ 232 h 232"/>
                <a:gd name="T2" fmla="*/ 0 w 38"/>
                <a:gd name="T3" fmla="*/ 232 h 232"/>
                <a:gd name="T4" fmla="*/ 26 w 38"/>
                <a:gd name="T5" fmla="*/ 0 h 232"/>
                <a:gd name="T6" fmla="*/ 38 w 38"/>
                <a:gd name="T7" fmla="*/ 0 h 232"/>
                <a:gd name="T8" fmla="*/ 10 w 38"/>
                <a:gd name="T9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2">
                  <a:moveTo>
                    <a:pt x="10" y="232"/>
                  </a:moveTo>
                  <a:lnTo>
                    <a:pt x="0" y="232"/>
                  </a:lnTo>
                  <a:lnTo>
                    <a:pt x="26" y="0"/>
                  </a:lnTo>
                  <a:lnTo>
                    <a:pt x="38" y="0"/>
                  </a:lnTo>
                  <a:lnTo>
                    <a:pt x="10" y="23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Freeform 54"/>
            <p:cNvSpPr>
              <a:spLocks/>
            </p:cNvSpPr>
            <p:nvPr/>
          </p:nvSpPr>
          <p:spPr bwMode="auto">
            <a:xfrm>
              <a:off x="3174" y="1733"/>
              <a:ext cx="111" cy="215"/>
            </a:xfrm>
            <a:custGeom>
              <a:avLst/>
              <a:gdLst>
                <a:gd name="T0" fmla="*/ 9 w 111"/>
                <a:gd name="T1" fmla="*/ 215 h 215"/>
                <a:gd name="T2" fmla="*/ 0 w 111"/>
                <a:gd name="T3" fmla="*/ 210 h 215"/>
                <a:gd name="T4" fmla="*/ 101 w 111"/>
                <a:gd name="T5" fmla="*/ 0 h 215"/>
                <a:gd name="T6" fmla="*/ 111 w 111"/>
                <a:gd name="T7" fmla="*/ 7 h 215"/>
                <a:gd name="T8" fmla="*/ 9 w 111"/>
                <a:gd name="T9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15">
                  <a:moveTo>
                    <a:pt x="9" y="215"/>
                  </a:moveTo>
                  <a:lnTo>
                    <a:pt x="0" y="210"/>
                  </a:lnTo>
                  <a:lnTo>
                    <a:pt x="101" y="0"/>
                  </a:lnTo>
                  <a:lnTo>
                    <a:pt x="111" y="7"/>
                  </a:lnTo>
                  <a:lnTo>
                    <a:pt x="9" y="21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Freeform 55"/>
            <p:cNvSpPr>
              <a:spLocks/>
            </p:cNvSpPr>
            <p:nvPr/>
          </p:nvSpPr>
          <p:spPr bwMode="auto">
            <a:xfrm>
              <a:off x="3273" y="1478"/>
              <a:ext cx="132" cy="262"/>
            </a:xfrm>
            <a:custGeom>
              <a:avLst/>
              <a:gdLst>
                <a:gd name="T0" fmla="*/ 12 w 132"/>
                <a:gd name="T1" fmla="*/ 262 h 262"/>
                <a:gd name="T2" fmla="*/ 0 w 132"/>
                <a:gd name="T3" fmla="*/ 257 h 262"/>
                <a:gd name="T4" fmla="*/ 123 w 132"/>
                <a:gd name="T5" fmla="*/ 0 h 262"/>
                <a:gd name="T6" fmla="*/ 132 w 132"/>
                <a:gd name="T7" fmla="*/ 5 h 262"/>
                <a:gd name="T8" fmla="*/ 12 w 132"/>
                <a:gd name="T9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262">
                  <a:moveTo>
                    <a:pt x="12" y="262"/>
                  </a:moveTo>
                  <a:lnTo>
                    <a:pt x="0" y="257"/>
                  </a:lnTo>
                  <a:lnTo>
                    <a:pt x="123" y="0"/>
                  </a:lnTo>
                  <a:lnTo>
                    <a:pt x="132" y="5"/>
                  </a:lnTo>
                  <a:lnTo>
                    <a:pt x="12" y="26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Freeform 56"/>
            <p:cNvSpPr>
              <a:spLocks/>
            </p:cNvSpPr>
            <p:nvPr/>
          </p:nvSpPr>
          <p:spPr bwMode="auto">
            <a:xfrm>
              <a:off x="3145" y="1591"/>
              <a:ext cx="140" cy="149"/>
            </a:xfrm>
            <a:custGeom>
              <a:avLst/>
              <a:gdLst>
                <a:gd name="T0" fmla="*/ 130 w 140"/>
                <a:gd name="T1" fmla="*/ 149 h 149"/>
                <a:gd name="T2" fmla="*/ 0 w 140"/>
                <a:gd name="T3" fmla="*/ 10 h 149"/>
                <a:gd name="T4" fmla="*/ 7 w 140"/>
                <a:gd name="T5" fmla="*/ 0 h 149"/>
                <a:gd name="T6" fmla="*/ 140 w 140"/>
                <a:gd name="T7" fmla="*/ 142 h 149"/>
                <a:gd name="T8" fmla="*/ 130 w 140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9">
                  <a:moveTo>
                    <a:pt x="130" y="149"/>
                  </a:moveTo>
                  <a:lnTo>
                    <a:pt x="0" y="10"/>
                  </a:lnTo>
                  <a:lnTo>
                    <a:pt x="7" y="0"/>
                  </a:lnTo>
                  <a:lnTo>
                    <a:pt x="140" y="142"/>
                  </a:lnTo>
                  <a:lnTo>
                    <a:pt x="130" y="14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Freeform 57"/>
            <p:cNvSpPr>
              <a:spLocks/>
            </p:cNvSpPr>
            <p:nvPr/>
          </p:nvSpPr>
          <p:spPr bwMode="auto">
            <a:xfrm>
              <a:off x="3025" y="1591"/>
              <a:ext cx="127" cy="267"/>
            </a:xfrm>
            <a:custGeom>
              <a:avLst/>
              <a:gdLst>
                <a:gd name="T0" fmla="*/ 9 w 127"/>
                <a:gd name="T1" fmla="*/ 267 h 267"/>
                <a:gd name="T2" fmla="*/ 0 w 127"/>
                <a:gd name="T3" fmla="*/ 262 h 267"/>
                <a:gd name="T4" fmla="*/ 118 w 127"/>
                <a:gd name="T5" fmla="*/ 0 h 267"/>
                <a:gd name="T6" fmla="*/ 127 w 127"/>
                <a:gd name="T7" fmla="*/ 5 h 267"/>
                <a:gd name="T8" fmla="*/ 9 w 127"/>
                <a:gd name="T9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67">
                  <a:moveTo>
                    <a:pt x="9" y="267"/>
                  </a:moveTo>
                  <a:lnTo>
                    <a:pt x="0" y="262"/>
                  </a:lnTo>
                  <a:lnTo>
                    <a:pt x="118" y="0"/>
                  </a:lnTo>
                  <a:lnTo>
                    <a:pt x="127" y="5"/>
                  </a:lnTo>
                  <a:lnTo>
                    <a:pt x="9" y="267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Freeform 58"/>
            <p:cNvSpPr>
              <a:spLocks/>
            </p:cNvSpPr>
            <p:nvPr/>
          </p:nvSpPr>
          <p:spPr bwMode="auto">
            <a:xfrm>
              <a:off x="2852" y="1823"/>
              <a:ext cx="175" cy="38"/>
            </a:xfrm>
            <a:custGeom>
              <a:avLst/>
              <a:gdLst>
                <a:gd name="T0" fmla="*/ 173 w 175"/>
                <a:gd name="T1" fmla="*/ 38 h 38"/>
                <a:gd name="T2" fmla="*/ 0 w 175"/>
                <a:gd name="T3" fmla="*/ 12 h 38"/>
                <a:gd name="T4" fmla="*/ 3 w 175"/>
                <a:gd name="T5" fmla="*/ 0 h 38"/>
                <a:gd name="T6" fmla="*/ 175 w 175"/>
                <a:gd name="T7" fmla="*/ 26 h 38"/>
                <a:gd name="T8" fmla="*/ 173 w 175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38">
                  <a:moveTo>
                    <a:pt x="173" y="38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175" y="2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Freeform 59"/>
            <p:cNvSpPr>
              <a:spLocks/>
            </p:cNvSpPr>
            <p:nvPr/>
          </p:nvSpPr>
          <p:spPr bwMode="auto">
            <a:xfrm>
              <a:off x="3027" y="1849"/>
              <a:ext cx="154" cy="97"/>
            </a:xfrm>
            <a:custGeom>
              <a:avLst/>
              <a:gdLst>
                <a:gd name="T0" fmla="*/ 147 w 154"/>
                <a:gd name="T1" fmla="*/ 97 h 97"/>
                <a:gd name="T2" fmla="*/ 0 w 154"/>
                <a:gd name="T3" fmla="*/ 9 h 97"/>
                <a:gd name="T4" fmla="*/ 7 w 154"/>
                <a:gd name="T5" fmla="*/ 0 h 97"/>
                <a:gd name="T6" fmla="*/ 154 w 154"/>
                <a:gd name="T7" fmla="*/ 87 h 97"/>
                <a:gd name="T8" fmla="*/ 147 w 154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97">
                  <a:moveTo>
                    <a:pt x="147" y="97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154" y="87"/>
                  </a:lnTo>
                  <a:lnTo>
                    <a:pt x="147" y="97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Freeform 60"/>
            <p:cNvSpPr>
              <a:spLocks/>
            </p:cNvSpPr>
            <p:nvPr/>
          </p:nvSpPr>
          <p:spPr bwMode="auto">
            <a:xfrm>
              <a:off x="3029" y="1731"/>
              <a:ext cx="251" cy="125"/>
            </a:xfrm>
            <a:custGeom>
              <a:avLst/>
              <a:gdLst>
                <a:gd name="T0" fmla="*/ 5 w 251"/>
                <a:gd name="T1" fmla="*/ 125 h 125"/>
                <a:gd name="T2" fmla="*/ 0 w 251"/>
                <a:gd name="T3" fmla="*/ 115 h 125"/>
                <a:gd name="T4" fmla="*/ 246 w 251"/>
                <a:gd name="T5" fmla="*/ 0 h 125"/>
                <a:gd name="T6" fmla="*/ 251 w 251"/>
                <a:gd name="T7" fmla="*/ 11 h 125"/>
                <a:gd name="T8" fmla="*/ 5 w 251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125">
                  <a:moveTo>
                    <a:pt x="5" y="125"/>
                  </a:moveTo>
                  <a:lnTo>
                    <a:pt x="0" y="115"/>
                  </a:lnTo>
                  <a:lnTo>
                    <a:pt x="246" y="0"/>
                  </a:lnTo>
                  <a:lnTo>
                    <a:pt x="251" y="11"/>
                  </a:lnTo>
                  <a:lnTo>
                    <a:pt x="5" y="12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Freeform 61"/>
            <p:cNvSpPr>
              <a:spLocks/>
            </p:cNvSpPr>
            <p:nvPr/>
          </p:nvSpPr>
          <p:spPr bwMode="auto">
            <a:xfrm>
              <a:off x="2989" y="1636"/>
              <a:ext cx="45" cy="215"/>
            </a:xfrm>
            <a:custGeom>
              <a:avLst/>
              <a:gdLst>
                <a:gd name="T0" fmla="*/ 36 w 45"/>
                <a:gd name="T1" fmla="*/ 215 h 215"/>
                <a:gd name="T2" fmla="*/ 0 w 45"/>
                <a:gd name="T3" fmla="*/ 2 h 215"/>
                <a:gd name="T4" fmla="*/ 12 w 45"/>
                <a:gd name="T5" fmla="*/ 0 h 215"/>
                <a:gd name="T6" fmla="*/ 45 w 45"/>
                <a:gd name="T7" fmla="*/ 213 h 215"/>
                <a:gd name="T8" fmla="*/ 36 w 45"/>
                <a:gd name="T9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5">
                  <a:moveTo>
                    <a:pt x="36" y="215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45" y="213"/>
                  </a:lnTo>
                  <a:lnTo>
                    <a:pt x="36" y="21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Freeform 62"/>
            <p:cNvSpPr>
              <a:spLocks/>
            </p:cNvSpPr>
            <p:nvPr/>
          </p:nvSpPr>
          <p:spPr bwMode="auto">
            <a:xfrm>
              <a:off x="2845" y="1641"/>
              <a:ext cx="14" cy="186"/>
            </a:xfrm>
            <a:custGeom>
              <a:avLst/>
              <a:gdLst>
                <a:gd name="T0" fmla="*/ 2 w 14"/>
                <a:gd name="T1" fmla="*/ 186 h 186"/>
                <a:gd name="T2" fmla="*/ 0 w 14"/>
                <a:gd name="T3" fmla="*/ 0 h 186"/>
                <a:gd name="T4" fmla="*/ 12 w 14"/>
                <a:gd name="T5" fmla="*/ 0 h 186"/>
                <a:gd name="T6" fmla="*/ 14 w 14"/>
                <a:gd name="T7" fmla="*/ 186 h 186"/>
                <a:gd name="T8" fmla="*/ 2 w 14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6">
                  <a:moveTo>
                    <a:pt x="2" y="186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4" y="186"/>
                  </a:lnTo>
                  <a:lnTo>
                    <a:pt x="2" y="186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Freeform 63"/>
            <p:cNvSpPr>
              <a:spLocks/>
            </p:cNvSpPr>
            <p:nvPr/>
          </p:nvSpPr>
          <p:spPr bwMode="auto">
            <a:xfrm>
              <a:off x="2833" y="1350"/>
              <a:ext cx="24" cy="293"/>
            </a:xfrm>
            <a:custGeom>
              <a:avLst/>
              <a:gdLst>
                <a:gd name="T0" fmla="*/ 12 w 24"/>
                <a:gd name="T1" fmla="*/ 293 h 293"/>
                <a:gd name="T2" fmla="*/ 0 w 24"/>
                <a:gd name="T3" fmla="*/ 3 h 293"/>
                <a:gd name="T4" fmla="*/ 12 w 24"/>
                <a:gd name="T5" fmla="*/ 0 h 293"/>
                <a:gd name="T6" fmla="*/ 24 w 24"/>
                <a:gd name="T7" fmla="*/ 293 h 293"/>
                <a:gd name="T8" fmla="*/ 12 w 24"/>
                <a:gd name="T9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3">
                  <a:moveTo>
                    <a:pt x="12" y="293"/>
                  </a:moveTo>
                  <a:lnTo>
                    <a:pt x="0" y="3"/>
                  </a:lnTo>
                  <a:lnTo>
                    <a:pt x="12" y="0"/>
                  </a:lnTo>
                  <a:lnTo>
                    <a:pt x="24" y="293"/>
                  </a:lnTo>
                  <a:lnTo>
                    <a:pt x="12" y="293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64"/>
            <p:cNvSpPr>
              <a:spLocks/>
            </p:cNvSpPr>
            <p:nvPr/>
          </p:nvSpPr>
          <p:spPr bwMode="auto">
            <a:xfrm>
              <a:off x="2855" y="1631"/>
              <a:ext cx="141" cy="22"/>
            </a:xfrm>
            <a:custGeom>
              <a:avLst/>
              <a:gdLst>
                <a:gd name="T0" fmla="*/ 0 w 141"/>
                <a:gd name="T1" fmla="*/ 22 h 22"/>
                <a:gd name="T2" fmla="*/ 0 w 141"/>
                <a:gd name="T3" fmla="*/ 10 h 22"/>
                <a:gd name="T4" fmla="*/ 141 w 141"/>
                <a:gd name="T5" fmla="*/ 0 h 22"/>
                <a:gd name="T6" fmla="*/ 141 w 141"/>
                <a:gd name="T7" fmla="*/ 12 h 22"/>
                <a:gd name="T8" fmla="*/ 0 w 141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2">
                  <a:moveTo>
                    <a:pt x="0" y="22"/>
                  </a:moveTo>
                  <a:lnTo>
                    <a:pt x="0" y="10"/>
                  </a:lnTo>
                  <a:lnTo>
                    <a:pt x="141" y="0"/>
                  </a:lnTo>
                  <a:lnTo>
                    <a:pt x="141" y="1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Freeform 65"/>
            <p:cNvSpPr>
              <a:spLocks/>
            </p:cNvSpPr>
            <p:nvPr/>
          </p:nvSpPr>
          <p:spPr bwMode="auto">
            <a:xfrm>
              <a:off x="2649" y="1643"/>
              <a:ext cx="206" cy="140"/>
            </a:xfrm>
            <a:custGeom>
              <a:avLst/>
              <a:gdLst>
                <a:gd name="T0" fmla="*/ 7 w 206"/>
                <a:gd name="T1" fmla="*/ 140 h 140"/>
                <a:gd name="T2" fmla="*/ 0 w 206"/>
                <a:gd name="T3" fmla="*/ 130 h 140"/>
                <a:gd name="T4" fmla="*/ 198 w 206"/>
                <a:gd name="T5" fmla="*/ 0 h 140"/>
                <a:gd name="T6" fmla="*/ 206 w 206"/>
                <a:gd name="T7" fmla="*/ 10 h 140"/>
                <a:gd name="T8" fmla="*/ 7 w 20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40">
                  <a:moveTo>
                    <a:pt x="7" y="140"/>
                  </a:moveTo>
                  <a:lnTo>
                    <a:pt x="0" y="130"/>
                  </a:lnTo>
                  <a:lnTo>
                    <a:pt x="198" y="0"/>
                  </a:lnTo>
                  <a:lnTo>
                    <a:pt x="206" y="10"/>
                  </a:lnTo>
                  <a:lnTo>
                    <a:pt x="7" y="14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66"/>
            <p:cNvSpPr>
              <a:spLocks/>
            </p:cNvSpPr>
            <p:nvPr/>
          </p:nvSpPr>
          <p:spPr bwMode="auto">
            <a:xfrm>
              <a:off x="2524" y="1776"/>
              <a:ext cx="134" cy="231"/>
            </a:xfrm>
            <a:custGeom>
              <a:avLst/>
              <a:gdLst>
                <a:gd name="T0" fmla="*/ 9 w 134"/>
                <a:gd name="T1" fmla="*/ 231 h 231"/>
                <a:gd name="T2" fmla="*/ 0 w 134"/>
                <a:gd name="T3" fmla="*/ 224 h 231"/>
                <a:gd name="T4" fmla="*/ 125 w 134"/>
                <a:gd name="T5" fmla="*/ 0 h 231"/>
                <a:gd name="T6" fmla="*/ 134 w 134"/>
                <a:gd name="T7" fmla="*/ 4 h 231"/>
                <a:gd name="T8" fmla="*/ 9 w 134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31">
                  <a:moveTo>
                    <a:pt x="9" y="231"/>
                  </a:moveTo>
                  <a:lnTo>
                    <a:pt x="0" y="224"/>
                  </a:lnTo>
                  <a:lnTo>
                    <a:pt x="125" y="0"/>
                  </a:lnTo>
                  <a:lnTo>
                    <a:pt x="134" y="4"/>
                  </a:lnTo>
                  <a:lnTo>
                    <a:pt x="9" y="23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Freeform 67"/>
            <p:cNvSpPr>
              <a:spLocks/>
            </p:cNvSpPr>
            <p:nvPr/>
          </p:nvSpPr>
          <p:spPr bwMode="auto">
            <a:xfrm>
              <a:off x="2526" y="1825"/>
              <a:ext cx="329" cy="177"/>
            </a:xfrm>
            <a:custGeom>
              <a:avLst/>
              <a:gdLst>
                <a:gd name="T0" fmla="*/ 5 w 329"/>
                <a:gd name="T1" fmla="*/ 177 h 177"/>
                <a:gd name="T2" fmla="*/ 0 w 329"/>
                <a:gd name="T3" fmla="*/ 168 h 177"/>
                <a:gd name="T4" fmla="*/ 324 w 329"/>
                <a:gd name="T5" fmla="*/ 0 h 177"/>
                <a:gd name="T6" fmla="*/ 329 w 329"/>
                <a:gd name="T7" fmla="*/ 10 h 177"/>
                <a:gd name="T8" fmla="*/ 5 w 329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77">
                  <a:moveTo>
                    <a:pt x="5" y="177"/>
                  </a:moveTo>
                  <a:lnTo>
                    <a:pt x="0" y="168"/>
                  </a:lnTo>
                  <a:lnTo>
                    <a:pt x="324" y="0"/>
                  </a:lnTo>
                  <a:lnTo>
                    <a:pt x="329" y="10"/>
                  </a:lnTo>
                  <a:lnTo>
                    <a:pt x="5" y="177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68"/>
            <p:cNvSpPr>
              <a:spLocks/>
            </p:cNvSpPr>
            <p:nvPr/>
          </p:nvSpPr>
          <p:spPr bwMode="auto">
            <a:xfrm>
              <a:off x="2649" y="1773"/>
              <a:ext cx="83" cy="255"/>
            </a:xfrm>
            <a:custGeom>
              <a:avLst/>
              <a:gdLst>
                <a:gd name="T0" fmla="*/ 73 w 83"/>
                <a:gd name="T1" fmla="*/ 255 h 255"/>
                <a:gd name="T2" fmla="*/ 0 w 83"/>
                <a:gd name="T3" fmla="*/ 5 h 255"/>
                <a:gd name="T4" fmla="*/ 12 w 83"/>
                <a:gd name="T5" fmla="*/ 0 h 255"/>
                <a:gd name="T6" fmla="*/ 83 w 83"/>
                <a:gd name="T7" fmla="*/ 251 h 255"/>
                <a:gd name="T8" fmla="*/ 73 w 83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55">
                  <a:moveTo>
                    <a:pt x="73" y="255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83" y="251"/>
                  </a:lnTo>
                  <a:lnTo>
                    <a:pt x="73" y="25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69"/>
            <p:cNvSpPr>
              <a:spLocks/>
            </p:cNvSpPr>
            <p:nvPr/>
          </p:nvSpPr>
          <p:spPr bwMode="auto">
            <a:xfrm>
              <a:off x="2358" y="1650"/>
              <a:ext cx="175" cy="350"/>
            </a:xfrm>
            <a:custGeom>
              <a:avLst/>
              <a:gdLst>
                <a:gd name="T0" fmla="*/ 163 w 175"/>
                <a:gd name="T1" fmla="*/ 350 h 350"/>
                <a:gd name="T2" fmla="*/ 0 w 175"/>
                <a:gd name="T3" fmla="*/ 5 h 350"/>
                <a:gd name="T4" fmla="*/ 10 w 175"/>
                <a:gd name="T5" fmla="*/ 0 h 350"/>
                <a:gd name="T6" fmla="*/ 175 w 175"/>
                <a:gd name="T7" fmla="*/ 345 h 350"/>
                <a:gd name="T8" fmla="*/ 163 w 175"/>
                <a:gd name="T9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350">
                  <a:moveTo>
                    <a:pt x="163" y="350"/>
                  </a:moveTo>
                  <a:lnTo>
                    <a:pt x="0" y="5"/>
                  </a:lnTo>
                  <a:lnTo>
                    <a:pt x="10" y="0"/>
                  </a:lnTo>
                  <a:lnTo>
                    <a:pt x="175" y="345"/>
                  </a:lnTo>
                  <a:lnTo>
                    <a:pt x="163" y="35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70"/>
            <p:cNvSpPr>
              <a:spLocks/>
            </p:cNvSpPr>
            <p:nvPr/>
          </p:nvSpPr>
          <p:spPr bwMode="auto">
            <a:xfrm>
              <a:off x="2283" y="1289"/>
              <a:ext cx="85" cy="366"/>
            </a:xfrm>
            <a:custGeom>
              <a:avLst/>
              <a:gdLst>
                <a:gd name="T0" fmla="*/ 73 w 85"/>
                <a:gd name="T1" fmla="*/ 366 h 366"/>
                <a:gd name="T2" fmla="*/ 0 w 85"/>
                <a:gd name="T3" fmla="*/ 2 h 366"/>
                <a:gd name="T4" fmla="*/ 11 w 85"/>
                <a:gd name="T5" fmla="*/ 0 h 366"/>
                <a:gd name="T6" fmla="*/ 85 w 85"/>
                <a:gd name="T7" fmla="*/ 366 h 366"/>
                <a:gd name="T8" fmla="*/ 73 w 85"/>
                <a:gd name="T9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366">
                  <a:moveTo>
                    <a:pt x="73" y="366"/>
                  </a:moveTo>
                  <a:lnTo>
                    <a:pt x="0" y="2"/>
                  </a:lnTo>
                  <a:lnTo>
                    <a:pt x="11" y="0"/>
                  </a:lnTo>
                  <a:lnTo>
                    <a:pt x="85" y="366"/>
                  </a:lnTo>
                  <a:lnTo>
                    <a:pt x="73" y="366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Freeform 71"/>
            <p:cNvSpPr>
              <a:spLocks/>
            </p:cNvSpPr>
            <p:nvPr/>
          </p:nvSpPr>
          <p:spPr bwMode="auto">
            <a:xfrm>
              <a:off x="2285" y="1289"/>
              <a:ext cx="168" cy="139"/>
            </a:xfrm>
            <a:custGeom>
              <a:avLst/>
              <a:gdLst>
                <a:gd name="T0" fmla="*/ 161 w 168"/>
                <a:gd name="T1" fmla="*/ 139 h 139"/>
                <a:gd name="T2" fmla="*/ 0 w 168"/>
                <a:gd name="T3" fmla="*/ 7 h 139"/>
                <a:gd name="T4" fmla="*/ 7 w 168"/>
                <a:gd name="T5" fmla="*/ 0 h 139"/>
                <a:gd name="T6" fmla="*/ 168 w 168"/>
                <a:gd name="T7" fmla="*/ 130 h 139"/>
                <a:gd name="T8" fmla="*/ 161 w 168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39">
                  <a:moveTo>
                    <a:pt x="161" y="139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68" y="130"/>
                  </a:lnTo>
                  <a:lnTo>
                    <a:pt x="161" y="13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Freeform 72"/>
            <p:cNvSpPr>
              <a:spLocks/>
            </p:cNvSpPr>
            <p:nvPr/>
          </p:nvSpPr>
          <p:spPr bwMode="auto">
            <a:xfrm>
              <a:off x="2356" y="1423"/>
              <a:ext cx="99" cy="227"/>
            </a:xfrm>
            <a:custGeom>
              <a:avLst/>
              <a:gdLst>
                <a:gd name="T0" fmla="*/ 9 w 99"/>
                <a:gd name="T1" fmla="*/ 227 h 227"/>
                <a:gd name="T2" fmla="*/ 0 w 99"/>
                <a:gd name="T3" fmla="*/ 223 h 227"/>
                <a:gd name="T4" fmla="*/ 90 w 99"/>
                <a:gd name="T5" fmla="*/ 0 h 227"/>
                <a:gd name="T6" fmla="*/ 99 w 99"/>
                <a:gd name="T7" fmla="*/ 5 h 227"/>
                <a:gd name="T8" fmla="*/ 9 w 99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27">
                  <a:moveTo>
                    <a:pt x="9" y="227"/>
                  </a:moveTo>
                  <a:lnTo>
                    <a:pt x="0" y="223"/>
                  </a:lnTo>
                  <a:lnTo>
                    <a:pt x="90" y="0"/>
                  </a:lnTo>
                  <a:lnTo>
                    <a:pt x="99" y="5"/>
                  </a:lnTo>
                  <a:lnTo>
                    <a:pt x="9" y="227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Freeform 73"/>
            <p:cNvSpPr>
              <a:spLocks/>
            </p:cNvSpPr>
            <p:nvPr/>
          </p:nvSpPr>
          <p:spPr bwMode="auto">
            <a:xfrm>
              <a:off x="2446" y="1419"/>
              <a:ext cx="179" cy="106"/>
            </a:xfrm>
            <a:custGeom>
              <a:avLst/>
              <a:gdLst>
                <a:gd name="T0" fmla="*/ 175 w 179"/>
                <a:gd name="T1" fmla="*/ 106 h 106"/>
                <a:gd name="T2" fmla="*/ 0 w 179"/>
                <a:gd name="T3" fmla="*/ 9 h 106"/>
                <a:gd name="T4" fmla="*/ 4 w 179"/>
                <a:gd name="T5" fmla="*/ 0 h 106"/>
                <a:gd name="T6" fmla="*/ 179 w 179"/>
                <a:gd name="T7" fmla="*/ 97 h 106"/>
                <a:gd name="T8" fmla="*/ 175 w 179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06">
                  <a:moveTo>
                    <a:pt x="175" y="106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79" y="97"/>
                  </a:lnTo>
                  <a:lnTo>
                    <a:pt x="175" y="106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Freeform 74"/>
            <p:cNvSpPr>
              <a:spLocks/>
            </p:cNvSpPr>
            <p:nvPr/>
          </p:nvSpPr>
          <p:spPr bwMode="auto">
            <a:xfrm>
              <a:off x="2613" y="1518"/>
              <a:ext cx="43" cy="262"/>
            </a:xfrm>
            <a:custGeom>
              <a:avLst/>
              <a:gdLst>
                <a:gd name="T0" fmla="*/ 34 w 43"/>
                <a:gd name="T1" fmla="*/ 262 h 262"/>
                <a:gd name="T2" fmla="*/ 0 w 43"/>
                <a:gd name="T3" fmla="*/ 2 h 262"/>
                <a:gd name="T4" fmla="*/ 12 w 43"/>
                <a:gd name="T5" fmla="*/ 0 h 262"/>
                <a:gd name="T6" fmla="*/ 43 w 43"/>
                <a:gd name="T7" fmla="*/ 260 h 262"/>
                <a:gd name="T8" fmla="*/ 34 w 43"/>
                <a:gd name="T9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62">
                  <a:moveTo>
                    <a:pt x="34" y="262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43" y="260"/>
                  </a:lnTo>
                  <a:lnTo>
                    <a:pt x="34" y="26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75"/>
            <p:cNvSpPr>
              <a:spLocks/>
            </p:cNvSpPr>
            <p:nvPr/>
          </p:nvSpPr>
          <p:spPr bwMode="auto">
            <a:xfrm>
              <a:off x="2621" y="1516"/>
              <a:ext cx="231" cy="134"/>
            </a:xfrm>
            <a:custGeom>
              <a:avLst/>
              <a:gdLst>
                <a:gd name="T0" fmla="*/ 226 w 231"/>
                <a:gd name="T1" fmla="*/ 134 h 134"/>
                <a:gd name="T2" fmla="*/ 0 w 231"/>
                <a:gd name="T3" fmla="*/ 9 h 134"/>
                <a:gd name="T4" fmla="*/ 4 w 231"/>
                <a:gd name="T5" fmla="*/ 0 h 134"/>
                <a:gd name="T6" fmla="*/ 231 w 231"/>
                <a:gd name="T7" fmla="*/ 125 h 134"/>
                <a:gd name="T8" fmla="*/ 226 w 231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34">
                  <a:moveTo>
                    <a:pt x="226" y="134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231" y="125"/>
                  </a:lnTo>
                  <a:lnTo>
                    <a:pt x="226" y="134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Freeform 76"/>
            <p:cNvSpPr>
              <a:spLocks/>
            </p:cNvSpPr>
            <p:nvPr/>
          </p:nvSpPr>
          <p:spPr bwMode="auto">
            <a:xfrm>
              <a:off x="2595" y="1383"/>
              <a:ext cx="33" cy="140"/>
            </a:xfrm>
            <a:custGeom>
              <a:avLst/>
              <a:gdLst>
                <a:gd name="T0" fmla="*/ 21 w 33"/>
                <a:gd name="T1" fmla="*/ 140 h 140"/>
                <a:gd name="T2" fmla="*/ 0 w 33"/>
                <a:gd name="T3" fmla="*/ 0 h 140"/>
                <a:gd name="T4" fmla="*/ 9 w 33"/>
                <a:gd name="T5" fmla="*/ 0 h 140"/>
                <a:gd name="T6" fmla="*/ 33 w 33"/>
                <a:gd name="T7" fmla="*/ 137 h 140"/>
                <a:gd name="T8" fmla="*/ 21 w 33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21" y="14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33" y="137"/>
                  </a:lnTo>
                  <a:lnTo>
                    <a:pt x="21" y="14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77"/>
            <p:cNvSpPr>
              <a:spLocks/>
            </p:cNvSpPr>
            <p:nvPr/>
          </p:nvSpPr>
          <p:spPr bwMode="auto">
            <a:xfrm>
              <a:off x="2361" y="1513"/>
              <a:ext cx="262" cy="135"/>
            </a:xfrm>
            <a:custGeom>
              <a:avLst/>
              <a:gdLst>
                <a:gd name="T0" fmla="*/ 4 w 262"/>
                <a:gd name="T1" fmla="*/ 135 h 135"/>
                <a:gd name="T2" fmla="*/ 0 w 262"/>
                <a:gd name="T3" fmla="*/ 125 h 135"/>
                <a:gd name="T4" fmla="*/ 257 w 262"/>
                <a:gd name="T5" fmla="*/ 0 h 135"/>
                <a:gd name="T6" fmla="*/ 262 w 262"/>
                <a:gd name="T7" fmla="*/ 10 h 135"/>
                <a:gd name="T8" fmla="*/ 4 w 262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35">
                  <a:moveTo>
                    <a:pt x="4" y="135"/>
                  </a:moveTo>
                  <a:lnTo>
                    <a:pt x="0" y="125"/>
                  </a:lnTo>
                  <a:lnTo>
                    <a:pt x="257" y="0"/>
                  </a:lnTo>
                  <a:lnTo>
                    <a:pt x="262" y="10"/>
                  </a:lnTo>
                  <a:lnTo>
                    <a:pt x="4" y="13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Freeform 78"/>
            <p:cNvSpPr>
              <a:spLocks/>
            </p:cNvSpPr>
            <p:nvPr/>
          </p:nvSpPr>
          <p:spPr bwMode="auto">
            <a:xfrm>
              <a:off x="2361" y="1641"/>
              <a:ext cx="290" cy="135"/>
            </a:xfrm>
            <a:custGeom>
              <a:avLst/>
              <a:gdLst>
                <a:gd name="T0" fmla="*/ 288 w 290"/>
                <a:gd name="T1" fmla="*/ 135 h 135"/>
                <a:gd name="T2" fmla="*/ 0 w 290"/>
                <a:gd name="T3" fmla="*/ 9 h 135"/>
                <a:gd name="T4" fmla="*/ 4 w 290"/>
                <a:gd name="T5" fmla="*/ 0 h 135"/>
                <a:gd name="T6" fmla="*/ 290 w 290"/>
                <a:gd name="T7" fmla="*/ 125 h 135"/>
                <a:gd name="T8" fmla="*/ 288 w 29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135">
                  <a:moveTo>
                    <a:pt x="288" y="135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290" y="125"/>
                  </a:lnTo>
                  <a:lnTo>
                    <a:pt x="288" y="13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2" name="Freeform 79"/>
            <p:cNvSpPr>
              <a:spLocks/>
            </p:cNvSpPr>
            <p:nvPr/>
          </p:nvSpPr>
          <p:spPr bwMode="auto">
            <a:xfrm>
              <a:off x="2656" y="1731"/>
              <a:ext cx="619" cy="52"/>
            </a:xfrm>
            <a:custGeom>
              <a:avLst/>
              <a:gdLst>
                <a:gd name="T0" fmla="*/ 0 w 619"/>
                <a:gd name="T1" fmla="*/ 52 h 52"/>
                <a:gd name="T2" fmla="*/ 0 w 619"/>
                <a:gd name="T3" fmla="*/ 40 h 52"/>
                <a:gd name="T4" fmla="*/ 619 w 619"/>
                <a:gd name="T5" fmla="*/ 0 h 52"/>
                <a:gd name="T6" fmla="*/ 619 w 619"/>
                <a:gd name="T7" fmla="*/ 11 h 52"/>
                <a:gd name="T8" fmla="*/ 0 w 61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52">
                  <a:moveTo>
                    <a:pt x="0" y="52"/>
                  </a:moveTo>
                  <a:lnTo>
                    <a:pt x="0" y="40"/>
                  </a:lnTo>
                  <a:lnTo>
                    <a:pt x="619" y="0"/>
                  </a:lnTo>
                  <a:lnTo>
                    <a:pt x="619" y="11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Freeform 80"/>
            <p:cNvSpPr>
              <a:spLocks/>
            </p:cNvSpPr>
            <p:nvPr/>
          </p:nvSpPr>
          <p:spPr bwMode="auto">
            <a:xfrm>
              <a:off x="3145" y="1475"/>
              <a:ext cx="258" cy="123"/>
            </a:xfrm>
            <a:custGeom>
              <a:avLst/>
              <a:gdLst>
                <a:gd name="T0" fmla="*/ 5 w 258"/>
                <a:gd name="T1" fmla="*/ 123 h 123"/>
                <a:gd name="T2" fmla="*/ 0 w 258"/>
                <a:gd name="T3" fmla="*/ 114 h 123"/>
                <a:gd name="T4" fmla="*/ 253 w 258"/>
                <a:gd name="T5" fmla="*/ 0 h 123"/>
                <a:gd name="T6" fmla="*/ 258 w 258"/>
                <a:gd name="T7" fmla="*/ 10 h 123"/>
                <a:gd name="T8" fmla="*/ 5 w 258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23">
                  <a:moveTo>
                    <a:pt x="5" y="123"/>
                  </a:moveTo>
                  <a:lnTo>
                    <a:pt x="0" y="114"/>
                  </a:lnTo>
                  <a:lnTo>
                    <a:pt x="253" y="0"/>
                  </a:lnTo>
                  <a:lnTo>
                    <a:pt x="258" y="10"/>
                  </a:lnTo>
                  <a:lnTo>
                    <a:pt x="5" y="123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4" name="Freeform 81"/>
            <p:cNvSpPr>
              <a:spLocks/>
            </p:cNvSpPr>
            <p:nvPr/>
          </p:nvSpPr>
          <p:spPr bwMode="auto">
            <a:xfrm>
              <a:off x="2994" y="1589"/>
              <a:ext cx="156" cy="52"/>
            </a:xfrm>
            <a:custGeom>
              <a:avLst/>
              <a:gdLst>
                <a:gd name="T0" fmla="*/ 2 w 156"/>
                <a:gd name="T1" fmla="*/ 52 h 52"/>
                <a:gd name="T2" fmla="*/ 0 w 156"/>
                <a:gd name="T3" fmla="*/ 40 h 52"/>
                <a:gd name="T4" fmla="*/ 154 w 156"/>
                <a:gd name="T5" fmla="*/ 0 h 52"/>
                <a:gd name="T6" fmla="*/ 156 w 156"/>
                <a:gd name="T7" fmla="*/ 9 h 52"/>
                <a:gd name="T8" fmla="*/ 2 w 156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52">
                  <a:moveTo>
                    <a:pt x="2" y="52"/>
                  </a:moveTo>
                  <a:lnTo>
                    <a:pt x="0" y="40"/>
                  </a:lnTo>
                  <a:lnTo>
                    <a:pt x="154" y="0"/>
                  </a:lnTo>
                  <a:lnTo>
                    <a:pt x="156" y="9"/>
                  </a:lnTo>
                  <a:lnTo>
                    <a:pt x="2" y="5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Freeform 82"/>
            <p:cNvSpPr>
              <a:spLocks/>
            </p:cNvSpPr>
            <p:nvPr/>
          </p:nvSpPr>
          <p:spPr bwMode="auto">
            <a:xfrm>
              <a:off x="3379" y="1152"/>
              <a:ext cx="26" cy="328"/>
            </a:xfrm>
            <a:custGeom>
              <a:avLst/>
              <a:gdLst>
                <a:gd name="T0" fmla="*/ 14 w 26"/>
                <a:gd name="T1" fmla="*/ 328 h 328"/>
                <a:gd name="T2" fmla="*/ 0 w 26"/>
                <a:gd name="T3" fmla="*/ 0 h 328"/>
                <a:gd name="T4" fmla="*/ 12 w 26"/>
                <a:gd name="T5" fmla="*/ 0 h 328"/>
                <a:gd name="T6" fmla="*/ 26 w 26"/>
                <a:gd name="T7" fmla="*/ 328 h 328"/>
                <a:gd name="T8" fmla="*/ 14 w 26"/>
                <a:gd name="T9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28">
                  <a:moveTo>
                    <a:pt x="14" y="328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6" y="328"/>
                  </a:lnTo>
                  <a:lnTo>
                    <a:pt x="14" y="32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Freeform 83"/>
            <p:cNvSpPr>
              <a:spLocks/>
            </p:cNvSpPr>
            <p:nvPr/>
          </p:nvSpPr>
          <p:spPr bwMode="auto">
            <a:xfrm>
              <a:off x="3202" y="944"/>
              <a:ext cx="187" cy="212"/>
            </a:xfrm>
            <a:custGeom>
              <a:avLst/>
              <a:gdLst>
                <a:gd name="T0" fmla="*/ 179 w 187"/>
                <a:gd name="T1" fmla="*/ 212 h 212"/>
                <a:gd name="T2" fmla="*/ 0 w 187"/>
                <a:gd name="T3" fmla="*/ 7 h 212"/>
                <a:gd name="T4" fmla="*/ 9 w 187"/>
                <a:gd name="T5" fmla="*/ 0 h 212"/>
                <a:gd name="T6" fmla="*/ 187 w 187"/>
                <a:gd name="T7" fmla="*/ 205 h 212"/>
                <a:gd name="T8" fmla="*/ 179 w 187"/>
                <a:gd name="T9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12">
                  <a:moveTo>
                    <a:pt x="179" y="212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87" y="205"/>
                  </a:lnTo>
                  <a:lnTo>
                    <a:pt x="179" y="21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Freeform 84"/>
            <p:cNvSpPr>
              <a:spLocks/>
            </p:cNvSpPr>
            <p:nvPr/>
          </p:nvSpPr>
          <p:spPr bwMode="auto">
            <a:xfrm>
              <a:off x="3237" y="1149"/>
              <a:ext cx="149" cy="119"/>
            </a:xfrm>
            <a:custGeom>
              <a:avLst/>
              <a:gdLst>
                <a:gd name="T0" fmla="*/ 7 w 149"/>
                <a:gd name="T1" fmla="*/ 119 h 119"/>
                <a:gd name="T2" fmla="*/ 0 w 149"/>
                <a:gd name="T3" fmla="*/ 109 h 119"/>
                <a:gd name="T4" fmla="*/ 142 w 149"/>
                <a:gd name="T5" fmla="*/ 0 h 119"/>
                <a:gd name="T6" fmla="*/ 149 w 149"/>
                <a:gd name="T7" fmla="*/ 10 h 119"/>
                <a:gd name="T8" fmla="*/ 7 w 149"/>
                <a:gd name="T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9">
                  <a:moveTo>
                    <a:pt x="7" y="119"/>
                  </a:moveTo>
                  <a:lnTo>
                    <a:pt x="0" y="109"/>
                  </a:lnTo>
                  <a:lnTo>
                    <a:pt x="142" y="0"/>
                  </a:lnTo>
                  <a:lnTo>
                    <a:pt x="149" y="10"/>
                  </a:lnTo>
                  <a:lnTo>
                    <a:pt x="7" y="11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Freeform 85"/>
            <p:cNvSpPr>
              <a:spLocks/>
            </p:cNvSpPr>
            <p:nvPr/>
          </p:nvSpPr>
          <p:spPr bwMode="auto">
            <a:xfrm>
              <a:off x="3086" y="1258"/>
              <a:ext cx="161" cy="137"/>
            </a:xfrm>
            <a:custGeom>
              <a:avLst/>
              <a:gdLst>
                <a:gd name="T0" fmla="*/ 7 w 161"/>
                <a:gd name="T1" fmla="*/ 137 h 137"/>
                <a:gd name="T2" fmla="*/ 0 w 161"/>
                <a:gd name="T3" fmla="*/ 130 h 137"/>
                <a:gd name="T4" fmla="*/ 154 w 161"/>
                <a:gd name="T5" fmla="*/ 0 h 137"/>
                <a:gd name="T6" fmla="*/ 161 w 161"/>
                <a:gd name="T7" fmla="*/ 10 h 137"/>
                <a:gd name="T8" fmla="*/ 7 w 161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37">
                  <a:moveTo>
                    <a:pt x="7" y="137"/>
                  </a:moveTo>
                  <a:lnTo>
                    <a:pt x="0" y="130"/>
                  </a:lnTo>
                  <a:lnTo>
                    <a:pt x="154" y="0"/>
                  </a:lnTo>
                  <a:lnTo>
                    <a:pt x="161" y="10"/>
                  </a:lnTo>
                  <a:lnTo>
                    <a:pt x="7" y="137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86"/>
            <p:cNvSpPr>
              <a:spLocks/>
            </p:cNvSpPr>
            <p:nvPr/>
          </p:nvSpPr>
          <p:spPr bwMode="auto">
            <a:xfrm>
              <a:off x="2838" y="1353"/>
              <a:ext cx="255" cy="42"/>
            </a:xfrm>
            <a:custGeom>
              <a:avLst/>
              <a:gdLst>
                <a:gd name="T0" fmla="*/ 253 w 255"/>
                <a:gd name="T1" fmla="*/ 42 h 42"/>
                <a:gd name="T2" fmla="*/ 0 w 255"/>
                <a:gd name="T3" fmla="*/ 9 h 42"/>
                <a:gd name="T4" fmla="*/ 2 w 255"/>
                <a:gd name="T5" fmla="*/ 0 h 42"/>
                <a:gd name="T6" fmla="*/ 255 w 255"/>
                <a:gd name="T7" fmla="*/ 33 h 42"/>
                <a:gd name="T8" fmla="*/ 253 w 255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42">
                  <a:moveTo>
                    <a:pt x="253" y="42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55" y="33"/>
                  </a:lnTo>
                  <a:lnTo>
                    <a:pt x="253" y="4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Freeform 87"/>
            <p:cNvSpPr>
              <a:spLocks/>
            </p:cNvSpPr>
            <p:nvPr/>
          </p:nvSpPr>
          <p:spPr bwMode="auto">
            <a:xfrm>
              <a:off x="2599" y="1355"/>
              <a:ext cx="239" cy="33"/>
            </a:xfrm>
            <a:custGeom>
              <a:avLst/>
              <a:gdLst>
                <a:gd name="T0" fmla="*/ 0 w 239"/>
                <a:gd name="T1" fmla="*/ 33 h 33"/>
                <a:gd name="T2" fmla="*/ 0 w 239"/>
                <a:gd name="T3" fmla="*/ 24 h 33"/>
                <a:gd name="T4" fmla="*/ 239 w 239"/>
                <a:gd name="T5" fmla="*/ 0 h 33"/>
                <a:gd name="T6" fmla="*/ 239 w 239"/>
                <a:gd name="T7" fmla="*/ 12 h 33"/>
                <a:gd name="T8" fmla="*/ 0 w 239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33">
                  <a:moveTo>
                    <a:pt x="0" y="33"/>
                  </a:moveTo>
                  <a:lnTo>
                    <a:pt x="0" y="24"/>
                  </a:lnTo>
                  <a:lnTo>
                    <a:pt x="239" y="0"/>
                  </a:lnTo>
                  <a:lnTo>
                    <a:pt x="239" y="12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Freeform 88"/>
            <p:cNvSpPr>
              <a:spLocks/>
            </p:cNvSpPr>
            <p:nvPr/>
          </p:nvSpPr>
          <p:spPr bwMode="auto">
            <a:xfrm>
              <a:off x="2287" y="1286"/>
              <a:ext cx="315" cy="104"/>
            </a:xfrm>
            <a:custGeom>
              <a:avLst/>
              <a:gdLst>
                <a:gd name="T0" fmla="*/ 310 w 315"/>
                <a:gd name="T1" fmla="*/ 104 h 104"/>
                <a:gd name="T2" fmla="*/ 0 w 315"/>
                <a:gd name="T3" fmla="*/ 10 h 104"/>
                <a:gd name="T4" fmla="*/ 5 w 315"/>
                <a:gd name="T5" fmla="*/ 0 h 104"/>
                <a:gd name="T6" fmla="*/ 315 w 315"/>
                <a:gd name="T7" fmla="*/ 95 h 104"/>
                <a:gd name="T8" fmla="*/ 310 w 315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104">
                  <a:moveTo>
                    <a:pt x="310" y="104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315" y="95"/>
                  </a:lnTo>
                  <a:lnTo>
                    <a:pt x="310" y="104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reeform 89"/>
            <p:cNvSpPr>
              <a:spLocks/>
            </p:cNvSpPr>
            <p:nvPr/>
          </p:nvSpPr>
          <p:spPr bwMode="auto">
            <a:xfrm>
              <a:off x="2448" y="1383"/>
              <a:ext cx="149" cy="48"/>
            </a:xfrm>
            <a:custGeom>
              <a:avLst/>
              <a:gdLst>
                <a:gd name="T0" fmla="*/ 5 w 149"/>
                <a:gd name="T1" fmla="*/ 48 h 48"/>
                <a:gd name="T2" fmla="*/ 0 w 149"/>
                <a:gd name="T3" fmla="*/ 36 h 48"/>
                <a:gd name="T4" fmla="*/ 147 w 149"/>
                <a:gd name="T5" fmla="*/ 0 h 48"/>
                <a:gd name="T6" fmla="*/ 149 w 149"/>
                <a:gd name="T7" fmla="*/ 10 h 48"/>
                <a:gd name="T8" fmla="*/ 5 w 1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48">
                  <a:moveTo>
                    <a:pt x="5" y="48"/>
                  </a:moveTo>
                  <a:lnTo>
                    <a:pt x="0" y="36"/>
                  </a:lnTo>
                  <a:lnTo>
                    <a:pt x="147" y="0"/>
                  </a:lnTo>
                  <a:lnTo>
                    <a:pt x="149" y="10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Freeform 90"/>
            <p:cNvSpPr>
              <a:spLocks/>
            </p:cNvSpPr>
            <p:nvPr/>
          </p:nvSpPr>
          <p:spPr bwMode="auto">
            <a:xfrm>
              <a:off x="2618" y="1386"/>
              <a:ext cx="473" cy="132"/>
            </a:xfrm>
            <a:custGeom>
              <a:avLst/>
              <a:gdLst>
                <a:gd name="T0" fmla="*/ 0 w 200"/>
                <a:gd name="T1" fmla="*/ 56 h 56"/>
                <a:gd name="T2" fmla="*/ 0 w 200"/>
                <a:gd name="T3" fmla="*/ 56 h 56"/>
                <a:gd name="T4" fmla="*/ 1 w 200"/>
                <a:gd name="T5" fmla="*/ 54 h 56"/>
                <a:gd name="T6" fmla="*/ 1 w 200"/>
                <a:gd name="T7" fmla="*/ 52 h 56"/>
                <a:gd name="T8" fmla="*/ 199 w 200"/>
                <a:gd name="T9" fmla="*/ 0 h 56"/>
                <a:gd name="T10" fmla="*/ 200 w 200"/>
                <a:gd name="T11" fmla="*/ 4 h 56"/>
                <a:gd name="T12" fmla="*/ 0 w 200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6" y="51"/>
                    <a:pt x="145" y="14"/>
                    <a:pt x="199" y="0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8" y="53"/>
                    <a:pt x="2" y="56"/>
                    <a:pt x="0" y="56"/>
                  </a:cubicBez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Freeform 91"/>
            <p:cNvSpPr>
              <a:spLocks/>
            </p:cNvSpPr>
            <p:nvPr/>
          </p:nvSpPr>
          <p:spPr bwMode="auto">
            <a:xfrm>
              <a:off x="2618" y="1357"/>
              <a:ext cx="225" cy="163"/>
            </a:xfrm>
            <a:custGeom>
              <a:avLst/>
              <a:gdLst>
                <a:gd name="T0" fmla="*/ 7 w 225"/>
                <a:gd name="T1" fmla="*/ 163 h 163"/>
                <a:gd name="T2" fmla="*/ 0 w 225"/>
                <a:gd name="T3" fmla="*/ 154 h 163"/>
                <a:gd name="T4" fmla="*/ 218 w 225"/>
                <a:gd name="T5" fmla="*/ 0 h 163"/>
                <a:gd name="T6" fmla="*/ 225 w 225"/>
                <a:gd name="T7" fmla="*/ 10 h 163"/>
                <a:gd name="T8" fmla="*/ 7 w 225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63">
                  <a:moveTo>
                    <a:pt x="7" y="163"/>
                  </a:moveTo>
                  <a:lnTo>
                    <a:pt x="0" y="154"/>
                  </a:lnTo>
                  <a:lnTo>
                    <a:pt x="218" y="0"/>
                  </a:lnTo>
                  <a:lnTo>
                    <a:pt x="225" y="10"/>
                  </a:lnTo>
                  <a:lnTo>
                    <a:pt x="7" y="163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Freeform 92"/>
            <p:cNvSpPr>
              <a:spLocks/>
            </p:cNvSpPr>
            <p:nvPr/>
          </p:nvSpPr>
          <p:spPr bwMode="auto">
            <a:xfrm>
              <a:off x="2845" y="1258"/>
              <a:ext cx="395" cy="99"/>
            </a:xfrm>
            <a:custGeom>
              <a:avLst/>
              <a:gdLst>
                <a:gd name="T0" fmla="*/ 2 w 395"/>
                <a:gd name="T1" fmla="*/ 99 h 99"/>
                <a:gd name="T2" fmla="*/ 0 w 395"/>
                <a:gd name="T3" fmla="*/ 88 h 99"/>
                <a:gd name="T4" fmla="*/ 392 w 395"/>
                <a:gd name="T5" fmla="*/ 0 h 99"/>
                <a:gd name="T6" fmla="*/ 395 w 395"/>
                <a:gd name="T7" fmla="*/ 12 h 99"/>
                <a:gd name="T8" fmla="*/ 2 w 395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99">
                  <a:moveTo>
                    <a:pt x="2" y="99"/>
                  </a:moveTo>
                  <a:lnTo>
                    <a:pt x="0" y="88"/>
                  </a:lnTo>
                  <a:lnTo>
                    <a:pt x="392" y="0"/>
                  </a:lnTo>
                  <a:lnTo>
                    <a:pt x="395" y="12"/>
                  </a:lnTo>
                  <a:lnTo>
                    <a:pt x="2" y="9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Freeform 93"/>
            <p:cNvSpPr>
              <a:spLocks/>
            </p:cNvSpPr>
            <p:nvPr/>
          </p:nvSpPr>
          <p:spPr bwMode="auto">
            <a:xfrm>
              <a:off x="3086" y="1393"/>
              <a:ext cx="69" cy="198"/>
            </a:xfrm>
            <a:custGeom>
              <a:avLst/>
              <a:gdLst>
                <a:gd name="T0" fmla="*/ 59 w 69"/>
                <a:gd name="T1" fmla="*/ 198 h 198"/>
                <a:gd name="T2" fmla="*/ 0 w 69"/>
                <a:gd name="T3" fmla="*/ 2 h 198"/>
                <a:gd name="T4" fmla="*/ 12 w 69"/>
                <a:gd name="T5" fmla="*/ 0 h 198"/>
                <a:gd name="T6" fmla="*/ 69 w 69"/>
                <a:gd name="T7" fmla="*/ 196 h 198"/>
                <a:gd name="T8" fmla="*/ 59 w 69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98">
                  <a:moveTo>
                    <a:pt x="59" y="198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69" y="196"/>
                  </a:lnTo>
                  <a:lnTo>
                    <a:pt x="59" y="19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Freeform 94"/>
            <p:cNvSpPr>
              <a:spLocks/>
            </p:cNvSpPr>
            <p:nvPr/>
          </p:nvSpPr>
          <p:spPr bwMode="auto">
            <a:xfrm>
              <a:off x="2980" y="1105"/>
              <a:ext cx="401" cy="51"/>
            </a:xfrm>
            <a:custGeom>
              <a:avLst/>
              <a:gdLst>
                <a:gd name="T0" fmla="*/ 399 w 401"/>
                <a:gd name="T1" fmla="*/ 51 h 51"/>
                <a:gd name="T2" fmla="*/ 0 w 401"/>
                <a:gd name="T3" fmla="*/ 11 h 51"/>
                <a:gd name="T4" fmla="*/ 0 w 401"/>
                <a:gd name="T5" fmla="*/ 0 h 51"/>
                <a:gd name="T6" fmla="*/ 401 w 401"/>
                <a:gd name="T7" fmla="*/ 42 h 51"/>
                <a:gd name="T8" fmla="*/ 399 w 401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51">
                  <a:moveTo>
                    <a:pt x="399" y="5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401" y="42"/>
                  </a:lnTo>
                  <a:lnTo>
                    <a:pt x="399" y="5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Freeform 95"/>
            <p:cNvSpPr>
              <a:spLocks/>
            </p:cNvSpPr>
            <p:nvPr/>
          </p:nvSpPr>
          <p:spPr bwMode="auto">
            <a:xfrm>
              <a:off x="2977" y="944"/>
              <a:ext cx="232" cy="168"/>
            </a:xfrm>
            <a:custGeom>
              <a:avLst/>
              <a:gdLst>
                <a:gd name="T0" fmla="*/ 7 w 232"/>
                <a:gd name="T1" fmla="*/ 168 h 168"/>
                <a:gd name="T2" fmla="*/ 0 w 232"/>
                <a:gd name="T3" fmla="*/ 161 h 168"/>
                <a:gd name="T4" fmla="*/ 225 w 232"/>
                <a:gd name="T5" fmla="*/ 0 h 168"/>
                <a:gd name="T6" fmla="*/ 232 w 232"/>
                <a:gd name="T7" fmla="*/ 9 h 168"/>
                <a:gd name="T8" fmla="*/ 7 w 232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7" y="168"/>
                  </a:moveTo>
                  <a:lnTo>
                    <a:pt x="0" y="161"/>
                  </a:lnTo>
                  <a:lnTo>
                    <a:pt x="225" y="0"/>
                  </a:lnTo>
                  <a:lnTo>
                    <a:pt x="232" y="9"/>
                  </a:lnTo>
                  <a:lnTo>
                    <a:pt x="7" y="16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Freeform 96"/>
            <p:cNvSpPr>
              <a:spLocks/>
            </p:cNvSpPr>
            <p:nvPr/>
          </p:nvSpPr>
          <p:spPr bwMode="auto">
            <a:xfrm>
              <a:off x="2283" y="1038"/>
              <a:ext cx="111" cy="253"/>
            </a:xfrm>
            <a:custGeom>
              <a:avLst/>
              <a:gdLst>
                <a:gd name="T0" fmla="*/ 9 w 111"/>
                <a:gd name="T1" fmla="*/ 253 h 253"/>
                <a:gd name="T2" fmla="*/ 0 w 111"/>
                <a:gd name="T3" fmla="*/ 248 h 253"/>
                <a:gd name="T4" fmla="*/ 99 w 111"/>
                <a:gd name="T5" fmla="*/ 0 h 253"/>
                <a:gd name="T6" fmla="*/ 111 w 111"/>
                <a:gd name="T7" fmla="*/ 5 h 253"/>
                <a:gd name="T8" fmla="*/ 9 w 111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53">
                  <a:moveTo>
                    <a:pt x="9" y="253"/>
                  </a:moveTo>
                  <a:lnTo>
                    <a:pt x="0" y="248"/>
                  </a:lnTo>
                  <a:lnTo>
                    <a:pt x="99" y="0"/>
                  </a:lnTo>
                  <a:lnTo>
                    <a:pt x="111" y="5"/>
                  </a:lnTo>
                  <a:lnTo>
                    <a:pt x="9" y="253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97"/>
            <p:cNvSpPr>
              <a:spLocks/>
            </p:cNvSpPr>
            <p:nvPr/>
          </p:nvSpPr>
          <p:spPr bwMode="auto">
            <a:xfrm>
              <a:off x="2389" y="1034"/>
              <a:ext cx="173" cy="241"/>
            </a:xfrm>
            <a:custGeom>
              <a:avLst/>
              <a:gdLst>
                <a:gd name="T0" fmla="*/ 163 w 173"/>
                <a:gd name="T1" fmla="*/ 241 h 241"/>
                <a:gd name="T2" fmla="*/ 0 w 173"/>
                <a:gd name="T3" fmla="*/ 7 h 241"/>
                <a:gd name="T4" fmla="*/ 9 w 173"/>
                <a:gd name="T5" fmla="*/ 0 h 241"/>
                <a:gd name="T6" fmla="*/ 173 w 173"/>
                <a:gd name="T7" fmla="*/ 234 h 241"/>
                <a:gd name="T8" fmla="*/ 163 w 17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1">
                  <a:moveTo>
                    <a:pt x="163" y="241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73" y="234"/>
                  </a:lnTo>
                  <a:lnTo>
                    <a:pt x="163" y="24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Freeform 98"/>
            <p:cNvSpPr>
              <a:spLocks/>
            </p:cNvSpPr>
            <p:nvPr/>
          </p:nvSpPr>
          <p:spPr bwMode="auto">
            <a:xfrm>
              <a:off x="2562" y="1263"/>
              <a:ext cx="285" cy="99"/>
            </a:xfrm>
            <a:custGeom>
              <a:avLst/>
              <a:gdLst>
                <a:gd name="T0" fmla="*/ 283 w 285"/>
                <a:gd name="T1" fmla="*/ 99 h 99"/>
                <a:gd name="T2" fmla="*/ 0 w 285"/>
                <a:gd name="T3" fmla="*/ 9 h 99"/>
                <a:gd name="T4" fmla="*/ 2 w 285"/>
                <a:gd name="T5" fmla="*/ 0 h 99"/>
                <a:gd name="T6" fmla="*/ 285 w 285"/>
                <a:gd name="T7" fmla="*/ 87 h 99"/>
                <a:gd name="T8" fmla="*/ 283 w 285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99">
                  <a:moveTo>
                    <a:pt x="283" y="99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85" y="87"/>
                  </a:lnTo>
                  <a:lnTo>
                    <a:pt x="283" y="9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Freeform 99"/>
            <p:cNvSpPr>
              <a:spLocks/>
            </p:cNvSpPr>
            <p:nvPr/>
          </p:nvSpPr>
          <p:spPr bwMode="auto">
            <a:xfrm>
              <a:off x="2554" y="1265"/>
              <a:ext cx="48" cy="121"/>
            </a:xfrm>
            <a:custGeom>
              <a:avLst/>
              <a:gdLst>
                <a:gd name="T0" fmla="*/ 38 w 48"/>
                <a:gd name="T1" fmla="*/ 121 h 121"/>
                <a:gd name="T2" fmla="*/ 0 w 48"/>
                <a:gd name="T3" fmla="*/ 5 h 121"/>
                <a:gd name="T4" fmla="*/ 12 w 48"/>
                <a:gd name="T5" fmla="*/ 0 h 121"/>
                <a:gd name="T6" fmla="*/ 48 w 48"/>
                <a:gd name="T7" fmla="*/ 118 h 121"/>
                <a:gd name="T8" fmla="*/ 38 w 48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21">
                  <a:moveTo>
                    <a:pt x="38" y="121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48" y="118"/>
                  </a:lnTo>
                  <a:lnTo>
                    <a:pt x="38" y="12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Freeform 100"/>
            <p:cNvSpPr>
              <a:spLocks/>
            </p:cNvSpPr>
            <p:nvPr/>
          </p:nvSpPr>
          <p:spPr bwMode="auto">
            <a:xfrm>
              <a:off x="2443" y="1263"/>
              <a:ext cx="121" cy="165"/>
            </a:xfrm>
            <a:custGeom>
              <a:avLst/>
              <a:gdLst>
                <a:gd name="T0" fmla="*/ 10 w 121"/>
                <a:gd name="T1" fmla="*/ 165 h 165"/>
                <a:gd name="T2" fmla="*/ 0 w 121"/>
                <a:gd name="T3" fmla="*/ 158 h 165"/>
                <a:gd name="T4" fmla="*/ 111 w 121"/>
                <a:gd name="T5" fmla="*/ 0 h 165"/>
                <a:gd name="T6" fmla="*/ 121 w 121"/>
                <a:gd name="T7" fmla="*/ 7 h 165"/>
                <a:gd name="T8" fmla="*/ 10 w 121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65">
                  <a:moveTo>
                    <a:pt x="10" y="165"/>
                  </a:moveTo>
                  <a:lnTo>
                    <a:pt x="0" y="158"/>
                  </a:lnTo>
                  <a:lnTo>
                    <a:pt x="111" y="0"/>
                  </a:lnTo>
                  <a:lnTo>
                    <a:pt x="121" y="7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4" name="Freeform 101"/>
            <p:cNvSpPr>
              <a:spLocks/>
            </p:cNvSpPr>
            <p:nvPr/>
          </p:nvSpPr>
          <p:spPr bwMode="auto">
            <a:xfrm>
              <a:off x="2382" y="885"/>
              <a:ext cx="198" cy="160"/>
            </a:xfrm>
            <a:custGeom>
              <a:avLst/>
              <a:gdLst>
                <a:gd name="T0" fmla="*/ 7 w 198"/>
                <a:gd name="T1" fmla="*/ 160 h 160"/>
                <a:gd name="T2" fmla="*/ 0 w 198"/>
                <a:gd name="T3" fmla="*/ 151 h 160"/>
                <a:gd name="T4" fmla="*/ 191 w 198"/>
                <a:gd name="T5" fmla="*/ 0 h 160"/>
                <a:gd name="T6" fmla="*/ 198 w 198"/>
                <a:gd name="T7" fmla="*/ 7 h 160"/>
                <a:gd name="T8" fmla="*/ 7 w 198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60">
                  <a:moveTo>
                    <a:pt x="7" y="160"/>
                  </a:moveTo>
                  <a:lnTo>
                    <a:pt x="0" y="151"/>
                  </a:lnTo>
                  <a:lnTo>
                    <a:pt x="191" y="0"/>
                  </a:lnTo>
                  <a:lnTo>
                    <a:pt x="198" y="7"/>
                  </a:lnTo>
                  <a:lnTo>
                    <a:pt x="7" y="16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5" name="Freeform 102"/>
            <p:cNvSpPr>
              <a:spLocks/>
            </p:cNvSpPr>
            <p:nvPr/>
          </p:nvSpPr>
          <p:spPr bwMode="auto">
            <a:xfrm>
              <a:off x="2569" y="885"/>
              <a:ext cx="208" cy="250"/>
            </a:xfrm>
            <a:custGeom>
              <a:avLst/>
              <a:gdLst>
                <a:gd name="T0" fmla="*/ 200 w 208"/>
                <a:gd name="T1" fmla="*/ 250 h 250"/>
                <a:gd name="T2" fmla="*/ 0 w 208"/>
                <a:gd name="T3" fmla="*/ 7 h 250"/>
                <a:gd name="T4" fmla="*/ 9 w 208"/>
                <a:gd name="T5" fmla="*/ 0 h 250"/>
                <a:gd name="T6" fmla="*/ 208 w 208"/>
                <a:gd name="T7" fmla="*/ 243 h 250"/>
                <a:gd name="T8" fmla="*/ 200 w 208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50">
                  <a:moveTo>
                    <a:pt x="200" y="250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208" y="243"/>
                  </a:lnTo>
                  <a:lnTo>
                    <a:pt x="200" y="25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6" name="Freeform 103"/>
            <p:cNvSpPr>
              <a:spLocks/>
            </p:cNvSpPr>
            <p:nvPr/>
          </p:nvSpPr>
          <p:spPr bwMode="auto">
            <a:xfrm>
              <a:off x="2554" y="1123"/>
              <a:ext cx="220" cy="147"/>
            </a:xfrm>
            <a:custGeom>
              <a:avLst/>
              <a:gdLst>
                <a:gd name="T0" fmla="*/ 8 w 220"/>
                <a:gd name="T1" fmla="*/ 147 h 147"/>
                <a:gd name="T2" fmla="*/ 0 w 220"/>
                <a:gd name="T3" fmla="*/ 137 h 147"/>
                <a:gd name="T4" fmla="*/ 215 w 220"/>
                <a:gd name="T5" fmla="*/ 0 h 147"/>
                <a:gd name="T6" fmla="*/ 220 w 220"/>
                <a:gd name="T7" fmla="*/ 10 h 147"/>
                <a:gd name="T8" fmla="*/ 8 w 220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47">
                  <a:moveTo>
                    <a:pt x="8" y="147"/>
                  </a:moveTo>
                  <a:lnTo>
                    <a:pt x="0" y="137"/>
                  </a:lnTo>
                  <a:lnTo>
                    <a:pt x="215" y="0"/>
                  </a:lnTo>
                  <a:lnTo>
                    <a:pt x="220" y="10"/>
                  </a:lnTo>
                  <a:lnTo>
                    <a:pt x="8" y="147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7" name="Freeform 104"/>
            <p:cNvSpPr>
              <a:spLocks/>
            </p:cNvSpPr>
            <p:nvPr/>
          </p:nvSpPr>
          <p:spPr bwMode="auto">
            <a:xfrm>
              <a:off x="2290" y="1263"/>
              <a:ext cx="269" cy="28"/>
            </a:xfrm>
            <a:custGeom>
              <a:avLst/>
              <a:gdLst>
                <a:gd name="T0" fmla="*/ 0 w 269"/>
                <a:gd name="T1" fmla="*/ 28 h 28"/>
                <a:gd name="T2" fmla="*/ 0 w 269"/>
                <a:gd name="T3" fmla="*/ 16 h 28"/>
                <a:gd name="T4" fmla="*/ 269 w 269"/>
                <a:gd name="T5" fmla="*/ 0 h 28"/>
                <a:gd name="T6" fmla="*/ 269 w 269"/>
                <a:gd name="T7" fmla="*/ 9 h 28"/>
                <a:gd name="T8" fmla="*/ 0 w 26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28">
                  <a:moveTo>
                    <a:pt x="0" y="28"/>
                  </a:moveTo>
                  <a:lnTo>
                    <a:pt x="0" y="16"/>
                  </a:lnTo>
                  <a:lnTo>
                    <a:pt x="269" y="0"/>
                  </a:lnTo>
                  <a:lnTo>
                    <a:pt x="269" y="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Freeform 105"/>
            <p:cNvSpPr>
              <a:spLocks/>
            </p:cNvSpPr>
            <p:nvPr/>
          </p:nvSpPr>
          <p:spPr bwMode="auto">
            <a:xfrm>
              <a:off x="2772" y="1102"/>
              <a:ext cx="210" cy="31"/>
            </a:xfrm>
            <a:custGeom>
              <a:avLst/>
              <a:gdLst>
                <a:gd name="T0" fmla="*/ 2 w 210"/>
                <a:gd name="T1" fmla="*/ 31 h 31"/>
                <a:gd name="T2" fmla="*/ 0 w 210"/>
                <a:gd name="T3" fmla="*/ 19 h 31"/>
                <a:gd name="T4" fmla="*/ 210 w 210"/>
                <a:gd name="T5" fmla="*/ 0 h 31"/>
                <a:gd name="T6" fmla="*/ 210 w 210"/>
                <a:gd name="T7" fmla="*/ 12 h 31"/>
                <a:gd name="T8" fmla="*/ 2 w 210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1">
                  <a:moveTo>
                    <a:pt x="2" y="31"/>
                  </a:moveTo>
                  <a:lnTo>
                    <a:pt x="0" y="19"/>
                  </a:lnTo>
                  <a:lnTo>
                    <a:pt x="210" y="0"/>
                  </a:lnTo>
                  <a:lnTo>
                    <a:pt x="210" y="12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Freeform 106"/>
            <p:cNvSpPr>
              <a:spLocks/>
            </p:cNvSpPr>
            <p:nvPr/>
          </p:nvSpPr>
          <p:spPr bwMode="auto">
            <a:xfrm>
              <a:off x="2899" y="814"/>
              <a:ext cx="308" cy="139"/>
            </a:xfrm>
            <a:custGeom>
              <a:avLst/>
              <a:gdLst>
                <a:gd name="T0" fmla="*/ 303 w 308"/>
                <a:gd name="T1" fmla="*/ 139 h 139"/>
                <a:gd name="T2" fmla="*/ 0 w 308"/>
                <a:gd name="T3" fmla="*/ 9 h 139"/>
                <a:gd name="T4" fmla="*/ 5 w 308"/>
                <a:gd name="T5" fmla="*/ 0 h 139"/>
                <a:gd name="T6" fmla="*/ 308 w 308"/>
                <a:gd name="T7" fmla="*/ 127 h 139"/>
                <a:gd name="T8" fmla="*/ 303 w 308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139">
                  <a:moveTo>
                    <a:pt x="303" y="139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308" y="127"/>
                  </a:lnTo>
                  <a:lnTo>
                    <a:pt x="303" y="139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Freeform 107"/>
            <p:cNvSpPr>
              <a:spLocks/>
            </p:cNvSpPr>
            <p:nvPr/>
          </p:nvSpPr>
          <p:spPr bwMode="auto">
            <a:xfrm>
              <a:off x="2571" y="814"/>
              <a:ext cx="331" cy="78"/>
            </a:xfrm>
            <a:custGeom>
              <a:avLst/>
              <a:gdLst>
                <a:gd name="T0" fmla="*/ 2 w 331"/>
                <a:gd name="T1" fmla="*/ 78 h 78"/>
                <a:gd name="T2" fmla="*/ 0 w 331"/>
                <a:gd name="T3" fmla="*/ 66 h 78"/>
                <a:gd name="T4" fmla="*/ 328 w 331"/>
                <a:gd name="T5" fmla="*/ 0 h 78"/>
                <a:gd name="T6" fmla="*/ 331 w 331"/>
                <a:gd name="T7" fmla="*/ 12 h 78"/>
                <a:gd name="T8" fmla="*/ 2 w 33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78">
                  <a:moveTo>
                    <a:pt x="2" y="78"/>
                  </a:moveTo>
                  <a:lnTo>
                    <a:pt x="0" y="66"/>
                  </a:lnTo>
                  <a:lnTo>
                    <a:pt x="328" y="0"/>
                  </a:lnTo>
                  <a:lnTo>
                    <a:pt x="331" y="12"/>
                  </a:lnTo>
                  <a:lnTo>
                    <a:pt x="2" y="7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1" name="Freeform 108"/>
            <p:cNvSpPr>
              <a:spLocks/>
            </p:cNvSpPr>
            <p:nvPr/>
          </p:nvSpPr>
          <p:spPr bwMode="auto">
            <a:xfrm>
              <a:off x="2895" y="819"/>
              <a:ext cx="94" cy="290"/>
            </a:xfrm>
            <a:custGeom>
              <a:avLst/>
              <a:gdLst>
                <a:gd name="T0" fmla="*/ 82 w 94"/>
                <a:gd name="T1" fmla="*/ 290 h 290"/>
                <a:gd name="T2" fmla="*/ 0 w 94"/>
                <a:gd name="T3" fmla="*/ 2 h 290"/>
                <a:gd name="T4" fmla="*/ 11 w 94"/>
                <a:gd name="T5" fmla="*/ 0 h 290"/>
                <a:gd name="T6" fmla="*/ 94 w 94"/>
                <a:gd name="T7" fmla="*/ 288 h 290"/>
                <a:gd name="T8" fmla="*/ 82 w 9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90">
                  <a:moveTo>
                    <a:pt x="82" y="290"/>
                  </a:moveTo>
                  <a:lnTo>
                    <a:pt x="0" y="2"/>
                  </a:lnTo>
                  <a:lnTo>
                    <a:pt x="11" y="0"/>
                  </a:lnTo>
                  <a:lnTo>
                    <a:pt x="94" y="288"/>
                  </a:lnTo>
                  <a:lnTo>
                    <a:pt x="82" y="29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2" name="Freeform 109"/>
            <p:cNvSpPr>
              <a:spLocks/>
            </p:cNvSpPr>
            <p:nvPr/>
          </p:nvSpPr>
          <p:spPr bwMode="auto">
            <a:xfrm>
              <a:off x="2762" y="823"/>
              <a:ext cx="142" cy="305"/>
            </a:xfrm>
            <a:custGeom>
              <a:avLst/>
              <a:gdLst>
                <a:gd name="T0" fmla="*/ 10 w 142"/>
                <a:gd name="T1" fmla="*/ 305 h 305"/>
                <a:gd name="T2" fmla="*/ 0 w 142"/>
                <a:gd name="T3" fmla="*/ 300 h 305"/>
                <a:gd name="T4" fmla="*/ 130 w 142"/>
                <a:gd name="T5" fmla="*/ 0 h 305"/>
                <a:gd name="T6" fmla="*/ 142 w 142"/>
                <a:gd name="T7" fmla="*/ 5 h 305"/>
                <a:gd name="T8" fmla="*/ 10 w 142"/>
                <a:gd name="T9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5">
                  <a:moveTo>
                    <a:pt x="10" y="305"/>
                  </a:moveTo>
                  <a:lnTo>
                    <a:pt x="0" y="300"/>
                  </a:lnTo>
                  <a:lnTo>
                    <a:pt x="130" y="0"/>
                  </a:lnTo>
                  <a:lnTo>
                    <a:pt x="142" y="5"/>
                  </a:lnTo>
                  <a:lnTo>
                    <a:pt x="10" y="30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Freeform 110"/>
            <p:cNvSpPr>
              <a:spLocks/>
            </p:cNvSpPr>
            <p:nvPr/>
          </p:nvSpPr>
          <p:spPr bwMode="auto">
            <a:xfrm>
              <a:off x="2550" y="887"/>
              <a:ext cx="28" cy="373"/>
            </a:xfrm>
            <a:custGeom>
              <a:avLst/>
              <a:gdLst>
                <a:gd name="T0" fmla="*/ 12 w 28"/>
                <a:gd name="T1" fmla="*/ 373 h 373"/>
                <a:gd name="T2" fmla="*/ 0 w 28"/>
                <a:gd name="T3" fmla="*/ 373 h 373"/>
                <a:gd name="T4" fmla="*/ 16 w 28"/>
                <a:gd name="T5" fmla="*/ 0 h 373"/>
                <a:gd name="T6" fmla="*/ 28 w 28"/>
                <a:gd name="T7" fmla="*/ 0 h 373"/>
                <a:gd name="T8" fmla="*/ 12 w 28"/>
                <a:gd name="T9" fmla="*/ 37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73">
                  <a:moveTo>
                    <a:pt x="12" y="373"/>
                  </a:moveTo>
                  <a:lnTo>
                    <a:pt x="0" y="373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12" y="373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Freeform 111"/>
            <p:cNvSpPr>
              <a:spLocks/>
            </p:cNvSpPr>
            <p:nvPr/>
          </p:nvSpPr>
          <p:spPr bwMode="auto">
            <a:xfrm>
              <a:off x="2977" y="1107"/>
              <a:ext cx="121" cy="281"/>
            </a:xfrm>
            <a:custGeom>
              <a:avLst/>
              <a:gdLst>
                <a:gd name="T0" fmla="*/ 109 w 121"/>
                <a:gd name="T1" fmla="*/ 281 h 281"/>
                <a:gd name="T2" fmla="*/ 0 w 121"/>
                <a:gd name="T3" fmla="*/ 2 h 281"/>
                <a:gd name="T4" fmla="*/ 12 w 121"/>
                <a:gd name="T5" fmla="*/ 0 h 281"/>
                <a:gd name="T6" fmla="*/ 121 w 121"/>
                <a:gd name="T7" fmla="*/ 276 h 281"/>
                <a:gd name="T8" fmla="*/ 109 w 121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281">
                  <a:moveTo>
                    <a:pt x="109" y="281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121" y="276"/>
                  </a:lnTo>
                  <a:lnTo>
                    <a:pt x="109" y="28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Freeform 112"/>
            <p:cNvSpPr>
              <a:spLocks/>
            </p:cNvSpPr>
            <p:nvPr/>
          </p:nvSpPr>
          <p:spPr bwMode="auto">
            <a:xfrm>
              <a:off x="2769" y="1126"/>
              <a:ext cx="74" cy="224"/>
            </a:xfrm>
            <a:custGeom>
              <a:avLst/>
              <a:gdLst>
                <a:gd name="T0" fmla="*/ 62 w 74"/>
                <a:gd name="T1" fmla="*/ 224 h 224"/>
                <a:gd name="T2" fmla="*/ 0 w 74"/>
                <a:gd name="T3" fmla="*/ 5 h 224"/>
                <a:gd name="T4" fmla="*/ 12 w 74"/>
                <a:gd name="T5" fmla="*/ 0 h 224"/>
                <a:gd name="T6" fmla="*/ 74 w 74"/>
                <a:gd name="T7" fmla="*/ 222 h 224"/>
                <a:gd name="T8" fmla="*/ 62 w 7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24">
                  <a:moveTo>
                    <a:pt x="62" y="224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74" y="222"/>
                  </a:lnTo>
                  <a:lnTo>
                    <a:pt x="62" y="224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6" name="Freeform 113"/>
            <p:cNvSpPr>
              <a:spLocks/>
            </p:cNvSpPr>
            <p:nvPr/>
          </p:nvSpPr>
          <p:spPr bwMode="auto">
            <a:xfrm>
              <a:off x="2836" y="1109"/>
              <a:ext cx="148" cy="248"/>
            </a:xfrm>
            <a:custGeom>
              <a:avLst/>
              <a:gdLst>
                <a:gd name="T0" fmla="*/ 9 w 148"/>
                <a:gd name="T1" fmla="*/ 248 h 248"/>
                <a:gd name="T2" fmla="*/ 0 w 148"/>
                <a:gd name="T3" fmla="*/ 244 h 248"/>
                <a:gd name="T4" fmla="*/ 139 w 148"/>
                <a:gd name="T5" fmla="*/ 0 h 248"/>
                <a:gd name="T6" fmla="*/ 148 w 148"/>
                <a:gd name="T7" fmla="*/ 7 h 248"/>
                <a:gd name="T8" fmla="*/ 9 w 1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8">
                  <a:moveTo>
                    <a:pt x="9" y="248"/>
                  </a:moveTo>
                  <a:lnTo>
                    <a:pt x="0" y="244"/>
                  </a:lnTo>
                  <a:lnTo>
                    <a:pt x="139" y="0"/>
                  </a:lnTo>
                  <a:lnTo>
                    <a:pt x="148" y="7"/>
                  </a:lnTo>
                  <a:lnTo>
                    <a:pt x="9" y="24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Freeform 114"/>
            <p:cNvSpPr>
              <a:spLocks/>
            </p:cNvSpPr>
            <p:nvPr/>
          </p:nvSpPr>
          <p:spPr bwMode="auto">
            <a:xfrm>
              <a:off x="2987" y="1105"/>
              <a:ext cx="255" cy="160"/>
            </a:xfrm>
            <a:custGeom>
              <a:avLst/>
              <a:gdLst>
                <a:gd name="T0" fmla="*/ 250 w 255"/>
                <a:gd name="T1" fmla="*/ 160 h 160"/>
                <a:gd name="T2" fmla="*/ 0 w 255"/>
                <a:gd name="T3" fmla="*/ 9 h 160"/>
                <a:gd name="T4" fmla="*/ 5 w 255"/>
                <a:gd name="T5" fmla="*/ 0 h 160"/>
                <a:gd name="T6" fmla="*/ 255 w 255"/>
                <a:gd name="T7" fmla="*/ 151 h 160"/>
                <a:gd name="T8" fmla="*/ 250 w 255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60">
                  <a:moveTo>
                    <a:pt x="250" y="160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255" y="151"/>
                  </a:lnTo>
                  <a:lnTo>
                    <a:pt x="250" y="160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8" name="Freeform 115"/>
            <p:cNvSpPr>
              <a:spLocks/>
            </p:cNvSpPr>
            <p:nvPr/>
          </p:nvSpPr>
          <p:spPr bwMode="auto">
            <a:xfrm>
              <a:off x="3235" y="1263"/>
              <a:ext cx="165" cy="217"/>
            </a:xfrm>
            <a:custGeom>
              <a:avLst/>
              <a:gdLst>
                <a:gd name="T0" fmla="*/ 156 w 165"/>
                <a:gd name="T1" fmla="*/ 217 h 217"/>
                <a:gd name="T2" fmla="*/ 0 w 165"/>
                <a:gd name="T3" fmla="*/ 7 h 217"/>
                <a:gd name="T4" fmla="*/ 9 w 165"/>
                <a:gd name="T5" fmla="*/ 0 h 217"/>
                <a:gd name="T6" fmla="*/ 165 w 165"/>
                <a:gd name="T7" fmla="*/ 212 h 217"/>
                <a:gd name="T8" fmla="*/ 156 w 165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17">
                  <a:moveTo>
                    <a:pt x="156" y="217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65" y="212"/>
                  </a:lnTo>
                  <a:lnTo>
                    <a:pt x="156" y="217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9" name="Freeform 116"/>
            <p:cNvSpPr>
              <a:spLocks/>
            </p:cNvSpPr>
            <p:nvPr/>
          </p:nvSpPr>
          <p:spPr bwMode="auto">
            <a:xfrm>
              <a:off x="3150" y="1270"/>
              <a:ext cx="94" cy="321"/>
            </a:xfrm>
            <a:custGeom>
              <a:avLst/>
              <a:gdLst>
                <a:gd name="T0" fmla="*/ 9 w 94"/>
                <a:gd name="T1" fmla="*/ 321 h 321"/>
                <a:gd name="T2" fmla="*/ 0 w 94"/>
                <a:gd name="T3" fmla="*/ 319 h 321"/>
                <a:gd name="T4" fmla="*/ 83 w 94"/>
                <a:gd name="T5" fmla="*/ 0 h 321"/>
                <a:gd name="T6" fmla="*/ 94 w 94"/>
                <a:gd name="T7" fmla="*/ 2 h 321"/>
                <a:gd name="T8" fmla="*/ 9 w 94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21">
                  <a:moveTo>
                    <a:pt x="9" y="321"/>
                  </a:moveTo>
                  <a:lnTo>
                    <a:pt x="0" y="319"/>
                  </a:lnTo>
                  <a:lnTo>
                    <a:pt x="83" y="0"/>
                  </a:lnTo>
                  <a:lnTo>
                    <a:pt x="94" y="2"/>
                  </a:lnTo>
                  <a:lnTo>
                    <a:pt x="9" y="32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0" name="Freeform 117"/>
            <p:cNvSpPr>
              <a:spLocks/>
            </p:cNvSpPr>
            <p:nvPr/>
          </p:nvSpPr>
          <p:spPr bwMode="auto">
            <a:xfrm>
              <a:off x="2838" y="1357"/>
              <a:ext cx="158" cy="284"/>
            </a:xfrm>
            <a:custGeom>
              <a:avLst/>
              <a:gdLst>
                <a:gd name="T0" fmla="*/ 149 w 158"/>
                <a:gd name="T1" fmla="*/ 284 h 284"/>
                <a:gd name="T2" fmla="*/ 0 w 158"/>
                <a:gd name="T3" fmla="*/ 5 h 284"/>
                <a:gd name="T4" fmla="*/ 9 w 158"/>
                <a:gd name="T5" fmla="*/ 0 h 284"/>
                <a:gd name="T6" fmla="*/ 158 w 158"/>
                <a:gd name="T7" fmla="*/ 277 h 284"/>
                <a:gd name="T8" fmla="*/ 149 w 158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284">
                  <a:moveTo>
                    <a:pt x="149" y="284"/>
                  </a:moveTo>
                  <a:lnTo>
                    <a:pt x="0" y="5"/>
                  </a:lnTo>
                  <a:lnTo>
                    <a:pt x="9" y="0"/>
                  </a:lnTo>
                  <a:lnTo>
                    <a:pt x="158" y="277"/>
                  </a:lnTo>
                  <a:lnTo>
                    <a:pt x="149" y="284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1" name="Freeform 118"/>
            <p:cNvSpPr>
              <a:spLocks/>
            </p:cNvSpPr>
            <p:nvPr/>
          </p:nvSpPr>
          <p:spPr bwMode="auto">
            <a:xfrm>
              <a:off x="2987" y="1390"/>
              <a:ext cx="109" cy="246"/>
            </a:xfrm>
            <a:custGeom>
              <a:avLst/>
              <a:gdLst>
                <a:gd name="T0" fmla="*/ 9 w 109"/>
                <a:gd name="T1" fmla="*/ 246 h 246"/>
                <a:gd name="T2" fmla="*/ 0 w 109"/>
                <a:gd name="T3" fmla="*/ 241 h 246"/>
                <a:gd name="T4" fmla="*/ 99 w 109"/>
                <a:gd name="T5" fmla="*/ 0 h 246"/>
                <a:gd name="T6" fmla="*/ 109 w 109"/>
                <a:gd name="T7" fmla="*/ 5 h 246"/>
                <a:gd name="T8" fmla="*/ 9 w 109"/>
                <a:gd name="T9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46">
                  <a:moveTo>
                    <a:pt x="9" y="246"/>
                  </a:moveTo>
                  <a:lnTo>
                    <a:pt x="0" y="241"/>
                  </a:lnTo>
                  <a:lnTo>
                    <a:pt x="99" y="0"/>
                  </a:lnTo>
                  <a:lnTo>
                    <a:pt x="109" y="5"/>
                  </a:lnTo>
                  <a:lnTo>
                    <a:pt x="9" y="246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2" name="Freeform 119"/>
            <p:cNvSpPr>
              <a:spLocks/>
            </p:cNvSpPr>
            <p:nvPr/>
          </p:nvSpPr>
          <p:spPr bwMode="auto">
            <a:xfrm>
              <a:off x="2850" y="1634"/>
              <a:ext cx="142" cy="196"/>
            </a:xfrm>
            <a:custGeom>
              <a:avLst/>
              <a:gdLst>
                <a:gd name="T0" fmla="*/ 9 w 142"/>
                <a:gd name="T1" fmla="*/ 196 h 196"/>
                <a:gd name="T2" fmla="*/ 0 w 142"/>
                <a:gd name="T3" fmla="*/ 189 h 196"/>
                <a:gd name="T4" fmla="*/ 132 w 142"/>
                <a:gd name="T5" fmla="*/ 0 h 196"/>
                <a:gd name="T6" fmla="*/ 142 w 142"/>
                <a:gd name="T7" fmla="*/ 7 h 196"/>
                <a:gd name="T8" fmla="*/ 9 w 142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6">
                  <a:moveTo>
                    <a:pt x="9" y="196"/>
                  </a:moveTo>
                  <a:lnTo>
                    <a:pt x="0" y="189"/>
                  </a:lnTo>
                  <a:lnTo>
                    <a:pt x="132" y="0"/>
                  </a:lnTo>
                  <a:lnTo>
                    <a:pt x="142" y="7"/>
                  </a:lnTo>
                  <a:lnTo>
                    <a:pt x="9" y="196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Freeform 120"/>
            <p:cNvSpPr>
              <a:spLocks/>
            </p:cNvSpPr>
            <p:nvPr/>
          </p:nvSpPr>
          <p:spPr bwMode="auto">
            <a:xfrm>
              <a:off x="2850" y="1837"/>
              <a:ext cx="175" cy="205"/>
            </a:xfrm>
            <a:custGeom>
              <a:avLst/>
              <a:gdLst>
                <a:gd name="T0" fmla="*/ 165 w 175"/>
                <a:gd name="T1" fmla="*/ 205 h 205"/>
                <a:gd name="T2" fmla="*/ 0 w 175"/>
                <a:gd name="T3" fmla="*/ 7 h 205"/>
                <a:gd name="T4" fmla="*/ 7 w 175"/>
                <a:gd name="T5" fmla="*/ 0 h 205"/>
                <a:gd name="T6" fmla="*/ 175 w 175"/>
                <a:gd name="T7" fmla="*/ 198 h 205"/>
                <a:gd name="T8" fmla="*/ 165 w 175"/>
                <a:gd name="T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05">
                  <a:moveTo>
                    <a:pt x="165" y="205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75" y="198"/>
                  </a:lnTo>
                  <a:lnTo>
                    <a:pt x="165" y="205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Freeform 121"/>
            <p:cNvSpPr>
              <a:spLocks/>
            </p:cNvSpPr>
            <p:nvPr/>
          </p:nvSpPr>
          <p:spPr bwMode="auto">
            <a:xfrm>
              <a:off x="2616" y="1523"/>
              <a:ext cx="241" cy="321"/>
            </a:xfrm>
            <a:custGeom>
              <a:avLst/>
              <a:gdLst>
                <a:gd name="T0" fmla="*/ 234 w 241"/>
                <a:gd name="T1" fmla="*/ 321 h 321"/>
                <a:gd name="T2" fmla="*/ 0 w 241"/>
                <a:gd name="T3" fmla="*/ 7 h 321"/>
                <a:gd name="T4" fmla="*/ 9 w 241"/>
                <a:gd name="T5" fmla="*/ 0 h 321"/>
                <a:gd name="T6" fmla="*/ 241 w 241"/>
                <a:gd name="T7" fmla="*/ 316 h 321"/>
                <a:gd name="T8" fmla="*/ 234 w 241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321">
                  <a:moveTo>
                    <a:pt x="234" y="321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241" y="316"/>
                  </a:lnTo>
                  <a:lnTo>
                    <a:pt x="234" y="321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5" name="Oval 122"/>
            <p:cNvSpPr>
              <a:spLocks noChangeArrowheads="1"/>
            </p:cNvSpPr>
            <p:nvPr/>
          </p:nvSpPr>
          <p:spPr bwMode="auto">
            <a:xfrm>
              <a:off x="2786" y="1291"/>
              <a:ext cx="111" cy="111"/>
            </a:xfrm>
            <a:prstGeom prst="ellipse">
              <a:avLst/>
            </a:prstGeom>
            <a:gradFill>
              <a:gsLst>
                <a:gs pos="0">
                  <a:srgbClr val="56C7CA"/>
                </a:gs>
                <a:gs pos="100000">
                  <a:srgbClr val="11817E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6" name="Oval 123"/>
            <p:cNvSpPr>
              <a:spLocks noChangeArrowheads="1"/>
            </p:cNvSpPr>
            <p:nvPr/>
          </p:nvSpPr>
          <p:spPr bwMode="auto">
            <a:xfrm>
              <a:off x="2306" y="1591"/>
              <a:ext cx="111" cy="114"/>
            </a:xfrm>
            <a:prstGeom prst="ellipse">
              <a:avLst/>
            </a:prstGeom>
            <a:gradFill>
              <a:gsLst>
                <a:gs pos="100000">
                  <a:srgbClr val="EC880E"/>
                </a:gs>
                <a:gs pos="0">
                  <a:srgbClr val="FFC00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7" name="Oval 124"/>
            <p:cNvSpPr>
              <a:spLocks noChangeArrowheads="1"/>
            </p:cNvSpPr>
            <p:nvPr/>
          </p:nvSpPr>
          <p:spPr bwMode="auto">
            <a:xfrm>
              <a:off x="2798" y="2137"/>
              <a:ext cx="111" cy="111"/>
            </a:xfrm>
            <a:prstGeom prst="ellipse">
              <a:avLst/>
            </a:prstGeom>
            <a:gradFill>
              <a:gsLst>
                <a:gs pos="0">
                  <a:srgbClr val="56C7CA"/>
                </a:gs>
                <a:gs pos="100000">
                  <a:srgbClr val="11817E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8" name="Oval 125"/>
            <p:cNvSpPr>
              <a:spLocks noChangeArrowheads="1"/>
            </p:cNvSpPr>
            <p:nvPr/>
          </p:nvSpPr>
          <p:spPr bwMode="auto">
            <a:xfrm>
              <a:off x="2798" y="1579"/>
              <a:ext cx="111" cy="111"/>
            </a:xfrm>
            <a:prstGeom prst="ellips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9" name="Oval 126"/>
            <p:cNvSpPr>
              <a:spLocks noChangeArrowheads="1"/>
            </p:cNvSpPr>
            <p:nvPr/>
          </p:nvSpPr>
          <p:spPr bwMode="auto">
            <a:xfrm>
              <a:off x="2781" y="1761"/>
              <a:ext cx="144" cy="144"/>
            </a:xfrm>
            <a:prstGeom prst="ellips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0" name="Oval 127"/>
            <p:cNvSpPr>
              <a:spLocks noChangeArrowheads="1"/>
            </p:cNvSpPr>
            <p:nvPr/>
          </p:nvSpPr>
          <p:spPr bwMode="auto">
            <a:xfrm>
              <a:off x="3341" y="1421"/>
              <a:ext cx="114" cy="111"/>
            </a:xfrm>
            <a:prstGeom prst="ellipse">
              <a:avLst/>
            </a:prstGeom>
            <a:gradFill>
              <a:gsLst>
                <a:gs pos="100000">
                  <a:srgbClr val="EC880E"/>
                </a:gs>
                <a:gs pos="0">
                  <a:srgbClr val="FFC00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1" name="Oval 128"/>
            <p:cNvSpPr>
              <a:spLocks noChangeArrowheads="1"/>
            </p:cNvSpPr>
            <p:nvPr/>
          </p:nvSpPr>
          <p:spPr bwMode="auto">
            <a:xfrm>
              <a:off x="2524" y="835"/>
              <a:ext cx="111" cy="111"/>
            </a:xfrm>
            <a:prstGeom prst="ellipse">
              <a:avLst/>
            </a:prstGeom>
            <a:gradFill>
              <a:gsLst>
                <a:gs pos="0">
                  <a:srgbClr val="56C7CA"/>
                </a:gs>
                <a:gs pos="100000">
                  <a:srgbClr val="11817E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2" name="Oval 129"/>
            <p:cNvSpPr>
              <a:spLocks noChangeArrowheads="1"/>
            </p:cNvSpPr>
            <p:nvPr/>
          </p:nvSpPr>
          <p:spPr bwMode="auto">
            <a:xfrm>
              <a:off x="2521" y="1227"/>
              <a:ext cx="81" cy="81"/>
            </a:xfrm>
            <a:prstGeom prst="ellips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3" name="Oval 130"/>
            <p:cNvSpPr>
              <a:spLocks noChangeArrowheads="1"/>
            </p:cNvSpPr>
            <p:nvPr/>
          </p:nvSpPr>
          <p:spPr bwMode="auto">
            <a:xfrm>
              <a:off x="2250" y="1249"/>
              <a:ext cx="80" cy="80"/>
            </a:xfrm>
            <a:prstGeom prst="ellipse">
              <a:avLst/>
            </a:prstGeom>
            <a:gradFill>
              <a:gsLst>
                <a:gs pos="0">
                  <a:srgbClr val="F05F55"/>
                </a:gs>
                <a:gs pos="100000">
                  <a:srgbClr val="D7190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4" name="Oval 131"/>
            <p:cNvSpPr>
              <a:spLocks noChangeArrowheads="1"/>
            </p:cNvSpPr>
            <p:nvPr/>
          </p:nvSpPr>
          <p:spPr bwMode="auto">
            <a:xfrm>
              <a:off x="2351" y="1001"/>
              <a:ext cx="81" cy="80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5" name="Oval 132"/>
            <p:cNvSpPr>
              <a:spLocks noChangeArrowheads="1"/>
            </p:cNvSpPr>
            <p:nvPr/>
          </p:nvSpPr>
          <p:spPr bwMode="auto">
            <a:xfrm>
              <a:off x="2942" y="1069"/>
              <a:ext cx="80" cy="80"/>
            </a:xfrm>
            <a:prstGeom prst="ellips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6" name="Oval 133"/>
            <p:cNvSpPr>
              <a:spLocks noChangeArrowheads="1"/>
            </p:cNvSpPr>
            <p:nvPr/>
          </p:nvSpPr>
          <p:spPr bwMode="auto">
            <a:xfrm>
              <a:off x="3346" y="1109"/>
              <a:ext cx="80" cy="81"/>
            </a:xfrm>
            <a:prstGeom prst="ellipse">
              <a:avLst/>
            </a:prstGeom>
            <a:gradFill>
              <a:gsLst>
                <a:gs pos="0">
                  <a:srgbClr val="56C7CA"/>
                </a:gs>
                <a:gs pos="100000">
                  <a:srgbClr val="11817E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7" name="Oval 134"/>
            <p:cNvSpPr>
              <a:spLocks noChangeArrowheads="1"/>
            </p:cNvSpPr>
            <p:nvPr/>
          </p:nvSpPr>
          <p:spPr bwMode="auto">
            <a:xfrm>
              <a:off x="3110" y="1558"/>
              <a:ext cx="80" cy="80"/>
            </a:xfrm>
            <a:prstGeom prst="ellips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8" name="Oval 135"/>
            <p:cNvSpPr>
              <a:spLocks noChangeArrowheads="1"/>
            </p:cNvSpPr>
            <p:nvPr/>
          </p:nvSpPr>
          <p:spPr bwMode="auto">
            <a:xfrm>
              <a:off x="3204" y="1225"/>
              <a:ext cx="78" cy="78"/>
            </a:xfrm>
            <a:prstGeom prst="ellips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9" name="Oval 136"/>
            <p:cNvSpPr>
              <a:spLocks noChangeArrowheads="1"/>
            </p:cNvSpPr>
            <p:nvPr/>
          </p:nvSpPr>
          <p:spPr bwMode="auto">
            <a:xfrm>
              <a:off x="2491" y="1962"/>
              <a:ext cx="80" cy="80"/>
            </a:xfrm>
            <a:prstGeom prst="ellipse">
              <a:avLst/>
            </a:prstGeom>
            <a:gradFill>
              <a:gsLst>
                <a:gs pos="0">
                  <a:srgbClr val="56C7CA"/>
                </a:gs>
                <a:gs pos="100000">
                  <a:srgbClr val="11817E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0" name="Oval 137"/>
            <p:cNvSpPr>
              <a:spLocks noChangeArrowheads="1"/>
            </p:cNvSpPr>
            <p:nvPr/>
          </p:nvSpPr>
          <p:spPr bwMode="auto">
            <a:xfrm>
              <a:off x="3136" y="1901"/>
              <a:ext cx="80" cy="80"/>
            </a:xfrm>
            <a:prstGeom prst="ellips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1" name="Oval 138"/>
            <p:cNvSpPr>
              <a:spLocks noChangeArrowheads="1"/>
            </p:cNvSpPr>
            <p:nvPr/>
          </p:nvSpPr>
          <p:spPr bwMode="auto">
            <a:xfrm>
              <a:off x="2746" y="1102"/>
              <a:ext cx="57" cy="59"/>
            </a:xfrm>
            <a:prstGeom prst="ellips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2" name="Oval 139"/>
            <p:cNvSpPr>
              <a:spLocks noChangeArrowheads="1"/>
            </p:cNvSpPr>
            <p:nvPr/>
          </p:nvSpPr>
          <p:spPr bwMode="auto">
            <a:xfrm>
              <a:off x="2422" y="1395"/>
              <a:ext cx="57" cy="59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3" name="Oval 140"/>
            <p:cNvSpPr>
              <a:spLocks noChangeArrowheads="1"/>
            </p:cNvSpPr>
            <p:nvPr/>
          </p:nvSpPr>
          <p:spPr bwMode="auto">
            <a:xfrm>
              <a:off x="2573" y="1357"/>
              <a:ext cx="57" cy="59"/>
            </a:xfrm>
            <a:prstGeom prst="ellipse">
              <a:avLst/>
            </a:prstGeom>
            <a:gradFill>
              <a:gsLst>
                <a:gs pos="100000">
                  <a:srgbClr val="EC880E"/>
                </a:gs>
                <a:gs pos="0">
                  <a:srgbClr val="FFC00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4" name="Oval 141"/>
            <p:cNvSpPr>
              <a:spLocks noChangeArrowheads="1"/>
            </p:cNvSpPr>
            <p:nvPr/>
          </p:nvSpPr>
          <p:spPr bwMode="auto">
            <a:xfrm>
              <a:off x="3065" y="1362"/>
              <a:ext cx="59" cy="57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5" name="Oval 142"/>
            <p:cNvSpPr>
              <a:spLocks noChangeArrowheads="1"/>
            </p:cNvSpPr>
            <p:nvPr/>
          </p:nvSpPr>
          <p:spPr bwMode="auto">
            <a:xfrm>
              <a:off x="2968" y="1610"/>
              <a:ext cx="57" cy="57"/>
            </a:xfrm>
            <a:prstGeom prst="ellipse">
              <a:avLst/>
            </a:prstGeom>
            <a:gradFill>
              <a:gsLst>
                <a:gs pos="0">
                  <a:srgbClr val="F05F55"/>
                </a:gs>
                <a:gs pos="100000">
                  <a:srgbClr val="D7190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6" name="Oval 143"/>
            <p:cNvSpPr>
              <a:spLocks noChangeArrowheads="1"/>
            </p:cNvSpPr>
            <p:nvPr/>
          </p:nvSpPr>
          <p:spPr bwMode="auto">
            <a:xfrm>
              <a:off x="2873" y="790"/>
              <a:ext cx="57" cy="59"/>
            </a:xfrm>
            <a:prstGeom prst="ellipse">
              <a:avLst/>
            </a:prstGeom>
            <a:gradFill>
              <a:gsLst>
                <a:gs pos="100000">
                  <a:srgbClr val="EC880E"/>
                </a:gs>
                <a:gs pos="0">
                  <a:srgbClr val="FFC00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7" name="Oval 144"/>
            <p:cNvSpPr>
              <a:spLocks noChangeArrowheads="1"/>
            </p:cNvSpPr>
            <p:nvPr/>
          </p:nvSpPr>
          <p:spPr bwMode="auto">
            <a:xfrm>
              <a:off x="3178" y="923"/>
              <a:ext cx="57" cy="56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8" name="Oval 145"/>
            <p:cNvSpPr>
              <a:spLocks noChangeArrowheads="1"/>
            </p:cNvSpPr>
            <p:nvPr/>
          </p:nvSpPr>
          <p:spPr bwMode="auto">
            <a:xfrm>
              <a:off x="3254" y="1707"/>
              <a:ext cx="57" cy="59"/>
            </a:xfrm>
            <a:prstGeom prst="ellipse">
              <a:avLst/>
            </a:prstGeom>
            <a:gradFill>
              <a:gsLst>
                <a:gs pos="0">
                  <a:srgbClr val="F05F55"/>
                </a:gs>
                <a:gs pos="100000">
                  <a:srgbClr val="D7190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9" name="Oval 146"/>
            <p:cNvSpPr>
              <a:spLocks noChangeArrowheads="1"/>
            </p:cNvSpPr>
            <p:nvPr/>
          </p:nvSpPr>
          <p:spPr bwMode="auto">
            <a:xfrm>
              <a:off x="3119" y="2139"/>
              <a:ext cx="57" cy="59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0" name="Oval 147"/>
            <p:cNvSpPr>
              <a:spLocks noChangeArrowheads="1"/>
            </p:cNvSpPr>
            <p:nvPr/>
          </p:nvSpPr>
          <p:spPr bwMode="auto">
            <a:xfrm>
              <a:off x="2994" y="2170"/>
              <a:ext cx="57" cy="59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1" name="Oval 148"/>
            <p:cNvSpPr>
              <a:spLocks noChangeArrowheads="1"/>
            </p:cNvSpPr>
            <p:nvPr/>
          </p:nvSpPr>
          <p:spPr bwMode="auto">
            <a:xfrm>
              <a:off x="2557" y="2172"/>
              <a:ext cx="56" cy="59"/>
            </a:xfrm>
            <a:prstGeom prst="ellipse">
              <a:avLst/>
            </a:prstGeom>
            <a:gradFill>
              <a:gsLst>
                <a:gs pos="0">
                  <a:srgbClr val="F05F55"/>
                </a:gs>
                <a:gs pos="100000">
                  <a:srgbClr val="D7190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2" name="Oval 149"/>
            <p:cNvSpPr>
              <a:spLocks noChangeArrowheads="1"/>
            </p:cNvSpPr>
            <p:nvPr/>
          </p:nvSpPr>
          <p:spPr bwMode="auto">
            <a:xfrm>
              <a:off x="2618" y="1735"/>
              <a:ext cx="81" cy="81"/>
            </a:xfrm>
            <a:prstGeom prst="ellipse">
              <a:avLst/>
            </a:prstGeom>
            <a:gradFill>
              <a:gsLst>
                <a:gs pos="100000">
                  <a:srgbClr val="EC880E"/>
                </a:gs>
                <a:gs pos="0">
                  <a:srgbClr val="FFC00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3" name="Oval 150"/>
            <p:cNvSpPr>
              <a:spLocks noChangeArrowheads="1"/>
            </p:cNvSpPr>
            <p:nvPr/>
          </p:nvSpPr>
          <p:spPr bwMode="auto">
            <a:xfrm>
              <a:off x="2989" y="1809"/>
              <a:ext cx="81" cy="80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4" name="Oval 151"/>
            <p:cNvSpPr>
              <a:spLocks noChangeArrowheads="1"/>
            </p:cNvSpPr>
            <p:nvPr/>
          </p:nvSpPr>
          <p:spPr bwMode="auto">
            <a:xfrm>
              <a:off x="2994" y="2009"/>
              <a:ext cx="80" cy="81"/>
            </a:xfrm>
            <a:prstGeom prst="ellipse">
              <a:avLst/>
            </a:prstGeom>
            <a:gradFill>
              <a:gsLst>
                <a:gs pos="0">
                  <a:srgbClr val="76B531"/>
                </a:gs>
                <a:gs pos="100000">
                  <a:srgbClr val="5B960C"/>
                </a:gs>
              </a:gsLst>
              <a:lin ang="90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5" name="Oval 152"/>
            <p:cNvSpPr>
              <a:spLocks noChangeArrowheads="1"/>
            </p:cNvSpPr>
            <p:nvPr/>
          </p:nvSpPr>
          <p:spPr bwMode="auto">
            <a:xfrm>
              <a:off x="2694" y="1991"/>
              <a:ext cx="80" cy="80"/>
            </a:xfrm>
            <a:prstGeom prst="ellips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6" name="Oval 153"/>
            <p:cNvSpPr>
              <a:spLocks noChangeArrowheads="1"/>
            </p:cNvSpPr>
            <p:nvPr/>
          </p:nvSpPr>
          <p:spPr bwMode="auto">
            <a:xfrm>
              <a:off x="2583" y="1483"/>
              <a:ext cx="80" cy="80"/>
            </a:xfrm>
            <a:prstGeom prst="ellipse">
              <a:avLst/>
            </a:prstGeom>
            <a:gradFill>
              <a:gsLst>
                <a:gs pos="0">
                  <a:srgbClr val="56C7CA"/>
                </a:gs>
                <a:gs pos="100000">
                  <a:srgbClr val="11817E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2700"/>
              <a:bevelB/>
            </a:sp3d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7" name="Freeform 154"/>
            <p:cNvSpPr>
              <a:spLocks/>
            </p:cNvSpPr>
            <p:nvPr/>
          </p:nvSpPr>
          <p:spPr bwMode="auto">
            <a:xfrm>
              <a:off x="2810" y="1787"/>
              <a:ext cx="87" cy="90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18" name="组合 317"/>
          <p:cNvGrpSpPr/>
          <p:nvPr/>
        </p:nvGrpSpPr>
        <p:grpSpPr>
          <a:xfrm>
            <a:off x="2967635" y="4549380"/>
            <a:ext cx="437022" cy="437022"/>
            <a:chOff x="2771800" y="2974815"/>
            <a:chExt cx="265776" cy="265776"/>
          </a:xfrm>
        </p:grpSpPr>
        <p:sp>
          <p:nvSpPr>
            <p:cNvPr id="319" name="椭圆 318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20" name="椭圆 319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21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22" name="矩形 321"/>
          <p:cNvSpPr/>
          <p:nvPr/>
        </p:nvSpPr>
        <p:spPr>
          <a:xfrm flipH="1">
            <a:off x="643884" y="5508634"/>
            <a:ext cx="2951562" cy="776334"/>
          </a:xfrm>
          <a:prstGeom prst="rect">
            <a:avLst/>
          </a:prstGeom>
          <a:effectLst/>
        </p:spPr>
        <p:txBody>
          <a:bodyPr wrap="square" lIns="120380" tIns="60190" rIns="120380" bIns="60190">
            <a:spAutoFit/>
          </a:bodyPr>
          <a:lstStyle/>
          <a:p>
            <a:pPr algn="just" defTabSz="1203786">
              <a:lnSpc>
                <a:spcPts val="1316"/>
              </a:lnSpc>
            </a:pPr>
            <a:r>
              <a:rPr lang="zh-CN" altLang="en-US" sz="1185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请输入你的文字内容、请输入你的文字内容。请输入你的文字内容。请输入你的文字内容。</a:t>
            </a:r>
            <a:endParaRPr lang="en-US" altLang="zh-CN" sz="1185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3" name="矩形 322"/>
          <p:cNvSpPr/>
          <p:nvPr/>
        </p:nvSpPr>
        <p:spPr>
          <a:xfrm>
            <a:off x="1819372" y="5117969"/>
            <a:ext cx="1776070" cy="404868"/>
          </a:xfrm>
          <a:prstGeom prst="rect">
            <a:avLst/>
          </a:prstGeom>
        </p:spPr>
        <p:txBody>
          <a:bodyPr wrap="square" lIns="120380" tIns="60190" rIns="120380" bIns="60190">
            <a:spAutoFit/>
          </a:bodyPr>
          <a:lstStyle/>
          <a:p>
            <a:pPr algn="just" defTabSz="1203786">
              <a:lnSpc>
                <a:spcPts val="1580"/>
              </a:lnSpc>
            </a:pPr>
            <a:r>
              <a:rPr lang="zh-CN" altLang="en-US" sz="1284" b="1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en-US" altLang="zh-CN" sz="1284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4" name="组合 323"/>
          <p:cNvGrpSpPr/>
          <p:nvPr/>
        </p:nvGrpSpPr>
        <p:grpSpPr>
          <a:xfrm>
            <a:off x="2967635" y="2418096"/>
            <a:ext cx="437022" cy="437022"/>
            <a:chOff x="2771800" y="2974815"/>
            <a:chExt cx="265776" cy="265776"/>
          </a:xfrm>
        </p:grpSpPr>
        <p:sp>
          <p:nvSpPr>
            <p:cNvPr id="325" name="椭圆 324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26" name="椭圆 325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27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28" name="矩形 327"/>
          <p:cNvSpPr/>
          <p:nvPr/>
        </p:nvSpPr>
        <p:spPr>
          <a:xfrm flipH="1">
            <a:off x="643884" y="3377351"/>
            <a:ext cx="2951562" cy="776334"/>
          </a:xfrm>
          <a:prstGeom prst="rect">
            <a:avLst/>
          </a:prstGeom>
          <a:effectLst/>
        </p:spPr>
        <p:txBody>
          <a:bodyPr wrap="square" lIns="120380" tIns="60190" rIns="120380" bIns="60190">
            <a:spAutoFit/>
          </a:bodyPr>
          <a:lstStyle/>
          <a:p>
            <a:pPr algn="just" defTabSz="1203786">
              <a:lnSpc>
                <a:spcPts val="1316"/>
              </a:lnSpc>
            </a:pPr>
            <a:r>
              <a:rPr lang="zh-CN" altLang="en-US" sz="1185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请输入你的文字内容、请输入你的文字内容。请输入你的文字内容。请输入你的文字内容。</a:t>
            </a:r>
            <a:endParaRPr lang="en-US" altLang="zh-CN" sz="1185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9" name="矩形 328"/>
          <p:cNvSpPr/>
          <p:nvPr/>
        </p:nvSpPr>
        <p:spPr>
          <a:xfrm>
            <a:off x="1819372" y="2986677"/>
            <a:ext cx="1776070" cy="404868"/>
          </a:xfrm>
          <a:prstGeom prst="rect">
            <a:avLst/>
          </a:prstGeom>
        </p:spPr>
        <p:txBody>
          <a:bodyPr wrap="square" lIns="120380" tIns="60190" rIns="120380" bIns="60190">
            <a:spAutoFit/>
          </a:bodyPr>
          <a:lstStyle/>
          <a:p>
            <a:pPr algn="just" defTabSz="1203786">
              <a:lnSpc>
                <a:spcPts val="1580"/>
              </a:lnSpc>
            </a:pPr>
            <a:r>
              <a:rPr lang="zh-CN" altLang="en-US" sz="1284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en-US" altLang="zh-CN" sz="1284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0" name="组合 329"/>
          <p:cNvGrpSpPr/>
          <p:nvPr/>
        </p:nvGrpSpPr>
        <p:grpSpPr>
          <a:xfrm>
            <a:off x="8286059" y="2418096"/>
            <a:ext cx="437022" cy="437022"/>
            <a:chOff x="2771800" y="2974815"/>
            <a:chExt cx="265776" cy="265776"/>
          </a:xfrm>
        </p:grpSpPr>
        <p:sp>
          <p:nvSpPr>
            <p:cNvPr id="331" name="椭圆 330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2" name="椭圆 331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3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34" name="矩形 333"/>
          <p:cNvSpPr/>
          <p:nvPr/>
        </p:nvSpPr>
        <p:spPr>
          <a:xfrm flipH="1">
            <a:off x="8163475" y="3377351"/>
            <a:ext cx="2951562" cy="776334"/>
          </a:xfrm>
          <a:prstGeom prst="rect">
            <a:avLst/>
          </a:prstGeom>
          <a:effectLst/>
        </p:spPr>
        <p:txBody>
          <a:bodyPr wrap="square" lIns="120380" tIns="60190" rIns="120380" bIns="60190">
            <a:spAutoFit/>
          </a:bodyPr>
          <a:lstStyle/>
          <a:p>
            <a:pPr algn="just" defTabSz="1203786">
              <a:lnSpc>
                <a:spcPts val="1316"/>
              </a:lnSpc>
            </a:pPr>
            <a:r>
              <a:rPr lang="zh-CN" altLang="en-US" sz="1185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请输入你的文字内容、请输入你的文字内容。请输入你的文字内容。请输入你的文字内容。</a:t>
            </a:r>
            <a:endParaRPr lang="en-US" altLang="zh-CN" sz="1185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5" name="矩形 334"/>
          <p:cNvSpPr/>
          <p:nvPr/>
        </p:nvSpPr>
        <p:spPr>
          <a:xfrm>
            <a:off x="8163485" y="2986677"/>
            <a:ext cx="1776070" cy="404868"/>
          </a:xfrm>
          <a:prstGeom prst="rect">
            <a:avLst/>
          </a:prstGeom>
        </p:spPr>
        <p:txBody>
          <a:bodyPr wrap="square" lIns="120380" tIns="60190" rIns="120380" bIns="60190">
            <a:spAutoFit/>
          </a:bodyPr>
          <a:lstStyle/>
          <a:p>
            <a:pPr algn="just" defTabSz="1203786">
              <a:lnSpc>
                <a:spcPts val="1580"/>
              </a:lnSpc>
            </a:pPr>
            <a:r>
              <a:rPr lang="zh-CN" altLang="en-US" sz="1284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en-US" altLang="zh-CN" sz="1284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6" name="组合 335"/>
          <p:cNvGrpSpPr/>
          <p:nvPr/>
        </p:nvGrpSpPr>
        <p:grpSpPr>
          <a:xfrm>
            <a:off x="8286059" y="4549380"/>
            <a:ext cx="437022" cy="437022"/>
            <a:chOff x="2771800" y="2974815"/>
            <a:chExt cx="265776" cy="265776"/>
          </a:xfrm>
        </p:grpSpPr>
        <p:sp>
          <p:nvSpPr>
            <p:cNvPr id="337" name="椭圆 336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8" name="椭圆 337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9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0305" tIns="45153" rIns="90305" bIns="45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037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7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40" name="矩形 339"/>
          <p:cNvSpPr/>
          <p:nvPr/>
        </p:nvSpPr>
        <p:spPr>
          <a:xfrm flipH="1">
            <a:off x="8163475" y="5508634"/>
            <a:ext cx="2951562" cy="776334"/>
          </a:xfrm>
          <a:prstGeom prst="rect">
            <a:avLst/>
          </a:prstGeom>
          <a:effectLst/>
        </p:spPr>
        <p:txBody>
          <a:bodyPr wrap="square" lIns="120380" tIns="60190" rIns="120380" bIns="60190">
            <a:spAutoFit/>
          </a:bodyPr>
          <a:lstStyle/>
          <a:p>
            <a:pPr algn="just" defTabSz="1203786">
              <a:lnSpc>
                <a:spcPts val="1316"/>
              </a:lnSpc>
            </a:pPr>
            <a:r>
              <a:rPr lang="zh-CN" altLang="en-US" sz="1185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请输入你的文字内容、请输入你的文字内容。请输入你的文字内容。请输入你的文字内容。</a:t>
            </a:r>
            <a:endParaRPr lang="en-US" altLang="zh-CN" sz="1185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1" name="矩形 340"/>
          <p:cNvSpPr/>
          <p:nvPr/>
        </p:nvSpPr>
        <p:spPr>
          <a:xfrm>
            <a:off x="8163485" y="5117969"/>
            <a:ext cx="1776070" cy="404868"/>
          </a:xfrm>
          <a:prstGeom prst="rect">
            <a:avLst/>
          </a:prstGeom>
        </p:spPr>
        <p:txBody>
          <a:bodyPr wrap="square" lIns="120380" tIns="60190" rIns="120380" bIns="60190">
            <a:spAutoFit/>
          </a:bodyPr>
          <a:lstStyle/>
          <a:p>
            <a:pPr algn="just" defTabSz="1203786">
              <a:lnSpc>
                <a:spcPts val="1580"/>
              </a:lnSpc>
            </a:pPr>
            <a:r>
              <a:rPr lang="zh-CN" altLang="en-US" sz="1284" b="1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en-US" altLang="zh-CN" sz="1284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10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1"/>
          <p:cNvSpPr/>
          <p:nvPr/>
        </p:nvSpPr>
        <p:spPr>
          <a:xfrm>
            <a:off x="4043414" y="1375016"/>
            <a:ext cx="3084993" cy="3577459"/>
          </a:xfrm>
          <a:custGeom>
            <a:avLst/>
            <a:gdLst/>
            <a:ahLst/>
            <a:cxnLst/>
            <a:rect l="l" t="t" r="r" b="b"/>
            <a:pathLst>
              <a:path w="3240360" h="3757972">
                <a:moveTo>
                  <a:pt x="1620180" y="0"/>
                </a:moveTo>
                <a:cubicBezTo>
                  <a:pt x="2514981" y="0"/>
                  <a:pt x="3240360" y="725379"/>
                  <a:pt x="3240360" y="1620180"/>
                </a:cubicBezTo>
                <a:cubicBezTo>
                  <a:pt x="3240360" y="2212023"/>
                  <a:pt x="2923020" y="2729746"/>
                  <a:pt x="2448272" y="3010903"/>
                </a:cubicBezTo>
                <a:lnTo>
                  <a:pt x="2448272" y="3511913"/>
                </a:lnTo>
                <a:cubicBezTo>
                  <a:pt x="2448272" y="3647808"/>
                  <a:pt x="2338108" y="3757972"/>
                  <a:pt x="2202213" y="3757972"/>
                </a:cubicBezTo>
                <a:lnTo>
                  <a:pt x="1038147" y="3757972"/>
                </a:lnTo>
                <a:cubicBezTo>
                  <a:pt x="902252" y="3757972"/>
                  <a:pt x="792088" y="3647808"/>
                  <a:pt x="792088" y="3511913"/>
                </a:cubicBezTo>
                <a:lnTo>
                  <a:pt x="792088" y="3010903"/>
                </a:lnTo>
                <a:cubicBezTo>
                  <a:pt x="317340" y="2729746"/>
                  <a:pt x="0" y="2212023"/>
                  <a:pt x="0" y="1620180"/>
                </a:cubicBezTo>
                <a:cubicBezTo>
                  <a:pt x="0" y="725379"/>
                  <a:pt x="725379" y="0"/>
                  <a:pt x="1620180" y="0"/>
                </a:cubicBezTo>
                <a:close/>
              </a:path>
            </a:pathLst>
          </a:custGeom>
          <a:solidFill>
            <a:sysClr val="window" lastClr="FFFFFF"/>
          </a:solidFill>
          <a:ln w="2032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4879127" y="5206796"/>
            <a:ext cx="1441170" cy="298140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5004199" y="5636651"/>
            <a:ext cx="1191026" cy="300519"/>
          </a:xfrm>
          <a:prstGeom prst="roundRect">
            <a:avLst>
              <a:gd name="adj" fmla="val 50000"/>
            </a:avLst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4879127" y="6068884"/>
            <a:ext cx="1441170" cy="298140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5145619" y="6498739"/>
            <a:ext cx="908186" cy="229153"/>
          </a:xfrm>
          <a:prstGeom prst="roundRect">
            <a:avLst>
              <a:gd name="adj" fmla="val 50000"/>
            </a:avLst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956507" y="1284286"/>
            <a:ext cx="816616" cy="816541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2773123" y="1828647"/>
            <a:ext cx="1088821" cy="453634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sp>
        <p:nvSpPr>
          <p:cNvPr id="35" name="椭圆 34"/>
          <p:cNvSpPr/>
          <p:nvPr/>
        </p:nvSpPr>
        <p:spPr>
          <a:xfrm rot="8309691">
            <a:off x="8593585" y="1951122"/>
            <a:ext cx="816616" cy="816541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rot="8309691">
            <a:off x="7503479" y="2492092"/>
            <a:ext cx="1088821" cy="453634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sp>
        <p:nvSpPr>
          <p:cNvPr id="37" name="椭圆 36"/>
          <p:cNvSpPr/>
          <p:nvPr/>
        </p:nvSpPr>
        <p:spPr>
          <a:xfrm rot="17818244">
            <a:off x="2884185" y="5597530"/>
            <a:ext cx="816541" cy="816616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rot="17818244">
            <a:off x="3503653" y="5094570"/>
            <a:ext cx="1088721" cy="453675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sp>
        <p:nvSpPr>
          <p:cNvPr id="39" name="椭圆 38"/>
          <p:cNvSpPr/>
          <p:nvPr/>
        </p:nvSpPr>
        <p:spPr>
          <a:xfrm rot="12106883">
            <a:off x="7445236" y="5698275"/>
            <a:ext cx="816616" cy="816541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rot="12106883">
            <a:off x="6559110" y="5189242"/>
            <a:ext cx="1088821" cy="453634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sp>
        <p:nvSpPr>
          <p:cNvPr id="41" name="TextBox 40"/>
          <p:cNvSpPr txBox="1"/>
          <p:nvPr/>
        </p:nvSpPr>
        <p:spPr>
          <a:xfrm flipH="1">
            <a:off x="4134149" y="2209846"/>
            <a:ext cx="2903523" cy="174139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dirty="0">
                <a:solidFill>
                  <a:sysClr val="window" lastClr="FFFFFF">
                    <a:lumMod val="65000"/>
                  </a:sysClr>
                </a:solidFill>
                <a:cs typeface="Times New Roman" pitchFamily="18" charset="0"/>
              </a:rPr>
              <a:t>YOUR</a:t>
            </a:r>
            <a:r>
              <a:rPr lang="en-US" altLang="zh-CN" sz="6600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rPr>
              <a:t> TITLE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1870285" y="1430586"/>
            <a:ext cx="101257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rPr>
              <a:t>01</a:t>
            </a:r>
            <a:endParaRPr lang="zh-CN" altLang="en-US" sz="4000" dirty="0">
              <a:solidFill>
                <a:srgbClr val="F79646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2786172" y="5737066"/>
            <a:ext cx="101257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rPr>
              <a:t>03</a:t>
            </a:r>
            <a:endParaRPr lang="zh-CN" altLang="en-US" sz="4000" dirty="0">
              <a:solidFill>
                <a:srgbClr val="F79646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flipH="1">
            <a:off x="8513898" y="2082435"/>
            <a:ext cx="101257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rPr>
              <a:t>02</a:t>
            </a:r>
            <a:endParaRPr lang="zh-CN" altLang="en-US" sz="4000" dirty="0">
              <a:solidFill>
                <a:srgbClr val="F79646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flipH="1">
            <a:off x="7359458" y="5816813"/>
            <a:ext cx="101257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rPr>
              <a:t>04</a:t>
            </a:r>
            <a:endParaRPr lang="zh-CN" altLang="en-US" sz="4000" dirty="0">
              <a:solidFill>
                <a:srgbClr val="F79646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1230628" y="2338033"/>
            <a:ext cx="2040899" cy="41180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ysClr val="window" lastClr="FFFFFF">
                    <a:lumMod val="65000"/>
                  </a:sysClr>
                </a:solidFill>
                <a:cs typeface="Times New Roman" pitchFamily="18" charset="0"/>
              </a:rPr>
              <a:t>YOUR</a:t>
            </a:r>
            <a:r>
              <a:rPr lang="en-US" altLang="zh-CN" sz="2400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rPr>
              <a:t> TEXT</a:t>
            </a:r>
            <a:endParaRPr lang="zh-CN" altLang="en-US" sz="2400" dirty="0">
              <a:solidFill>
                <a:srgbClr val="F79646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7687" y="2770886"/>
            <a:ext cx="2885046" cy="7626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</a:t>
            </a:r>
          </a:p>
        </p:txBody>
      </p:sp>
      <p:sp>
        <p:nvSpPr>
          <p:cNvPr id="48" name="TextBox 47"/>
          <p:cNvSpPr txBox="1"/>
          <p:nvPr/>
        </p:nvSpPr>
        <p:spPr>
          <a:xfrm flipH="1">
            <a:off x="8047891" y="3005461"/>
            <a:ext cx="2040899" cy="41180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ysClr val="window" lastClr="FFFFFF">
                    <a:lumMod val="65000"/>
                  </a:sysClr>
                </a:solidFill>
                <a:cs typeface="Times New Roman" pitchFamily="18" charset="0"/>
              </a:rPr>
              <a:t>YOUR</a:t>
            </a:r>
            <a:r>
              <a:rPr lang="en-US" altLang="zh-CN" sz="2400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rPr>
              <a:t> TEXT</a:t>
            </a:r>
            <a:endParaRPr lang="zh-CN" altLang="en-US" sz="2400" dirty="0">
              <a:solidFill>
                <a:srgbClr val="F79646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684951" y="3438314"/>
            <a:ext cx="2885046" cy="7626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</a:t>
            </a:r>
          </a:p>
        </p:txBody>
      </p:sp>
      <p:sp>
        <p:nvSpPr>
          <p:cNvPr id="50" name="TextBox 49"/>
          <p:cNvSpPr txBox="1"/>
          <p:nvPr/>
        </p:nvSpPr>
        <p:spPr>
          <a:xfrm flipH="1">
            <a:off x="2228711" y="6634529"/>
            <a:ext cx="2040899" cy="41180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ysClr val="window" lastClr="FFFFFF">
                    <a:lumMod val="65000"/>
                  </a:sysClr>
                </a:solidFill>
                <a:cs typeface="Times New Roman" pitchFamily="18" charset="0"/>
              </a:rPr>
              <a:t>YOUR</a:t>
            </a:r>
            <a:r>
              <a:rPr lang="en-US" altLang="zh-CN" sz="2400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rPr>
              <a:t> TEXT</a:t>
            </a:r>
            <a:endParaRPr lang="zh-CN" altLang="en-US" sz="2400" dirty="0">
              <a:solidFill>
                <a:srgbClr val="F79646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65774" y="6995373"/>
            <a:ext cx="2885046" cy="7626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</a:t>
            </a:r>
          </a:p>
        </p:txBody>
      </p:sp>
      <p:sp>
        <p:nvSpPr>
          <p:cNvPr id="52" name="TextBox 51"/>
          <p:cNvSpPr txBox="1"/>
          <p:nvPr/>
        </p:nvSpPr>
        <p:spPr>
          <a:xfrm flipH="1">
            <a:off x="6856200" y="6725255"/>
            <a:ext cx="2040899" cy="41180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ysClr val="window" lastClr="FFFFFF">
                    <a:lumMod val="65000"/>
                  </a:sysClr>
                </a:solidFill>
                <a:cs typeface="Times New Roman" pitchFamily="18" charset="0"/>
              </a:rPr>
              <a:t>YOUR</a:t>
            </a:r>
            <a:r>
              <a:rPr lang="en-US" altLang="zh-CN" sz="2400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rPr>
              <a:t> TEXT</a:t>
            </a:r>
            <a:endParaRPr lang="zh-CN" altLang="en-US" sz="2400" dirty="0">
              <a:solidFill>
                <a:srgbClr val="F79646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93262" y="7086103"/>
            <a:ext cx="2885046" cy="7626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</a:t>
            </a:r>
          </a:p>
        </p:txBody>
      </p:sp>
    </p:spTree>
    <p:extLst>
      <p:ext uri="{BB962C8B-B14F-4D97-AF65-F5344CB8AC3E}">
        <p14:creationId xmlns:p14="http://schemas.microsoft.com/office/powerpoint/2010/main" val="979887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976</Words>
  <Application>Microsoft Office PowerPoint</Application>
  <PresentationFormat>自定义</PresentationFormat>
  <Paragraphs>70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2019-08-30T15:26:01Z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