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8"/>
  </p:notesMasterIdLst>
  <p:handoutMasterIdLst>
    <p:handoutMasterId r:id="rId9"/>
  </p:handoutMasterIdLst>
  <p:sldIdLst>
    <p:sldId id="461" r:id="rId3"/>
    <p:sldId id="462" r:id="rId4"/>
    <p:sldId id="463" r:id="rId5"/>
    <p:sldId id="464" r:id="rId6"/>
    <p:sldId id="359" r:id="rId7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310" y="-4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68549" y="2332214"/>
            <a:ext cx="3409385" cy="1056336"/>
            <a:chOff x="2345628" y="1700808"/>
            <a:chExt cx="3409385" cy="1056336"/>
          </a:xfrm>
        </p:grpSpPr>
        <p:grpSp>
          <p:nvGrpSpPr>
            <p:cNvPr id="3" name="组合 2"/>
            <p:cNvGrpSpPr/>
            <p:nvPr/>
          </p:nvGrpSpPr>
          <p:grpSpPr>
            <a:xfrm>
              <a:off x="2345628" y="1700808"/>
              <a:ext cx="2421489" cy="1056336"/>
              <a:chOff x="3387139" y="1814166"/>
              <a:chExt cx="2421489" cy="1056336"/>
            </a:xfrm>
          </p:grpSpPr>
          <p:sp>
            <p:nvSpPr>
              <p:cNvPr id="5" name="文本框 187"/>
              <p:cNvSpPr txBox="1"/>
              <p:nvPr/>
            </p:nvSpPr>
            <p:spPr>
              <a:xfrm>
                <a:off x="4695405" y="1814166"/>
                <a:ext cx="1113223" cy="5078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en-US" altLang="zh-CN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" name="文本框 188"/>
              <p:cNvSpPr txBox="1"/>
              <p:nvPr/>
            </p:nvSpPr>
            <p:spPr>
              <a:xfrm>
                <a:off x="3387139" y="2224171"/>
                <a:ext cx="24214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bg1">
                        <a:lumMod val="8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单击添加内容详情单击添加内容</a:t>
                </a:r>
                <a:r>
                  <a:rPr lang="zh-CN" altLang="en-US" sz="1200" dirty="0" smtClean="0">
                    <a:solidFill>
                      <a:schemeClr val="bg1">
                        <a:lumMod val="8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详情单击</a:t>
                </a:r>
                <a:r>
                  <a:rPr lang="zh-CN" altLang="en-US" sz="1200" dirty="0">
                    <a:solidFill>
                      <a:schemeClr val="bg1">
                        <a:lumMod val="8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添加内容</a:t>
                </a:r>
                <a:r>
                  <a:rPr lang="zh-CN" altLang="en-US" sz="1200" dirty="0" smtClean="0">
                    <a:solidFill>
                      <a:schemeClr val="bg1">
                        <a:lumMod val="8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详情</a:t>
                </a:r>
                <a:endParaRPr lang="en-US" altLang="zh-CN" sz="1200" dirty="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" name="文本框 186"/>
            <p:cNvSpPr txBox="1"/>
            <p:nvPr/>
          </p:nvSpPr>
          <p:spPr>
            <a:xfrm>
              <a:off x="4767117" y="1700808"/>
              <a:ext cx="98789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35%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856352" y="2304157"/>
            <a:ext cx="3406358" cy="1056336"/>
            <a:chOff x="6930694" y="1700808"/>
            <a:chExt cx="3406358" cy="1056336"/>
          </a:xfrm>
        </p:grpSpPr>
        <p:grpSp>
          <p:nvGrpSpPr>
            <p:cNvPr id="8" name="组合 7"/>
            <p:cNvGrpSpPr/>
            <p:nvPr/>
          </p:nvGrpSpPr>
          <p:grpSpPr>
            <a:xfrm>
              <a:off x="7918592" y="1700808"/>
              <a:ext cx="2418460" cy="1056336"/>
              <a:chOff x="3287688" y="1814166"/>
              <a:chExt cx="2418460" cy="1056336"/>
            </a:xfrm>
          </p:grpSpPr>
          <p:sp>
            <p:nvSpPr>
              <p:cNvPr id="10" name="文本框 192"/>
              <p:cNvSpPr txBox="1"/>
              <p:nvPr/>
            </p:nvSpPr>
            <p:spPr>
              <a:xfrm>
                <a:off x="3287688" y="1814166"/>
                <a:ext cx="1113223" cy="5078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en-US" altLang="zh-CN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" name="文本框 193"/>
              <p:cNvSpPr txBox="1"/>
              <p:nvPr/>
            </p:nvSpPr>
            <p:spPr>
              <a:xfrm>
                <a:off x="3287688" y="2224171"/>
                <a:ext cx="241846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bg1">
                        <a:lumMod val="8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单击添加内容详情单击添加内容</a:t>
                </a:r>
                <a:r>
                  <a:rPr lang="zh-CN" altLang="en-US" sz="1200" dirty="0" smtClean="0">
                    <a:solidFill>
                      <a:schemeClr val="bg1">
                        <a:lumMod val="8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详情单击</a:t>
                </a:r>
                <a:r>
                  <a:rPr lang="zh-CN" altLang="en-US" sz="1200" dirty="0">
                    <a:solidFill>
                      <a:schemeClr val="bg1">
                        <a:lumMod val="8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添加内容</a:t>
                </a:r>
                <a:r>
                  <a:rPr lang="zh-CN" altLang="en-US" sz="1200" dirty="0" smtClean="0">
                    <a:solidFill>
                      <a:schemeClr val="bg1">
                        <a:lumMod val="8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详情</a:t>
                </a:r>
                <a:endParaRPr lang="en-US" altLang="zh-CN" sz="1200" dirty="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9" name="文本框 191"/>
            <p:cNvSpPr txBox="1"/>
            <p:nvPr/>
          </p:nvSpPr>
          <p:spPr>
            <a:xfrm>
              <a:off x="6930694" y="1700808"/>
              <a:ext cx="98789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35%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8161590" y="4423439"/>
            <a:ext cx="3326696" cy="1056336"/>
            <a:chOff x="8655535" y="4233458"/>
            <a:chExt cx="3326696" cy="1056336"/>
          </a:xfrm>
        </p:grpSpPr>
        <p:grpSp>
          <p:nvGrpSpPr>
            <p:cNvPr id="13" name="组合 12"/>
            <p:cNvGrpSpPr/>
            <p:nvPr/>
          </p:nvGrpSpPr>
          <p:grpSpPr>
            <a:xfrm>
              <a:off x="9643430" y="4233458"/>
              <a:ext cx="2338801" cy="1056336"/>
              <a:chOff x="3287687" y="1814166"/>
              <a:chExt cx="2338801" cy="1056336"/>
            </a:xfrm>
          </p:grpSpPr>
          <p:sp>
            <p:nvSpPr>
              <p:cNvPr id="15" name="文本框 197"/>
              <p:cNvSpPr txBox="1"/>
              <p:nvPr/>
            </p:nvSpPr>
            <p:spPr>
              <a:xfrm>
                <a:off x="3287688" y="1814166"/>
                <a:ext cx="1113223" cy="5078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en-US" altLang="zh-CN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文本框 198"/>
              <p:cNvSpPr txBox="1"/>
              <p:nvPr/>
            </p:nvSpPr>
            <p:spPr>
              <a:xfrm>
                <a:off x="3287687" y="2224171"/>
                <a:ext cx="233880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bg1">
                        <a:lumMod val="8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单击添加内容详情单击添加内容</a:t>
                </a:r>
                <a:r>
                  <a:rPr lang="zh-CN" altLang="en-US" sz="1200" dirty="0" smtClean="0">
                    <a:solidFill>
                      <a:schemeClr val="bg1">
                        <a:lumMod val="8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详情单击</a:t>
                </a:r>
                <a:r>
                  <a:rPr lang="zh-CN" altLang="en-US" sz="1200" dirty="0">
                    <a:solidFill>
                      <a:schemeClr val="bg1">
                        <a:lumMod val="8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添加内容</a:t>
                </a:r>
                <a:r>
                  <a:rPr lang="zh-CN" altLang="en-US" sz="1200" dirty="0" smtClean="0">
                    <a:solidFill>
                      <a:schemeClr val="bg1">
                        <a:lumMod val="8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详情</a:t>
                </a:r>
                <a:endParaRPr lang="en-US" altLang="zh-CN" sz="1200" dirty="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4" name="文本框 196"/>
            <p:cNvSpPr txBox="1"/>
            <p:nvPr/>
          </p:nvSpPr>
          <p:spPr>
            <a:xfrm>
              <a:off x="8655535" y="4346520"/>
              <a:ext cx="98789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35%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2405" y="4507850"/>
            <a:ext cx="3285579" cy="1056336"/>
            <a:chOff x="810315" y="4233458"/>
            <a:chExt cx="3285579" cy="1056336"/>
          </a:xfrm>
        </p:grpSpPr>
        <p:grpSp>
          <p:nvGrpSpPr>
            <p:cNvPr id="18" name="组合 17"/>
            <p:cNvGrpSpPr/>
            <p:nvPr/>
          </p:nvGrpSpPr>
          <p:grpSpPr>
            <a:xfrm>
              <a:off x="810315" y="4233458"/>
              <a:ext cx="2297683" cy="1056336"/>
              <a:chOff x="3510945" y="1814166"/>
              <a:chExt cx="2297683" cy="1056336"/>
            </a:xfrm>
          </p:grpSpPr>
          <p:sp>
            <p:nvSpPr>
              <p:cNvPr id="20" name="文本框 202"/>
              <p:cNvSpPr txBox="1"/>
              <p:nvPr/>
            </p:nvSpPr>
            <p:spPr>
              <a:xfrm>
                <a:off x="4695405" y="1814166"/>
                <a:ext cx="1113223" cy="5078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en-US" altLang="zh-CN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文本框 203"/>
              <p:cNvSpPr txBox="1"/>
              <p:nvPr/>
            </p:nvSpPr>
            <p:spPr>
              <a:xfrm>
                <a:off x="3510945" y="2224171"/>
                <a:ext cx="229768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bg1">
                        <a:lumMod val="8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单击添加内容详情单击添加内容</a:t>
                </a:r>
                <a:r>
                  <a:rPr lang="zh-CN" altLang="en-US" sz="1200" dirty="0" smtClean="0">
                    <a:solidFill>
                      <a:schemeClr val="bg1">
                        <a:lumMod val="8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详情单击</a:t>
                </a:r>
                <a:r>
                  <a:rPr lang="zh-CN" altLang="en-US" sz="1200" dirty="0">
                    <a:solidFill>
                      <a:schemeClr val="bg1">
                        <a:lumMod val="8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添加内容</a:t>
                </a:r>
                <a:r>
                  <a:rPr lang="zh-CN" altLang="en-US" sz="1200" dirty="0" smtClean="0">
                    <a:solidFill>
                      <a:schemeClr val="bg1">
                        <a:lumMod val="8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详情</a:t>
                </a:r>
                <a:endParaRPr lang="en-US" altLang="zh-CN" sz="1200" dirty="0">
                  <a:solidFill>
                    <a:schemeClr val="bg1">
                      <a:lumMod val="8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9" name="文本框 201"/>
            <p:cNvSpPr txBox="1"/>
            <p:nvPr/>
          </p:nvSpPr>
          <p:spPr>
            <a:xfrm>
              <a:off x="3107998" y="4346520"/>
              <a:ext cx="98789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35%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168749" y="2624826"/>
            <a:ext cx="5184576" cy="3744989"/>
            <a:chOff x="3431704" y="1972345"/>
            <a:chExt cx="5184576" cy="3744989"/>
          </a:xfrm>
        </p:grpSpPr>
        <p:grpSp>
          <p:nvGrpSpPr>
            <p:cNvPr id="23" name="组合 22"/>
            <p:cNvGrpSpPr/>
            <p:nvPr/>
          </p:nvGrpSpPr>
          <p:grpSpPr>
            <a:xfrm>
              <a:off x="3431704" y="1972345"/>
              <a:ext cx="5184576" cy="3744989"/>
              <a:chOff x="3120768" y="1282798"/>
              <a:chExt cx="6121516" cy="4421772"/>
            </a:xfrm>
          </p:grpSpPr>
          <p:sp>
            <p:nvSpPr>
              <p:cNvPr id="31" name="Oval 5"/>
              <p:cNvSpPr>
                <a:spLocks noChangeArrowheads="1"/>
              </p:cNvSpPr>
              <p:nvPr/>
            </p:nvSpPr>
            <p:spPr bwMode="auto">
              <a:xfrm>
                <a:off x="6183002" y="3529694"/>
                <a:ext cx="3059282" cy="2174876"/>
              </a:xfrm>
              <a:custGeom>
                <a:avLst/>
                <a:gdLst>
                  <a:gd name="connsiteX0" fmla="*/ 0 w 3059112"/>
                  <a:gd name="connsiteY0" fmla="*/ 1087438 h 2174875"/>
                  <a:gd name="connsiteX1" fmla="*/ 1529556 w 3059112"/>
                  <a:gd name="connsiteY1" fmla="*/ 0 h 2174875"/>
                  <a:gd name="connsiteX2" fmla="*/ 3059112 w 3059112"/>
                  <a:gd name="connsiteY2" fmla="*/ 1087438 h 2174875"/>
                  <a:gd name="connsiteX3" fmla="*/ 1529556 w 3059112"/>
                  <a:gd name="connsiteY3" fmla="*/ 2174876 h 2174875"/>
                  <a:gd name="connsiteX4" fmla="*/ 0 w 3059112"/>
                  <a:gd name="connsiteY4" fmla="*/ 1087438 h 2174875"/>
                  <a:gd name="connsiteX0" fmla="*/ 170 w 3059282"/>
                  <a:gd name="connsiteY0" fmla="*/ 1087438 h 2174876"/>
                  <a:gd name="connsiteX1" fmla="*/ 1529726 w 3059282"/>
                  <a:gd name="connsiteY1" fmla="*/ 0 h 2174876"/>
                  <a:gd name="connsiteX2" fmla="*/ 3059282 w 3059282"/>
                  <a:gd name="connsiteY2" fmla="*/ 1087438 h 2174876"/>
                  <a:gd name="connsiteX3" fmla="*/ 1529726 w 3059282"/>
                  <a:gd name="connsiteY3" fmla="*/ 2174876 h 2174876"/>
                  <a:gd name="connsiteX4" fmla="*/ 170 w 3059282"/>
                  <a:gd name="connsiteY4" fmla="*/ 1087438 h 2174876"/>
                  <a:gd name="connsiteX0" fmla="*/ 170 w 3059282"/>
                  <a:gd name="connsiteY0" fmla="*/ 1087438 h 2174876"/>
                  <a:gd name="connsiteX1" fmla="*/ 1529726 w 3059282"/>
                  <a:gd name="connsiteY1" fmla="*/ 0 h 2174876"/>
                  <a:gd name="connsiteX2" fmla="*/ 3059282 w 3059282"/>
                  <a:gd name="connsiteY2" fmla="*/ 1087438 h 2174876"/>
                  <a:gd name="connsiteX3" fmla="*/ 1529726 w 3059282"/>
                  <a:gd name="connsiteY3" fmla="*/ 2174876 h 2174876"/>
                  <a:gd name="connsiteX4" fmla="*/ 170 w 3059282"/>
                  <a:gd name="connsiteY4" fmla="*/ 1087438 h 2174876"/>
                  <a:gd name="connsiteX0" fmla="*/ 170 w 3059282"/>
                  <a:gd name="connsiteY0" fmla="*/ 1087438 h 2174876"/>
                  <a:gd name="connsiteX1" fmla="*/ 1529726 w 3059282"/>
                  <a:gd name="connsiteY1" fmla="*/ 0 h 2174876"/>
                  <a:gd name="connsiteX2" fmla="*/ 3059282 w 3059282"/>
                  <a:gd name="connsiteY2" fmla="*/ 1087438 h 2174876"/>
                  <a:gd name="connsiteX3" fmla="*/ 1529726 w 3059282"/>
                  <a:gd name="connsiteY3" fmla="*/ 2174876 h 2174876"/>
                  <a:gd name="connsiteX4" fmla="*/ 170 w 3059282"/>
                  <a:gd name="connsiteY4" fmla="*/ 1087438 h 2174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59282" h="2174876">
                    <a:moveTo>
                      <a:pt x="170" y="1087438"/>
                    </a:moveTo>
                    <a:cubicBezTo>
                      <a:pt x="12870" y="1102813"/>
                      <a:pt x="684976" y="0"/>
                      <a:pt x="1529726" y="0"/>
                    </a:cubicBezTo>
                    <a:cubicBezTo>
                      <a:pt x="2374476" y="0"/>
                      <a:pt x="3059282" y="1090113"/>
                      <a:pt x="3059282" y="1087438"/>
                    </a:cubicBezTo>
                    <a:cubicBezTo>
                      <a:pt x="3059282" y="1084763"/>
                      <a:pt x="2374476" y="2174876"/>
                      <a:pt x="1529726" y="2174876"/>
                    </a:cubicBezTo>
                    <a:cubicBezTo>
                      <a:pt x="684976" y="2174876"/>
                      <a:pt x="-12530" y="1072063"/>
                      <a:pt x="170" y="1087438"/>
                    </a:cubicBezTo>
                    <a:close/>
                  </a:path>
                </a:pathLst>
              </a:custGeom>
              <a:solidFill>
                <a:srgbClr val="F59D1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Oval 5"/>
              <p:cNvSpPr>
                <a:spLocks noChangeArrowheads="1"/>
              </p:cNvSpPr>
              <p:nvPr/>
            </p:nvSpPr>
            <p:spPr bwMode="auto">
              <a:xfrm>
                <a:off x="3120768" y="3529694"/>
                <a:ext cx="3059282" cy="2174876"/>
              </a:xfrm>
              <a:custGeom>
                <a:avLst/>
                <a:gdLst>
                  <a:gd name="connsiteX0" fmla="*/ 0 w 3059112"/>
                  <a:gd name="connsiteY0" fmla="*/ 1087438 h 2174875"/>
                  <a:gd name="connsiteX1" fmla="*/ 1529556 w 3059112"/>
                  <a:gd name="connsiteY1" fmla="*/ 0 h 2174875"/>
                  <a:gd name="connsiteX2" fmla="*/ 3059112 w 3059112"/>
                  <a:gd name="connsiteY2" fmla="*/ 1087438 h 2174875"/>
                  <a:gd name="connsiteX3" fmla="*/ 1529556 w 3059112"/>
                  <a:gd name="connsiteY3" fmla="*/ 2174876 h 2174875"/>
                  <a:gd name="connsiteX4" fmla="*/ 0 w 3059112"/>
                  <a:gd name="connsiteY4" fmla="*/ 1087438 h 2174875"/>
                  <a:gd name="connsiteX0" fmla="*/ 170 w 3059282"/>
                  <a:gd name="connsiteY0" fmla="*/ 1087438 h 2174876"/>
                  <a:gd name="connsiteX1" fmla="*/ 1529726 w 3059282"/>
                  <a:gd name="connsiteY1" fmla="*/ 0 h 2174876"/>
                  <a:gd name="connsiteX2" fmla="*/ 3059282 w 3059282"/>
                  <a:gd name="connsiteY2" fmla="*/ 1087438 h 2174876"/>
                  <a:gd name="connsiteX3" fmla="*/ 1529726 w 3059282"/>
                  <a:gd name="connsiteY3" fmla="*/ 2174876 h 2174876"/>
                  <a:gd name="connsiteX4" fmla="*/ 170 w 3059282"/>
                  <a:gd name="connsiteY4" fmla="*/ 1087438 h 2174876"/>
                  <a:gd name="connsiteX0" fmla="*/ 170 w 3059282"/>
                  <a:gd name="connsiteY0" fmla="*/ 1087438 h 2174876"/>
                  <a:gd name="connsiteX1" fmla="*/ 1529726 w 3059282"/>
                  <a:gd name="connsiteY1" fmla="*/ 0 h 2174876"/>
                  <a:gd name="connsiteX2" fmla="*/ 3059282 w 3059282"/>
                  <a:gd name="connsiteY2" fmla="*/ 1087438 h 2174876"/>
                  <a:gd name="connsiteX3" fmla="*/ 1529726 w 3059282"/>
                  <a:gd name="connsiteY3" fmla="*/ 2174876 h 2174876"/>
                  <a:gd name="connsiteX4" fmla="*/ 170 w 3059282"/>
                  <a:gd name="connsiteY4" fmla="*/ 1087438 h 2174876"/>
                  <a:gd name="connsiteX0" fmla="*/ 170 w 3059282"/>
                  <a:gd name="connsiteY0" fmla="*/ 1087438 h 2174876"/>
                  <a:gd name="connsiteX1" fmla="*/ 1529726 w 3059282"/>
                  <a:gd name="connsiteY1" fmla="*/ 0 h 2174876"/>
                  <a:gd name="connsiteX2" fmla="*/ 3059282 w 3059282"/>
                  <a:gd name="connsiteY2" fmla="*/ 1087438 h 2174876"/>
                  <a:gd name="connsiteX3" fmla="*/ 1529726 w 3059282"/>
                  <a:gd name="connsiteY3" fmla="*/ 2174876 h 2174876"/>
                  <a:gd name="connsiteX4" fmla="*/ 170 w 3059282"/>
                  <a:gd name="connsiteY4" fmla="*/ 1087438 h 2174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59282" h="2174876">
                    <a:moveTo>
                      <a:pt x="170" y="1087438"/>
                    </a:moveTo>
                    <a:cubicBezTo>
                      <a:pt x="12870" y="1102813"/>
                      <a:pt x="684976" y="0"/>
                      <a:pt x="1529726" y="0"/>
                    </a:cubicBezTo>
                    <a:cubicBezTo>
                      <a:pt x="2374476" y="0"/>
                      <a:pt x="3059282" y="1090113"/>
                      <a:pt x="3059282" y="1087438"/>
                    </a:cubicBezTo>
                    <a:cubicBezTo>
                      <a:pt x="3059282" y="1084763"/>
                      <a:pt x="2374476" y="2174876"/>
                      <a:pt x="1529726" y="2174876"/>
                    </a:cubicBezTo>
                    <a:cubicBezTo>
                      <a:pt x="684976" y="2174876"/>
                      <a:pt x="-12530" y="1072063"/>
                      <a:pt x="170" y="1087438"/>
                    </a:cubicBezTo>
                    <a:close/>
                  </a:path>
                </a:pathLst>
              </a:custGeom>
              <a:solidFill>
                <a:srgbClr val="12A28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Oval 5"/>
              <p:cNvSpPr>
                <a:spLocks noChangeArrowheads="1"/>
              </p:cNvSpPr>
              <p:nvPr/>
            </p:nvSpPr>
            <p:spPr bwMode="auto">
              <a:xfrm rot="5400000">
                <a:off x="4650409" y="1725001"/>
                <a:ext cx="3059282" cy="2174876"/>
              </a:xfrm>
              <a:custGeom>
                <a:avLst/>
                <a:gdLst>
                  <a:gd name="connsiteX0" fmla="*/ 0 w 3059112"/>
                  <a:gd name="connsiteY0" fmla="*/ 1087438 h 2174875"/>
                  <a:gd name="connsiteX1" fmla="*/ 1529556 w 3059112"/>
                  <a:gd name="connsiteY1" fmla="*/ 0 h 2174875"/>
                  <a:gd name="connsiteX2" fmla="*/ 3059112 w 3059112"/>
                  <a:gd name="connsiteY2" fmla="*/ 1087438 h 2174875"/>
                  <a:gd name="connsiteX3" fmla="*/ 1529556 w 3059112"/>
                  <a:gd name="connsiteY3" fmla="*/ 2174876 h 2174875"/>
                  <a:gd name="connsiteX4" fmla="*/ 0 w 3059112"/>
                  <a:gd name="connsiteY4" fmla="*/ 1087438 h 2174875"/>
                  <a:gd name="connsiteX0" fmla="*/ 170 w 3059282"/>
                  <a:gd name="connsiteY0" fmla="*/ 1087438 h 2174876"/>
                  <a:gd name="connsiteX1" fmla="*/ 1529726 w 3059282"/>
                  <a:gd name="connsiteY1" fmla="*/ 0 h 2174876"/>
                  <a:gd name="connsiteX2" fmla="*/ 3059282 w 3059282"/>
                  <a:gd name="connsiteY2" fmla="*/ 1087438 h 2174876"/>
                  <a:gd name="connsiteX3" fmla="*/ 1529726 w 3059282"/>
                  <a:gd name="connsiteY3" fmla="*/ 2174876 h 2174876"/>
                  <a:gd name="connsiteX4" fmla="*/ 170 w 3059282"/>
                  <a:gd name="connsiteY4" fmla="*/ 1087438 h 2174876"/>
                  <a:gd name="connsiteX0" fmla="*/ 170 w 3059282"/>
                  <a:gd name="connsiteY0" fmla="*/ 1087438 h 2174876"/>
                  <a:gd name="connsiteX1" fmla="*/ 1529726 w 3059282"/>
                  <a:gd name="connsiteY1" fmla="*/ 0 h 2174876"/>
                  <a:gd name="connsiteX2" fmla="*/ 3059282 w 3059282"/>
                  <a:gd name="connsiteY2" fmla="*/ 1087438 h 2174876"/>
                  <a:gd name="connsiteX3" fmla="*/ 1529726 w 3059282"/>
                  <a:gd name="connsiteY3" fmla="*/ 2174876 h 2174876"/>
                  <a:gd name="connsiteX4" fmla="*/ 170 w 3059282"/>
                  <a:gd name="connsiteY4" fmla="*/ 1087438 h 2174876"/>
                  <a:gd name="connsiteX0" fmla="*/ 170 w 3059282"/>
                  <a:gd name="connsiteY0" fmla="*/ 1087438 h 2174876"/>
                  <a:gd name="connsiteX1" fmla="*/ 1529726 w 3059282"/>
                  <a:gd name="connsiteY1" fmla="*/ 0 h 2174876"/>
                  <a:gd name="connsiteX2" fmla="*/ 3059282 w 3059282"/>
                  <a:gd name="connsiteY2" fmla="*/ 1087438 h 2174876"/>
                  <a:gd name="connsiteX3" fmla="*/ 1529726 w 3059282"/>
                  <a:gd name="connsiteY3" fmla="*/ 2174876 h 2174876"/>
                  <a:gd name="connsiteX4" fmla="*/ 170 w 3059282"/>
                  <a:gd name="connsiteY4" fmla="*/ 1087438 h 2174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59282" h="2174876">
                    <a:moveTo>
                      <a:pt x="170" y="1087438"/>
                    </a:moveTo>
                    <a:cubicBezTo>
                      <a:pt x="12870" y="1102813"/>
                      <a:pt x="684976" y="0"/>
                      <a:pt x="1529726" y="0"/>
                    </a:cubicBezTo>
                    <a:cubicBezTo>
                      <a:pt x="2374476" y="0"/>
                      <a:pt x="3059282" y="1090113"/>
                      <a:pt x="3059282" y="1087438"/>
                    </a:cubicBezTo>
                    <a:cubicBezTo>
                      <a:pt x="3059282" y="1084763"/>
                      <a:pt x="2374476" y="2174876"/>
                      <a:pt x="1529726" y="2174876"/>
                    </a:cubicBezTo>
                    <a:cubicBezTo>
                      <a:pt x="684976" y="2174876"/>
                      <a:pt x="-12530" y="1072063"/>
                      <a:pt x="170" y="1087438"/>
                    </a:cubicBezTo>
                    <a:close/>
                  </a:path>
                </a:pathLst>
              </a:custGeom>
              <a:solidFill>
                <a:srgbClr val="2A7F9E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5519936" y="3933056"/>
                <a:ext cx="1368152" cy="136815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4" name="Freeform 5"/>
            <p:cNvSpPr>
              <a:spLocks noChangeAspect="1" noEditPoints="1"/>
            </p:cNvSpPr>
            <p:nvPr/>
          </p:nvSpPr>
          <p:spPr bwMode="auto">
            <a:xfrm>
              <a:off x="7076707" y="4436336"/>
              <a:ext cx="715897" cy="720000"/>
            </a:xfrm>
            <a:custGeom>
              <a:avLst/>
              <a:gdLst>
                <a:gd name="T0" fmla="*/ 0 w 207"/>
                <a:gd name="T1" fmla="*/ 87 h 208"/>
                <a:gd name="T2" fmla="*/ 0 w 207"/>
                <a:gd name="T3" fmla="*/ 78 h 208"/>
                <a:gd name="T4" fmla="*/ 0 w 207"/>
                <a:gd name="T5" fmla="*/ 77 h 208"/>
                <a:gd name="T6" fmla="*/ 1 w 207"/>
                <a:gd name="T7" fmla="*/ 65 h 208"/>
                <a:gd name="T8" fmla="*/ 16 w 207"/>
                <a:gd name="T9" fmla="*/ 33 h 208"/>
                <a:gd name="T10" fmla="*/ 46 w 207"/>
                <a:gd name="T11" fmla="*/ 8 h 208"/>
                <a:gd name="T12" fmla="*/ 74 w 207"/>
                <a:gd name="T13" fmla="*/ 1 h 208"/>
                <a:gd name="T14" fmla="*/ 77 w 207"/>
                <a:gd name="T15" fmla="*/ 0 h 208"/>
                <a:gd name="T16" fmla="*/ 86 w 207"/>
                <a:gd name="T17" fmla="*/ 0 h 208"/>
                <a:gd name="T18" fmla="*/ 92 w 207"/>
                <a:gd name="T19" fmla="*/ 1 h 208"/>
                <a:gd name="T20" fmla="*/ 114 w 207"/>
                <a:gd name="T21" fmla="*/ 7 h 208"/>
                <a:gd name="T22" fmla="*/ 150 w 207"/>
                <a:gd name="T23" fmla="*/ 36 h 208"/>
                <a:gd name="T24" fmla="*/ 163 w 207"/>
                <a:gd name="T25" fmla="*/ 75 h 208"/>
                <a:gd name="T26" fmla="*/ 163 w 207"/>
                <a:gd name="T27" fmla="*/ 94 h 208"/>
                <a:gd name="T28" fmla="*/ 152 w 207"/>
                <a:gd name="T29" fmla="*/ 125 h 208"/>
                <a:gd name="T30" fmla="*/ 151 w 207"/>
                <a:gd name="T31" fmla="*/ 127 h 208"/>
                <a:gd name="T32" fmla="*/ 153 w 207"/>
                <a:gd name="T33" fmla="*/ 129 h 208"/>
                <a:gd name="T34" fmla="*/ 202 w 207"/>
                <a:gd name="T35" fmla="*/ 178 h 208"/>
                <a:gd name="T36" fmla="*/ 206 w 207"/>
                <a:gd name="T37" fmla="*/ 185 h 208"/>
                <a:gd name="T38" fmla="*/ 207 w 207"/>
                <a:gd name="T39" fmla="*/ 188 h 208"/>
                <a:gd name="T40" fmla="*/ 207 w 207"/>
                <a:gd name="T41" fmla="*/ 192 h 208"/>
                <a:gd name="T42" fmla="*/ 207 w 207"/>
                <a:gd name="T43" fmla="*/ 193 h 208"/>
                <a:gd name="T44" fmla="*/ 197 w 207"/>
                <a:gd name="T45" fmla="*/ 206 h 208"/>
                <a:gd name="T46" fmla="*/ 192 w 207"/>
                <a:gd name="T47" fmla="*/ 208 h 208"/>
                <a:gd name="T48" fmla="*/ 188 w 207"/>
                <a:gd name="T49" fmla="*/ 208 h 208"/>
                <a:gd name="T50" fmla="*/ 187 w 207"/>
                <a:gd name="T51" fmla="*/ 207 h 208"/>
                <a:gd name="T52" fmla="*/ 176 w 207"/>
                <a:gd name="T53" fmla="*/ 201 h 208"/>
                <a:gd name="T54" fmla="*/ 144 w 207"/>
                <a:gd name="T55" fmla="*/ 169 h 208"/>
                <a:gd name="T56" fmla="*/ 126 w 207"/>
                <a:gd name="T57" fmla="*/ 151 h 208"/>
                <a:gd name="T58" fmla="*/ 123 w 207"/>
                <a:gd name="T59" fmla="*/ 153 h 208"/>
                <a:gd name="T60" fmla="*/ 88 w 207"/>
                <a:gd name="T61" fmla="*/ 164 h 208"/>
                <a:gd name="T62" fmla="*/ 67 w 207"/>
                <a:gd name="T63" fmla="*/ 163 h 208"/>
                <a:gd name="T64" fmla="*/ 39 w 207"/>
                <a:gd name="T65" fmla="*/ 152 h 208"/>
                <a:gd name="T66" fmla="*/ 10 w 207"/>
                <a:gd name="T67" fmla="*/ 122 h 208"/>
                <a:gd name="T68" fmla="*/ 0 w 207"/>
                <a:gd name="T69" fmla="*/ 90 h 208"/>
                <a:gd name="T70" fmla="*/ 0 w 207"/>
                <a:gd name="T71" fmla="*/ 87 h 208"/>
                <a:gd name="T72" fmla="*/ 138 w 207"/>
                <a:gd name="T73" fmla="*/ 82 h 208"/>
                <a:gd name="T74" fmla="*/ 82 w 207"/>
                <a:gd name="T75" fmla="*/ 26 h 208"/>
                <a:gd name="T76" fmla="*/ 26 w 207"/>
                <a:gd name="T77" fmla="*/ 82 h 208"/>
                <a:gd name="T78" fmla="*/ 82 w 207"/>
                <a:gd name="T79" fmla="*/ 138 h 208"/>
                <a:gd name="T80" fmla="*/ 138 w 207"/>
                <a:gd name="T81" fmla="*/ 82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7" h="208">
                  <a:moveTo>
                    <a:pt x="0" y="87"/>
                  </a:moveTo>
                  <a:cubicBezTo>
                    <a:pt x="0" y="84"/>
                    <a:pt x="0" y="81"/>
                    <a:pt x="0" y="78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3"/>
                    <a:pt x="1" y="69"/>
                    <a:pt x="1" y="65"/>
                  </a:cubicBezTo>
                  <a:cubicBezTo>
                    <a:pt x="4" y="53"/>
                    <a:pt x="9" y="42"/>
                    <a:pt x="16" y="33"/>
                  </a:cubicBezTo>
                  <a:cubicBezTo>
                    <a:pt x="24" y="22"/>
                    <a:pt x="34" y="14"/>
                    <a:pt x="46" y="8"/>
                  </a:cubicBezTo>
                  <a:cubicBezTo>
                    <a:pt x="55" y="4"/>
                    <a:pt x="64" y="1"/>
                    <a:pt x="74" y="1"/>
                  </a:cubicBezTo>
                  <a:cubicBezTo>
                    <a:pt x="75" y="0"/>
                    <a:pt x="76" y="0"/>
                    <a:pt x="77" y="0"/>
                  </a:cubicBezTo>
                  <a:cubicBezTo>
                    <a:pt x="80" y="0"/>
                    <a:pt x="83" y="0"/>
                    <a:pt x="86" y="0"/>
                  </a:cubicBezTo>
                  <a:cubicBezTo>
                    <a:pt x="88" y="0"/>
                    <a:pt x="90" y="1"/>
                    <a:pt x="92" y="1"/>
                  </a:cubicBezTo>
                  <a:cubicBezTo>
                    <a:pt x="99" y="2"/>
                    <a:pt x="107" y="4"/>
                    <a:pt x="114" y="7"/>
                  </a:cubicBezTo>
                  <a:cubicBezTo>
                    <a:pt x="129" y="13"/>
                    <a:pt x="141" y="23"/>
                    <a:pt x="150" y="36"/>
                  </a:cubicBezTo>
                  <a:cubicBezTo>
                    <a:pt x="158" y="48"/>
                    <a:pt x="162" y="61"/>
                    <a:pt x="163" y="75"/>
                  </a:cubicBezTo>
                  <a:cubicBezTo>
                    <a:pt x="164" y="82"/>
                    <a:pt x="164" y="88"/>
                    <a:pt x="163" y="94"/>
                  </a:cubicBezTo>
                  <a:cubicBezTo>
                    <a:pt x="161" y="105"/>
                    <a:pt x="158" y="115"/>
                    <a:pt x="152" y="125"/>
                  </a:cubicBezTo>
                  <a:cubicBezTo>
                    <a:pt x="151" y="125"/>
                    <a:pt x="151" y="126"/>
                    <a:pt x="151" y="127"/>
                  </a:cubicBezTo>
                  <a:cubicBezTo>
                    <a:pt x="151" y="128"/>
                    <a:pt x="152" y="128"/>
                    <a:pt x="153" y="129"/>
                  </a:cubicBezTo>
                  <a:cubicBezTo>
                    <a:pt x="169" y="145"/>
                    <a:pt x="185" y="161"/>
                    <a:pt x="202" y="178"/>
                  </a:cubicBezTo>
                  <a:cubicBezTo>
                    <a:pt x="204" y="180"/>
                    <a:pt x="205" y="182"/>
                    <a:pt x="206" y="185"/>
                  </a:cubicBezTo>
                  <a:cubicBezTo>
                    <a:pt x="207" y="186"/>
                    <a:pt x="207" y="187"/>
                    <a:pt x="207" y="188"/>
                  </a:cubicBezTo>
                  <a:cubicBezTo>
                    <a:pt x="207" y="190"/>
                    <a:pt x="207" y="191"/>
                    <a:pt x="207" y="192"/>
                  </a:cubicBezTo>
                  <a:cubicBezTo>
                    <a:pt x="207" y="193"/>
                    <a:pt x="207" y="193"/>
                    <a:pt x="207" y="193"/>
                  </a:cubicBezTo>
                  <a:cubicBezTo>
                    <a:pt x="206" y="199"/>
                    <a:pt x="203" y="203"/>
                    <a:pt x="197" y="206"/>
                  </a:cubicBezTo>
                  <a:cubicBezTo>
                    <a:pt x="195" y="207"/>
                    <a:pt x="194" y="207"/>
                    <a:pt x="192" y="208"/>
                  </a:cubicBezTo>
                  <a:cubicBezTo>
                    <a:pt x="190" y="208"/>
                    <a:pt x="189" y="208"/>
                    <a:pt x="188" y="208"/>
                  </a:cubicBezTo>
                  <a:cubicBezTo>
                    <a:pt x="188" y="208"/>
                    <a:pt x="188" y="207"/>
                    <a:pt x="187" y="207"/>
                  </a:cubicBezTo>
                  <a:cubicBezTo>
                    <a:pt x="183" y="207"/>
                    <a:pt x="179" y="205"/>
                    <a:pt x="176" y="201"/>
                  </a:cubicBezTo>
                  <a:cubicBezTo>
                    <a:pt x="165" y="190"/>
                    <a:pt x="155" y="180"/>
                    <a:pt x="144" y="169"/>
                  </a:cubicBezTo>
                  <a:cubicBezTo>
                    <a:pt x="138" y="163"/>
                    <a:pt x="132" y="157"/>
                    <a:pt x="126" y="151"/>
                  </a:cubicBezTo>
                  <a:cubicBezTo>
                    <a:pt x="125" y="152"/>
                    <a:pt x="124" y="152"/>
                    <a:pt x="123" y="153"/>
                  </a:cubicBezTo>
                  <a:cubicBezTo>
                    <a:pt x="112" y="160"/>
                    <a:pt x="100" y="163"/>
                    <a:pt x="88" y="164"/>
                  </a:cubicBezTo>
                  <a:cubicBezTo>
                    <a:pt x="81" y="165"/>
                    <a:pt x="74" y="164"/>
                    <a:pt x="67" y="163"/>
                  </a:cubicBezTo>
                  <a:cubicBezTo>
                    <a:pt x="57" y="161"/>
                    <a:pt x="48" y="158"/>
                    <a:pt x="39" y="152"/>
                  </a:cubicBezTo>
                  <a:cubicBezTo>
                    <a:pt x="27" y="145"/>
                    <a:pt x="17" y="135"/>
                    <a:pt x="10" y="122"/>
                  </a:cubicBezTo>
                  <a:cubicBezTo>
                    <a:pt x="4" y="112"/>
                    <a:pt x="1" y="102"/>
                    <a:pt x="0" y="90"/>
                  </a:cubicBezTo>
                  <a:cubicBezTo>
                    <a:pt x="0" y="89"/>
                    <a:pt x="0" y="88"/>
                    <a:pt x="0" y="87"/>
                  </a:cubicBezTo>
                  <a:close/>
                  <a:moveTo>
                    <a:pt x="138" y="82"/>
                  </a:moveTo>
                  <a:cubicBezTo>
                    <a:pt x="138" y="51"/>
                    <a:pt x="113" y="26"/>
                    <a:pt x="82" y="26"/>
                  </a:cubicBezTo>
                  <a:cubicBezTo>
                    <a:pt x="51" y="26"/>
                    <a:pt x="26" y="51"/>
                    <a:pt x="26" y="82"/>
                  </a:cubicBezTo>
                  <a:cubicBezTo>
                    <a:pt x="26" y="114"/>
                    <a:pt x="51" y="138"/>
                    <a:pt x="82" y="138"/>
                  </a:cubicBezTo>
                  <a:cubicBezTo>
                    <a:pt x="113" y="138"/>
                    <a:pt x="138" y="113"/>
                    <a:pt x="138" y="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5"/>
            <p:cNvSpPr>
              <a:spLocks noChangeAspect="1"/>
            </p:cNvSpPr>
            <p:nvPr/>
          </p:nvSpPr>
          <p:spPr bwMode="auto">
            <a:xfrm>
              <a:off x="4305002" y="4436336"/>
              <a:ext cx="720000" cy="720000"/>
            </a:xfrm>
            <a:custGeom>
              <a:avLst/>
              <a:gdLst>
                <a:gd name="T0" fmla="*/ 89 w 214"/>
                <a:gd name="T1" fmla="*/ 145 h 214"/>
                <a:gd name="T2" fmla="*/ 1 w 214"/>
                <a:gd name="T3" fmla="*/ 213 h 214"/>
                <a:gd name="T4" fmla="*/ 1 w 214"/>
                <a:gd name="T5" fmla="*/ 213 h 214"/>
                <a:gd name="T6" fmla="*/ 68 w 214"/>
                <a:gd name="T7" fmla="*/ 127 h 214"/>
                <a:gd name="T8" fmla="*/ 63 w 214"/>
                <a:gd name="T9" fmla="*/ 126 h 214"/>
                <a:gd name="T10" fmla="*/ 34 w 214"/>
                <a:gd name="T11" fmla="*/ 127 h 214"/>
                <a:gd name="T12" fmla="*/ 1 w 214"/>
                <a:gd name="T13" fmla="*/ 133 h 214"/>
                <a:gd name="T14" fmla="*/ 0 w 214"/>
                <a:gd name="T15" fmla="*/ 133 h 214"/>
                <a:gd name="T16" fmla="*/ 6 w 214"/>
                <a:gd name="T17" fmla="*/ 126 h 214"/>
                <a:gd name="T18" fmla="*/ 40 w 214"/>
                <a:gd name="T19" fmla="*/ 81 h 214"/>
                <a:gd name="T20" fmla="*/ 42 w 214"/>
                <a:gd name="T21" fmla="*/ 80 h 214"/>
                <a:gd name="T22" fmla="*/ 79 w 214"/>
                <a:gd name="T23" fmla="*/ 80 h 214"/>
                <a:gd name="T24" fmla="*/ 81 w 214"/>
                <a:gd name="T25" fmla="*/ 79 h 214"/>
                <a:gd name="T26" fmla="*/ 145 w 214"/>
                <a:gd name="T27" fmla="*/ 15 h 214"/>
                <a:gd name="T28" fmla="*/ 150 w 214"/>
                <a:gd name="T29" fmla="*/ 13 h 214"/>
                <a:gd name="T30" fmla="*/ 213 w 214"/>
                <a:gd name="T31" fmla="*/ 0 h 214"/>
                <a:gd name="T32" fmla="*/ 214 w 214"/>
                <a:gd name="T33" fmla="*/ 0 h 214"/>
                <a:gd name="T34" fmla="*/ 213 w 214"/>
                <a:gd name="T35" fmla="*/ 6 h 214"/>
                <a:gd name="T36" fmla="*/ 204 w 214"/>
                <a:gd name="T37" fmla="*/ 53 h 214"/>
                <a:gd name="T38" fmla="*/ 201 w 214"/>
                <a:gd name="T39" fmla="*/ 66 h 214"/>
                <a:gd name="T40" fmla="*/ 200 w 214"/>
                <a:gd name="T41" fmla="*/ 68 h 214"/>
                <a:gd name="T42" fmla="*/ 139 w 214"/>
                <a:gd name="T43" fmla="*/ 128 h 214"/>
                <a:gd name="T44" fmla="*/ 135 w 214"/>
                <a:gd name="T45" fmla="*/ 133 h 214"/>
                <a:gd name="T46" fmla="*/ 134 w 214"/>
                <a:gd name="T47" fmla="*/ 135 h 214"/>
                <a:gd name="T48" fmla="*/ 134 w 214"/>
                <a:gd name="T49" fmla="*/ 172 h 214"/>
                <a:gd name="T50" fmla="*/ 133 w 214"/>
                <a:gd name="T51" fmla="*/ 175 h 214"/>
                <a:gd name="T52" fmla="*/ 81 w 214"/>
                <a:gd name="T53" fmla="*/ 213 h 214"/>
                <a:gd name="T54" fmla="*/ 81 w 214"/>
                <a:gd name="T55" fmla="*/ 214 h 214"/>
                <a:gd name="T56" fmla="*/ 81 w 214"/>
                <a:gd name="T57" fmla="*/ 213 h 214"/>
                <a:gd name="T58" fmla="*/ 91 w 214"/>
                <a:gd name="T59" fmla="*/ 180 h 214"/>
                <a:gd name="T60" fmla="*/ 91 w 214"/>
                <a:gd name="T61" fmla="*/ 153 h 214"/>
                <a:gd name="T62" fmla="*/ 89 w 214"/>
                <a:gd name="T63" fmla="*/ 145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4" h="214">
                  <a:moveTo>
                    <a:pt x="89" y="145"/>
                  </a:moveTo>
                  <a:cubicBezTo>
                    <a:pt x="59" y="168"/>
                    <a:pt x="30" y="191"/>
                    <a:pt x="1" y="213"/>
                  </a:cubicBezTo>
                  <a:cubicBezTo>
                    <a:pt x="1" y="213"/>
                    <a:pt x="1" y="213"/>
                    <a:pt x="1" y="213"/>
                  </a:cubicBezTo>
                  <a:cubicBezTo>
                    <a:pt x="23" y="184"/>
                    <a:pt x="45" y="156"/>
                    <a:pt x="68" y="127"/>
                  </a:cubicBezTo>
                  <a:cubicBezTo>
                    <a:pt x="66" y="127"/>
                    <a:pt x="64" y="127"/>
                    <a:pt x="63" y="126"/>
                  </a:cubicBezTo>
                  <a:cubicBezTo>
                    <a:pt x="53" y="125"/>
                    <a:pt x="43" y="126"/>
                    <a:pt x="34" y="127"/>
                  </a:cubicBezTo>
                  <a:cubicBezTo>
                    <a:pt x="23" y="128"/>
                    <a:pt x="12" y="131"/>
                    <a:pt x="1" y="133"/>
                  </a:cubicBezTo>
                  <a:cubicBezTo>
                    <a:pt x="1" y="133"/>
                    <a:pt x="1" y="133"/>
                    <a:pt x="0" y="133"/>
                  </a:cubicBezTo>
                  <a:cubicBezTo>
                    <a:pt x="2" y="131"/>
                    <a:pt x="4" y="128"/>
                    <a:pt x="6" y="126"/>
                  </a:cubicBezTo>
                  <a:cubicBezTo>
                    <a:pt x="17" y="111"/>
                    <a:pt x="28" y="96"/>
                    <a:pt x="40" y="81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54" y="80"/>
                    <a:pt x="67" y="80"/>
                    <a:pt x="79" y="80"/>
                  </a:cubicBezTo>
                  <a:cubicBezTo>
                    <a:pt x="80" y="80"/>
                    <a:pt x="81" y="80"/>
                    <a:pt x="81" y="79"/>
                  </a:cubicBezTo>
                  <a:cubicBezTo>
                    <a:pt x="103" y="58"/>
                    <a:pt x="124" y="36"/>
                    <a:pt x="145" y="15"/>
                  </a:cubicBezTo>
                  <a:cubicBezTo>
                    <a:pt x="147" y="14"/>
                    <a:pt x="148" y="13"/>
                    <a:pt x="150" y="13"/>
                  </a:cubicBezTo>
                  <a:cubicBezTo>
                    <a:pt x="171" y="8"/>
                    <a:pt x="192" y="4"/>
                    <a:pt x="213" y="0"/>
                  </a:cubicBezTo>
                  <a:cubicBezTo>
                    <a:pt x="213" y="0"/>
                    <a:pt x="214" y="0"/>
                    <a:pt x="214" y="0"/>
                  </a:cubicBezTo>
                  <a:cubicBezTo>
                    <a:pt x="214" y="2"/>
                    <a:pt x="213" y="4"/>
                    <a:pt x="213" y="6"/>
                  </a:cubicBezTo>
                  <a:cubicBezTo>
                    <a:pt x="210" y="22"/>
                    <a:pt x="207" y="37"/>
                    <a:pt x="204" y="53"/>
                  </a:cubicBezTo>
                  <a:cubicBezTo>
                    <a:pt x="203" y="57"/>
                    <a:pt x="202" y="61"/>
                    <a:pt x="201" y="66"/>
                  </a:cubicBezTo>
                  <a:cubicBezTo>
                    <a:pt x="201" y="66"/>
                    <a:pt x="201" y="67"/>
                    <a:pt x="200" y="68"/>
                  </a:cubicBezTo>
                  <a:cubicBezTo>
                    <a:pt x="180" y="88"/>
                    <a:pt x="159" y="108"/>
                    <a:pt x="139" y="128"/>
                  </a:cubicBezTo>
                  <a:cubicBezTo>
                    <a:pt x="138" y="130"/>
                    <a:pt x="136" y="131"/>
                    <a:pt x="135" y="133"/>
                  </a:cubicBezTo>
                  <a:cubicBezTo>
                    <a:pt x="134" y="133"/>
                    <a:pt x="134" y="134"/>
                    <a:pt x="134" y="135"/>
                  </a:cubicBezTo>
                  <a:cubicBezTo>
                    <a:pt x="134" y="147"/>
                    <a:pt x="134" y="160"/>
                    <a:pt x="134" y="172"/>
                  </a:cubicBezTo>
                  <a:cubicBezTo>
                    <a:pt x="134" y="173"/>
                    <a:pt x="134" y="174"/>
                    <a:pt x="133" y="175"/>
                  </a:cubicBezTo>
                  <a:cubicBezTo>
                    <a:pt x="116" y="187"/>
                    <a:pt x="99" y="200"/>
                    <a:pt x="81" y="213"/>
                  </a:cubicBezTo>
                  <a:cubicBezTo>
                    <a:pt x="81" y="213"/>
                    <a:pt x="81" y="213"/>
                    <a:pt x="81" y="214"/>
                  </a:cubicBezTo>
                  <a:cubicBezTo>
                    <a:pt x="81" y="213"/>
                    <a:pt x="81" y="213"/>
                    <a:pt x="81" y="213"/>
                  </a:cubicBezTo>
                  <a:cubicBezTo>
                    <a:pt x="86" y="202"/>
                    <a:pt x="89" y="191"/>
                    <a:pt x="91" y="180"/>
                  </a:cubicBezTo>
                  <a:cubicBezTo>
                    <a:pt x="93" y="171"/>
                    <a:pt x="93" y="162"/>
                    <a:pt x="91" y="153"/>
                  </a:cubicBezTo>
                  <a:cubicBezTo>
                    <a:pt x="90" y="151"/>
                    <a:pt x="89" y="148"/>
                    <a:pt x="89" y="1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6" name="Group 13"/>
            <p:cNvGrpSpPr>
              <a:grpSpLocks noChangeAspect="1"/>
            </p:cNvGrpSpPr>
            <p:nvPr/>
          </p:nvGrpSpPr>
          <p:grpSpPr bwMode="auto">
            <a:xfrm>
              <a:off x="5670164" y="2703011"/>
              <a:ext cx="705155" cy="720000"/>
              <a:chOff x="1151" y="2911"/>
              <a:chExt cx="190" cy="194"/>
            </a:xfrm>
            <a:solidFill>
              <a:schemeClr val="bg1"/>
            </a:solidFill>
          </p:grpSpPr>
          <p:sp>
            <p:nvSpPr>
              <p:cNvPr id="27" name="Freeform 15"/>
              <p:cNvSpPr>
                <a:spLocks/>
              </p:cNvSpPr>
              <p:nvPr/>
            </p:nvSpPr>
            <p:spPr bwMode="auto">
              <a:xfrm>
                <a:off x="1151" y="2911"/>
                <a:ext cx="89" cy="90"/>
              </a:xfrm>
              <a:custGeom>
                <a:avLst/>
                <a:gdLst>
                  <a:gd name="T0" fmla="*/ 37 w 37"/>
                  <a:gd name="T1" fmla="*/ 25 h 37"/>
                  <a:gd name="T2" fmla="*/ 37 w 37"/>
                  <a:gd name="T3" fmla="*/ 32 h 37"/>
                  <a:gd name="T4" fmla="*/ 32 w 37"/>
                  <a:gd name="T5" fmla="*/ 37 h 37"/>
                  <a:gd name="T6" fmla="*/ 19 w 37"/>
                  <a:gd name="T7" fmla="*/ 37 h 37"/>
                  <a:gd name="T8" fmla="*/ 4 w 37"/>
                  <a:gd name="T9" fmla="*/ 29 h 37"/>
                  <a:gd name="T10" fmla="*/ 1 w 37"/>
                  <a:gd name="T11" fmla="*/ 16 h 37"/>
                  <a:gd name="T12" fmla="*/ 10 w 37"/>
                  <a:gd name="T13" fmla="*/ 3 h 37"/>
                  <a:gd name="T14" fmla="*/ 21 w 37"/>
                  <a:gd name="T15" fmla="*/ 1 h 37"/>
                  <a:gd name="T16" fmla="*/ 34 w 37"/>
                  <a:gd name="T17" fmla="*/ 10 h 37"/>
                  <a:gd name="T18" fmla="*/ 37 w 37"/>
                  <a:gd name="T19" fmla="*/ 19 h 37"/>
                  <a:gd name="T20" fmla="*/ 37 w 37"/>
                  <a:gd name="T21" fmla="*/ 2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" h="37">
                    <a:moveTo>
                      <a:pt x="37" y="25"/>
                    </a:moveTo>
                    <a:cubicBezTo>
                      <a:pt x="37" y="27"/>
                      <a:pt x="37" y="30"/>
                      <a:pt x="37" y="32"/>
                    </a:cubicBezTo>
                    <a:cubicBezTo>
                      <a:pt x="37" y="35"/>
                      <a:pt x="35" y="37"/>
                      <a:pt x="32" y="37"/>
                    </a:cubicBezTo>
                    <a:cubicBezTo>
                      <a:pt x="28" y="37"/>
                      <a:pt x="23" y="37"/>
                      <a:pt x="19" y="37"/>
                    </a:cubicBezTo>
                    <a:cubicBezTo>
                      <a:pt x="12" y="37"/>
                      <a:pt x="7" y="34"/>
                      <a:pt x="4" y="29"/>
                    </a:cubicBezTo>
                    <a:cubicBezTo>
                      <a:pt x="1" y="25"/>
                      <a:pt x="0" y="21"/>
                      <a:pt x="1" y="16"/>
                    </a:cubicBezTo>
                    <a:cubicBezTo>
                      <a:pt x="2" y="10"/>
                      <a:pt x="5" y="6"/>
                      <a:pt x="10" y="3"/>
                    </a:cubicBezTo>
                    <a:cubicBezTo>
                      <a:pt x="13" y="1"/>
                      <a:pt x="17" y="0"/>
                      <a:pt x="21" y="1"/>
                    </a:cubicBezTo>
                    <a:cubicBezTo>
                      <a:pt x="27" y="2"/>
                      <a:pt x="31" y="5"/>
                      <a:pt x="34" y="10"/>
                    </a:cubicBezTo>
                    <a:cubicBezTo>
                      <a:pt x="36" y="13"/>
                      <a:pt x="36" y="16"/>
                      <a:pt x="37" y="19"/>
                    </a:cubicBezTo>
                    <a:cubicBezTo>
                      <a:pt x="37" y="21"/>
                      <a:pt x="37" y="23"/>
                      <a:pt x="37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16"/>
              <p:cNvSpPr>
                <a:spLocks/>
              </p:cNvSpPr>
              <p:nvPr/>
            </p:nvSpPr>
            <p:spPr bwMode="auto">
              <a:xfrm>
                <a:off x="1151" y="3015"/>
                <a:ext cx="89" cy="87"/>
              </a:xfrm>
              <a:custGeom>
                <a:avLst/>
                <a:gdLst>
                  <a:gd name="T0" fmla="*/ 25 w 37"/>
                  <a:gd name="T1" fmla="*/ 0 h 36"/>
                  <a:gd name="T2" fmla="*/ 32 w 37"/>
                  <a:gd name="T3" fmla="*/ 0 h 36"/>
                  <a:gd name="T4" fmla="*/ 37 w 37"/>
                  <a:gd name="T5" fmla="*/ 4 h 36"/>
                  <a:gd name="T6" fmla="*/ 37 w 37"/>
                  <a:gd name="T7" fmla="*/ 18 h 36"/>
                  <a:gd name="T8" fmla="*/ 29 w 37"/>
                  <a:gd name="T9" fmla="*/ 33 h 36"/>
                  <a:gd name="T10" fmla="*/ 16 w 37"/>
                  <a:gd name="T11" fmla="*/ 36 h 36"/>
                  <a:gd name="T12" fmla="*/ 3 w 37"/>
                  <a:gd name="T13" fmla="*/ 27 h 36"/>
                  <a:gd name="T14" fmla="*/ 1 w 37"/>
                  <a:gd name="T15" fmla="*/ 15 h 36"/>
                  <a:gd name="T16" fmla="*/ 10 w 37"/>
                  <a:gd name="T17" fmla="*/ 2 h 36"/>
                  <a:gd name="T18" fmla="*/ 19 w 37"/>
                  <a:gd name="T19" fmla="*/ 0 h 36"/>
                  <a:gd name="T20" fmla="*/ 25 w 37"/>
                  <a:gd name="T2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" h="36">
                    <a:moveTo>
                      <a:pt x="25" y="0"/>
                    </a:moveTo>
                    <a:cubicBezTo>
                      <a:pt x="27" y="0"/>
                      <a:pt x="30" y="0"/>
                      <a:pt x="32" y="0"/>
                    </a:cubicBezTo>
                    <a:cubicBezTo>
                      <a:pt x="35" y="0"/>
                      <a:pt x="37" y="1"/>
                      <a:pt x="37" y="4"/>
                    </a:cubicBezTo>
                    <a:cubicBezTo>
                      <a:pt x="37" y="9"/>
                      <a:pt x="37" y="13"/>
                      <a:pt x="37" y="18"/>
                    </a:cubicBezTo>
                    <a:cubicBezTo>
                      <a:pt x="36" y="24"/>
                      <a:pt x="34" y="29"/>
                      <a:pt x="29" y="33"/>
                    </a:cubicBezTo>
                    <a:cubicBezTo>
                      <a:pt x="25" y="35"/>
                      <a:pt x="20" y="36"/>
                      <a:pt x="16" y="36"/>
                    </a:cubicBezTo>
                    <a:cubicBezTo>
                      <a:pt x="10" y="35"/>
                      <a:pt x="6" y="32"/>
                      <a:pt x="3" y="27"/>
                    </a:cubicBezTo>
                    <a:cubicBezTo>
                      <a:pt x="1" y="23"/>
                      <a:pt x="0" y="19"/>
                      <a:pt x="1" y="15"/>
                    </a:cubicBezTo>
                    <a:cubicBezTo>
                      <a:pt x="2" y="9"/>
                      <a:pt x="5" y="5"/>
                      <a:pt x="10" y="2"/>
                    </a:cubicBezTo>
                    <a:cubicBezTo>
                      <a:pt x="12" y="0"/>
                      <a:pt x="16" y="0"/>
                      <a:pt x="19" y="0"/>
                    </a:cubicBezTo>
                    <a:cubicBezTo>
                      <a:pt x="21" y="0"/>
                      <a:pt x="23" y="0"/>
                      <a:pt x="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17"/>
              <p:cNvSpPr>
                <a:spLocks/>
              </p:cNvSpPr>
              <p:nvPr/>
            </p:nvSpPr>
            <p:spPr bwMode="auto">
              <a:xfrm>
                <a:off x="1252" y="3015"/>
                <a:ext cx="89" cy="90"/>
              </a:xfrm>
              <a:custGeom>
                <a:avLst/>
                <a:gdLst>
                  <a:gd name="T0" fmla="*/ 12 w 37"/>
                  <a:gd name="T1" fmla="*/ 0 h 37"/>
                  <a:gd name="T2" fmla="*/ 20 w 37"/>
                  <a:gd name="T3" fmla="*/ 0 h 37"/>
                  <a:gd name="T4" fmla="*/ 31 w 37"/>
                  <a:gd name="T5" fmla="*/ 5 h 37"/>
                  <a:gd name="T6" fmla="*/ 36 w 37"/>
                  <a:gd name="T7" fmla="*/ 20 h 37"/>
                  <a:gd name="T8" fmla="*/ 22 w 37"/>
                  <a:gd name="T9" fmla="*/ 36 h 37"/>
                  <a:gd name="T10" fmla="*/ 1 w 37"/>
                  <a:gd name="T11" fmla="*/ 23 h 37"/>
                  <a:gd name="T12" fmla="*/ 0 w 37"/>
                  <a:gd name="T13" fmla="*/ 18 h 37"/>
                  <a:gd name="T14" fmla="*/ 0 w 37"/>
                  <a:gd name="T15" fmla="*/ 4 h 37"/>
                  <a:gd name="T16" fmla="*/ 5 w 37"/>
                  <a:gd name="T17" fmla="*/ 0 h 37"/>
                  <a:gd name="T18" fmla="*/ 12 w 37"/>
                  <a:gd name="T19" fmla="*/ 0 h 37"/>
                  <a:gd name="T20" fmla="*/ 12 w 37"/>
                  <a:gd name="T2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" h="37">
                    <a:moveTo>
                      <a:pt x="12" y="0"/>
                    </a:moveTo>
                    <a:cubicBezTo>
                      <a:pt x="15" y="0"/>
                      <a:pt x="17" y="0"/>
                      <a:pt x="20" y="0"/>
                    </a:cubicBezTo>
                    <a:cubicBezTo>
                      <a:pt x="24" y="0"/>
                      <a:pt x="28" y="2"/>
                      <a:pt x="31" y="5"/>
                    </a:cubicBezTo>
                    <a:cubicBezTo>
                      <a:pt x="35" y="9"/>
                      <a:pt x="37" y="14"/>
                      <a:pt x="36" y="20"/>
                    </a:cubicBezTo>
                    <a:cubicBezTo>
                      <a:pt x="36" y="28"/>
                      <a:pt x="30" y="34"/>
                      <a:pt x="22" y="36"/>
                    </a:cubicBezTo>
                    <a:cubicBezTo>
                      <a:pt x="13" y="37"/>
                      <a:pt x="4" y="32"/>
                      <a:pt x="1" y="23"/>
                    </a:cubicBezTo>
                    <a:cubicBezTo>
                      <a:pt x="1" y="21"/>
                      <a:pt x="0" y="19"/>
                      <a:pt x="0" y="18"/>
                    </a:cubicBezTo>
                    <a:cubicBezTo>
                      <a:pt x="0" y="13"/>
                      <a:pt x="0" y="9"/>
                      <a:pt x="0" y="4"/>
                    </a:cubicBezTo>
                    <a:cubicBezTo>
                      <a:pt x="0" y="1"/>
                      <a:pt x="2" y="0"/>
                      <a:pt x="5" y="0"/>
                    </a:cubicBezTo>
                    <a:cubicBezTo>
                      <a:pt x="7" y="0"/>
                      <a:pt x="10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18"/>
              <p:cNvSpPr>
                <a:spLocks noEditPoints="1"/>
              </p:cNvSpPr>
              <p:nvPr/>
            </p:nvSpPr>
            <p:spPr bwMode="auto">
              <a:xfrm>
                <a:off x="1252" y="2911"/>
                <a:ext cx="89" cy="90"/>
              </a:xfrm>
              <a:custGeom>
                <a:avLst/>
                <a:gdLst>
                  <a:gd name="T0" fmla="*/ 12 w 37"/>
                  <a:gd name="T1" fmla="*/ 37 h 37"/>
                  <a:gd name="T2" fmla="*/ 5 w 37"/>
                  <a:gd name="T3" fmla="*/ 37 h 37"/>
                  <a:gd name="T4" fmla="*/ 0 w 37"/>
                  <a:gd name="T5" fmla="*/ 32 h 37"/>
                  <a:gd name="T6" fmla="*/ 0 w 37"/>
                  <a:gd name="T7" fmla="*/ 19 h 37"/>
                  <a:gd name="T8" fmla="*/ 8 w 37"/>
                  <a:gd name="T9" fmla="*/ 4 h 37"/>
                  <a:gd name="T10" fmla="*/ 21 w 37"/>
                  <a:gd name="T11" fmla="*/ 1 h 37"/>
                  <a:gd name="T12" fmla="*/ 35 w 37"/>
                  <a:gd name="T13" fmla="*/ 12 h 37"/>
                  <a:gd name="T14" fmla="*/ 34 w 37"/>
                  <a:gd name="T15" fmla="*/ 28 h 37"/>
                  <a:gd name="T16" fmla="*/ 22 w 37"/>
                  <a:gd name="T17" fmla="*/ 36 h 37"/>
                  <a:gd name="T18" fmla="*/ 18 w 37"/>
                  <a:gd name="T19" fmla="*/ 37 h 37"/>
                  <a:gd name="T20" fmla="*/ 12 w 37"/>
                  <a:gd name="T21" fmla="*/ 37 h 37"/>
                  <a:gd name="T22" fmla="*/ 7 w 37"/>
                  <a:gd name="T23" fmla="*/ 31 h 37"/>
                  <a:gd name="T24" fmla="*/ 7 w 37"/>
                  <a:gd name="T25" fmla="*/ 31 h 37"/>
                  <a:gd name="T26" fmla="*/ 18 w 37"/>
                  <a:gd name="T27" fmla="*/ 31 h 37"/>
                  <a:gd name="T28" fmla="*/ 30 w 37"/>
                  <a:gd name="T29" fmla="*/ 17 h 37"/>
                  <a:gd name="T30" fmla="*/ 16 w 37"/>
                  <a:gd name="T31" fmla="*/ 7 h 37"/>
                  <a:gd name="T32" fmla="*/ 7 w 37"/>
                  <a:gd name="T33" fmla="*/ 19 h 37"/>
                  <a:gd name="T34" fmla="*/ 7 w 37"/>
                  <a:gd name="T35" fmla="*/ 29 h 37"/>
                  <a:gd name="T36" fmla="*/ 7 w 37"/>
                  <a:gd name="T37" fmla="*/ 3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7" h="37">
                    <a:moveTo>
                      <a:pt x="12" y="37"/>
                    </a:moveTo>
                    <a:cubicBezTo>
                      <a:pt x="10" y="37"/>
                      <a:pt x="7" y="37"/>
                      <a:pt x="5" y="37"/>
                    </a:cubicBezTo>
                    <a:cubicBezTo>
                      <a:pt x="2" y="37"/>
                      <a:pt x="0" y="35"/>
                      <a:pt x="0" y="32"/>
                    </a:cubicBezTo>
                    <a:cubicBezTo>
                      <a:pt x="0" y="28"/>
                      <a:pt x="0" y="23"/>
                      <a:pt x="0" y="19"/>
                    </a:cubicBezTo>
                    <a:cubicBezTo>
                      <a:pt x="1" y="13"/>
                      <a:pt x="3" y="8"/>
                      <a:pt x="8" y="4"/>
                    </a:cubicBezTo>
                    <a:cubicBezTo>
                      <a:pt x="12" y="1"/>
                      <a:pt x="17" y="0"/>
                      <a:pt x="21" y="1"/>
                    </a:cubicBezTo>
                    <a:cubicBezTo>
                      <a:pt x="28" y="2"/>
                      <a:pt x="32" y="6"/>
                      <a:pt x="35" y="12"/>
                    </a:cubicBezTo>
                    <a:cubicBezTo>
                      <a:pt x="37" y="17"/>
                      <a:pt x="37" y="23"/>
                      <a:pt x="34" y="28"/>
                    </a:cubicBezTo>
                    <a:cubicBezTo>
                      <a:pt x="32" y="32"/>
                      <a:pt x="28" y="35"/>
                      <a:pt x="22" y="36"/>
                    </a:cubicBezTo>
                    <a:cubicBezTo>
                      <a:pt x="21" y="37"/>
                      <a:pt x="20" y="37"/>
                      <a:pt x="18" y="37"/>
                    </a:cubicBezTo>
                    <a:cubicBezTo>
                      <a:pt x="16" y="37"/>
                      <a:pt x="14" y="37"/>
                      <a:pt x="12" y="37"/>
                    </a:cubicBezTo>
                    <a:close/>
                    <a:moveTo>
                      <a:pt x="7" y="31"/>
                    </a:moveTo>
                    <a:cubicBezTo>
                      <a:pt x="7" y="31"/>
                      <a:pt x="7" y="31"/>
                      <a:pt x="7" y="31"/>
                    </a:cubicBezTo>
                    <a:cubicBezTo>
                      <a:pt x="11" y="31"/>
                      <a:pt x="15" y="31"/>
                      <a:pt x="18" y="31"/>
                    </a:cubicBezTo>
                    <a:cubicBezTo>
                      <a:pt x="26" y="30"/>
                      <a:pt x="31" y="24"/>
                      <a:pt x="30" y="17"/>
                    </a:cubicBezTo>
                    <a:cubicBezTo>
                      <a:pt x="29" y="10"/>
                      <a:pt x="23" y="6"/>
                      <a:pt x="16" y="7"/>
                    </a:cubicBezTo>
                    <a:cubicBezTo>
                      <a:pt x="11" y="8"/>
                      <a:pt x="7" y="13"/>
                      <a:pt x="7" y="19"/>
                    </a:cubicBezTo>
                    <a:cubicBezTo>
                      <a:pt x="7" y="22"/>
                      <a:pt x="7" y="26"/>
                      <a:pt x="7" y="29"/>
                    </a:cubicBezTo>
                    <a:cubicBezTo>
                      <a:pt x="7" y="29"/>
                      <a:pt x="7" y="30"/>
                      <a:pt x="7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51301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96"/>
          <p:cNvSpPr txBox="1"/>
          <p:nvPr/>
        </p:nvSpPr>
        <p:spPr>
          <a:xfrm>
            <a:off x="407765" y="1582035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在这里添加标题</a:t>
            </a:r>
            <a:endParaRPr lang="en-US" altLang="zh-CN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497"/>
          <p:cNvSpPr txBox="1"/>
          <p:nvPr/>
        </p:nvSpPr>
        <p:spPr>
          <a:xfrm>
            <a:off x="407765" y="2126741"/>
            <a:ext cx="31683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the title in here</a:t>
            </a:r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3648125" y="3240261"/>
            <a:ext cx="3888432" cy="3388459"/>
            <a:chOff x="2093" y="638"/>
            <a:chExt cx="3492" cy="304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2945" y="638"/>
              <a:ext cx="1674" cy="1781"/>
            </a:xfrm>
            <a:custGeom>
              <a:avLst/>
              <a:gdLst>
                <a:gd name="T0" fmla="*/ 883 w 1674"/>
                <a:gd name="T1" fmla="*/ 0 h 1781"/>
                <a:gd name="T2" fmla="*/ 0 w 1674"/>
                <a:gd name="T3" fmla="*/ 1554 h 1781"/>
                <a:gd name="T4" fmla="*/ 443 w 1674"/>
                <a:gd name="T5" fmla="*/ 1471 h 1781"/>
                <a:gd name="T6" fmla="*/ 883 w 1674"/>
                <a:gd name="T7" fmla="*/ 675 h 1781"/>
                <a:gd name="T8" fmla="*/ 1503 w 1674"/>
                <a:gd name="T9" fmla="*/ 1781 h 1781"/>
                <a:gd name="T10" fmla="*/ 1674 w 1674"/>
                <a:gd name="T11" fmla="*/ 1357 h 1781"/>
                <a:gd name="T12" fmla="*/ 883 w 1674"/>
                <a:gd name="T13" fmla="*/ 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4" h="1781">
                  <a:moveTo>
                    <a:pt x="883" y="0"/>
                  </a:moveTo>
                  <a:lnTo>
                    <a:pt x="0" y="1554"/>
                  </a:lnTo>
                  <a:lnTo>
                    <a:pt x="443" y="1471"/>
                  </a:lnTo>
                  <a:lnTo>
                    <a:pt x="883" y="675"/>
                  </a:lnTo>
                  <a:lnTo>
                    <a:pt x="1503" y="1781"/>
                  </a:lnTo>
                  <a:lnTo>
                    <a:pt x="1674" y="1357"/>
                  </a:lnTo>
                  <a:lnTo>
                    <a:pt x="883" y="0"/>
                  </a:lnTo>
                  <a:close/>
                </a:path>
              </a:pathLst>
            </a:custGeom>
            <a:solidFill>
              <a:srgbClr val="40A3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388" y="1313"/>
              <a:ext cx="1060" cy="1182"/>
            </a:xfrm>
            <a:custGeom>
              <a:avLst/>
              <a:gdLst>
                <a:gd name="T0" fmla="*/ 447 w 1060"/>
                <a:gd name="T1" fmla="*/ 659 h 1182"/>
                <a:gd name="T2" fmla="*/ 137 w 1060"/>
                <a:gd name="T3" fmla="*/ 1182 h 1182"/>
                <a:gd name="T4" fmla="*/ 0 w 1060"/>
                <a:gd name="T5" fmla="*/ 796 h 1182"/>
                <a:gd name="T6" fmla="*/ 440 w 1060"/>
                <a:gd name="T7" fmla="*/ 0 h 1182"/>
                <a:gd name="T8" fmla="*/ 1060 w 1060"/>
                <a:gd name="T9" fmla="*/ 1106 h 1182"/>
                <a:gd name="T10" fmla="*/ 644 w 1060"/>
                <a:gd name="T11" fmla="*/ 1038 h 1182"/>
                <a:gd name="T12" fmla="*/ 447 w 1060"/>
                <a:gd name="T13" fmla="*/ 659 h 1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0" h="1182">
                  <a:moveTo>
                    <a:pt x="447" y="659"/>
                  </a:moveTo>
                  <a:lnTo>
                    <a:pt x="137" y="1182"/>
                  </a:lnTo>
                  <a:lnTo>
                    <a:pt x="0" y="796"/>
                  </a:lnTo>
                  <a:lnTo>
                    <a:pt x="440" y="0"/>
                  </a:lnTo>
                  <a:lnTo>
                    <a:pt x="1060" y="1106"/>
                  </a:lnTo>
                  <a:lnTo>
                    <a:pt x="644" y="103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3A96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2093" y="2223"/>
              <a:ext cx="1825" cy="1458"/>
            </a:xfrm>
            <a:custGeom>
              <a:avLst/>
              <a:gdLst>
                <a:gd name="T0" fmla="*/ 1219 w 1825"/>
                <a:gd name="T1" fmla="*/ 0 h 1458"/>
                <a:gd name="T2" fmla="*/ 587 w 1825"/>
                <a:gd name="T3" fmla="*/ 1117 h 1458"/>
                <a:gd name="T4" fmla="*/ 1527 w 1825"/>
                <a:gd name="T5" fmla="*/ 1144 h 1458"/>
                <a:gd name="T6" fmla="*/ 1825 w 1825"/>
                <a:gd name="T7" fmla="*/ 1458 h 1458"/>
                <a:gd name="T8" fmla="*/ 0 w 1825"/>
                <a:gd name="T9" fmla="*/ 1458 h 1458"/>
                <a:gd name="T10" fmla="*/ 769 w 1825"/>
                <a:gd name="T11" fmla="*/ 94 h 1458"/>
                <a:gd name="T12" fmla="*/ 1219 w 1825"/>
                <a:gd name="T13" fmla="*/ 0 h 1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25" h="1458">
                  <a:moveTo>
                    <a:pt x="1219" y="0"/>
                  </a:moveTo>
                  <a:lnTo>
                    <a:pt x="587" y="1117"/>
                  </a:lnTo>
                  <a:lnTo>
                    <a:pt x="1527" y="1144"/>
                  </a:lnTo>
                  <a:lnTo>
                    <a:pt x="1825" y="1458"/>
                  </a:lnTo>
                  <a:lnTo>
                    <a:pt x="0" y="1458"/>
                  </a:lnTo>
                  <a:lnTo>
                    <a:pt x="769" y="94"/>
                  </a:lnTo>
                  <a:lnTo>
                    <a:pt x="1219" y="0"/>
                  </a:lnTo>
                  <a:close/>
                </a:path>
              </a:pathLst>
            </a:custGeom>
            <a:solidFill>
              <a:srgbClr val="7488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2680" y="2223"/>
              <a:ext cx="1238" cy="1144"/>
            </a:xfrm>
            <a:custGeom>
              <a:avLst/>
              <a:gdLst>
                <a:gd name="T0" fmla="*/ 575 w 1238"/>
                <a:gd name="T1" fmla="*/ 758 h 1144"/>
                <a:gd name="T2" fmla="*/ 776 w 1238"/>
                <a:gd name="T3" fmla="*/ 398 h 1144"/>
                <a:gd name="T4" fmla="*/ 632 w 1238"/>
                <a:gd name="T5" fmla="*/ 0 h 1144"/>
                <a:gd name="T6" fmla="*/ 0 w 1238"/>
                <a:gd name="T7" fmla="*/ 1117 h 1144"/>
                <a:gd name="T8" fmla="*/ 940 w 1238"/>
                <a:gd name="T9" fmla="*/ 1144 h 1144"/>
                <a:gd name="T10" fmla="*/ 1238 w 1238"/>
                <a:gd name="T11" fmla="*/ 765 h 1144"/>
                <a:gd name="T12" fmla="*/ 575 w 1238"/>
                <a:gd name="T13" fmla="*/ 758 h 1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8" h="1144">
                  <a:moveTo>
                    <a:pt x="575" y="758"/>
                  </a:moveTo>
                  <a:lnTo>
                    <a:pt x="776" y="398"/>
                  </a:lnTo>
                  <a:lnTo>
                    <a:pt x="632" y="0"/>
                  </a:lnTo>
                  <a:lnTo>
                    <a:pt x="0" y="1117"/>
                  </a:lnTo>
                  <a:lnTo>
                    <a:pt x="940" y="1144"/>
                  </a:lnTo>
                  <a:lnTo>
                    <a:pt x="1238" y="765"/>
                  </a:lnTo>
                  <a:lnTo>
                    <a:pt x="575" y="758"/>
                  </a:lnTo>
                  <a:close/>
                </a:path>
              </a:pathLst>
            </a:custGeom>
            <a:solidFill>
              <a:srgbClr val="6B7D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3781" y="2495"/>
              <a:ext cx="1209" cy="872"/>
            </a:xfrm>
            <a:custGeom>
              <a:avLst/>
              <a:gdLst>
                <a:gd name="T0" fmla="*/ 634 w 1209"/>
                <a:gd name="T1" fmla="*/ 486 h 872"/>
                <a:gd name="T2" fmla="*/ 300 w 1209"/>
                <a:gd name="T3" fmla="*/ 486 h 872"/>
                <a:gd name="T4" fmla="*/ 0 w 1209"/>
                <a:gd name="T5" fmla="*/ 872 h 872"/>
                <a:gd name="T6" fmla="*/ 1209 w 1209"/>
                <a:gd name="T7" fmla="*/ 872 h 872"/>
                <a:gd name="T8" fmla="*/ 755 w 1209"/>
                <a:gd name="T9" fmla="*/ 50 h 872"/>
                <a:gd name="T10" fmla="*/ 350 w 1209"/>
                <a:gd name="T11" fmla="*/ 0 h 872"/>
                <a:gd name="T12" fmla="*/ 634 w 1209"/>
                <a:gd name="T13" fmla="*/ 486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9" h="872">
                  <a:moveTo>
                    <a:pt x="634" y="486"/>
                  </a:moveTo>
                  <a:lnTo>
                    <a:pt x="300" y="486"/>
                  </a:lnTo>
                  <a:lnTo>
                    <a:pt x="0" y="872"/>
                  </a:lnTo>
                  <a:lnTo>
                    <a:pt x="1209" y="872"/>
                  </a:lnTo>
                  <a:lnTo>
                    <a:pt x="755" y="50"/>
                  </a:lnTo>
                  <a:lnTo>
                    <a:pt x="350" y="0"/>
                  </a:lnTo>
                  <a:lnTo>
                    <a:pt x="634" y="486"/>
                  </a:lnTo>
                  <a:close/>
                </a:path>
              </a:pathLst>
            </a:custGeom>
            <a:solidFill>
              <a:srgbClr val="5262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3781" y="2123"/>
              <a:ext cx="1804" cy="1558"/>
            </a:xfrm>
            <a:custGeom>
              <a:avLst/>
              <a:gdLst>
                <a:gd name="T0" fmla="*/ 1804 w 1804"/>
                <a:gd name="T1" fmla="*/ 1558 h 1558"/>
                <a:gd name="T2" fmla="*/ 906 w 1804"/>
                <a:gd name="T3" fmla="*/ 0 h 1558"/>
                <a:gd name="T4" fmla="*/ 755 w 1804"/>
                <a:gd name="T5" fmla="*/ 422 h 1558"/>
                <a:gd name="T6" fmla="*/ 1209 w 1804"/>
                <a:gd name="T7" fmla="*/ 1244 h 1558"/>
                <a:gd name="T8" fmla="*/ 0 w 1804"/>
                <a:gd name="T9" fmla="*/ 1244 h 1558"/>
                <a:gd name="T10" fmla="*/ 251 w 1804"/>
                <a:gd name="T11" fmla="*/ 1558 h 1558"/>
                <a:gd name="T12" fmla="*/ 1804 w 1804"/>
                <a:gd name="T13" fmla="*/ 1558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4" h="1558">
                  <a:moveTo>
                    <a:pt x="1804" y="1558"/>
                  </a:moveTo>
                  <a:lnTo>
                    <a:pt x="906" y="0"/>
                  </a:lnTo>
                  <a:lnTo>
                    <a:pt x="755" y="422"/>
                  </a:lnTo>
                  <a:lnTo>
                    <a:pt x="1209" y="1244"/>
                  </a:lnTo>
                  <a:lnTo>
                    <a:pt x="0" y="1244"/>
                  </a:lnTo>
                  <a:lnTo>
                    <a:pt x="251" y="1558"/>
                  </a:lnTo>
                  <a:lnTo>
                    <a:pt x="1804" y="1558"/>
                  </a:lnTo>
                  <a:close/>
                </a:path>
              </a:pathLst>
            </a:custGeom>
            <a:solidFill>
              <a:srgbClr val="5A6B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" name="文本框 510"/>
          <p:cNvSpPr txBox="1"/>
          <p:nvPr/>
        </p:nvSpPr>
        <p:spPr>
          <a:xfrm>
            <a:off x="7764231" y="4430915"/>
            <a:ext cx="295775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单击添加内容详情单击添加内容详情</a:t>
            </a:r>
            <a:r>
              <a:rPr lang="zh-CN" altLang="en-US" sz="1200" dirty="0" smtClean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</a:t>
            </a:r>
            <a:endParaRPr lang="en-US" altLang="zh-CN" sz="1200" dirty="0" smtClean="0">
              <a:solidFill>
                <a:srgbClr val="6F849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击</a:t>
            </a:r>
            <a:r>
              <a:rPr lang="zh-CN" altLang="en-US" sz="1200" dirty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  <a:r>
              <a:rPr lang="zh-CN" altLang="en-US" sz="1200" dirty="0" smtClean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</a:t>
            </a:r>
            <a:r>
              <a:rPr lang="zh-CN" altLang="en-US" sz="1200" dirty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单击添加内容</a:t>
            </a:r>
            <a:r>
              <a:rPr lang="zh-CN" altLang="en-US" sz="1200" dirty="0" smtClean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</a:t>
            </a:r>
            <a:endParaRPr lang="en-US" altLang="zh-CN" sz="1200" dirty="0" smtClean="0">
              <a:solidFill>
                <a:srgbClr val="6F849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</a:t>
            </a:r>
            <a:r>
              <a:rPr lang="zh-CN" altLang="en-US" sz="1200" dirty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内容详情单击添加内容详情单</a:t>
            </a:r>
            <a:endParaRPr lang="en-US" altLang="zh-CN" sz="1200" dirty="0">
              <a:solidFill>
                <a:srgbClr val="6F849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击添加内容详情单击添加内容详情</a:t>
            </a:r>
            <a:endParaRPr lang="en-US" altLang="zh-CN" sz="1200" dirty="0">
              <a:solidFill>
                <a:srgbClr val="6F849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单击添加内容详情单击添加内容详情单</a:t>
            </a:r>
            <a:endParaRPr lang="en-US" altLang="zh-CN" sz="1200" dirty="0">
              <a:solidFill>
                <a:srgbClr val="6F849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击添加内容详情单击添加内容</a:t>
            </a:r>
            <a:r>
              <a:rPr lang="zh-CN" altLang="en-US" sz="1200" dirty="0" smtClean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</a:t>
            </a:r>
            <a:endParaRPr lang="en-US" altLang="zh-CN" sz="1200" dirty="0">
              <a:solidFill>
                <a:srgbClr val="6F849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511"/>
          <p:cNvSpPr txBox="1"/>
          <p:nvPr/>
        </p:nvSpPr>
        <p:spPr>
          <a:xfrm>
            <a:off x="7764231" y="4061583"/>
            <a:ext cx="1618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512"/>
          <p:cNvSpPr txBox="1"/>
          <p:nvPr/>
        </p:nvSpPr>
        <p:spPr>
          <a:xfrm>
            <a:off x="343627" y="3687485"/>
            <a:ext cx="29404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单击添加内容详情单击添加内容详情</a:t>
            </a:r>
            <a:r>
              <a:rPr lang="zh-CN" altLang="en-US" sz="1200" dirty="0" smtClean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</a:t>
            </a:r>
            <a:endParaRPr lang="en-US" altLang="zh-CN" sz="1200" dirty="0" smtClean="0">
              <a:solidFill>
                <a:srgbClr val="6F849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200" dirty="0" smtClean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击</a:t>
            </a:r>
            <a:r>
              <a:rPr lang="zh-CN" altLang="en-US" sz="1200" dirty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  <a:r>
              <a:rPr lang="zh-CN" altLang="en-US" sz="1200" dirty="0" smtClean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</a:t>
            </a:r>
            <a:r>
              <a:rPr lang="zh-CN" altLang="en-US" sz="1200" dirty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单击添加内容</a:t>
            </a:r>
            <a:r>
              <a:rPr lang="zh-CN" altLang="en-US" sz="1200" dirty="0" smtClean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详情单击</a:t>
            </a:r>
            <a:r>
              <a:rPr lang="zh-CN" altLang="en-US" sz="1200" dirty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添加内容详情单击添加内容详情</a:t>
            </a:r>
            <a:r>
              <a:rPr lang="zh-CN" altLang="en-US" sz="1200" dirty="0" smtClean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</a:t>
            </a:r>
            <a:endParaRPr lang="en-US" altLang="zh-CN" sz="1200" dirty="0">
              <a:solidFill>
                <a:srgbClr val="6F849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513"/>
          <p:cNvSpPr txBox="1"/>
          <p:nvPr/>
        </p:nvSpPr>
        <p:spPr>
          <a:xfrm>
            <a:off x="1665770" y="3318153"/>
            <a:ext cx="1618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514"/>
          <p:cNvSpPr txBox="1"/>
          <p:nvPr/>
        </p:nvSpPr>
        <p:spPr>
          <a:xfrm>
            <a:off x="343627" y="5343669"/>
            <a:ext cx="29404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单击添加内容详情单击添加内容详情</a:t>
            </a:r>
            <a:r>
              <a:rPr lang="zh-CN" altLang="en-US" sz="1200" dirty="0" smtClean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</a:t>
            </a:r>
            <a:endParaRPr lang="en-US" altLang="zh-CN" sz="1200" dirty="0" smtClean="0">
              <a:solidFill>
                <a:srgbClr val="6F849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200" dirty="0" smtClean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击</a:t>
            </a:r>
            <a:r>
              <a:rPr lang="zh-CN" altLang="en-US" sz="1200" dirty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  <a:r>
              <a:rPr lang="zh-CN" altLang="en-US" sz="1200" dirty="0" smtClean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</a:t>
            </a:r>
            <a:r>
              <a:rPr lang="zh-CN" altLang="en-US" sz="1200" dirty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单击添加内容</a:t>
            </a:r>
            <a:r>
              <a:rPr lang="zh-CN" altLang="en-US" sz="1200" dirty="0" smtClean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详情单击</a:t>
            </a:r>
            <a:r>
              <a:rPr lang="zh-CN" altLang="en-US" sz="1200" dirty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添加内容详情单击添加内容详情</a:t>
            </a:r>
            <a:r>
              <a:rPr lang="zh-CN" altLang="en-US" sz="1200" dirty="0" smtClean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</a:t>
            </a:r>
            <a:endParaRPr lang="en-US" altLang="zh-CN" sz="1200" dirty="0">
              <a:solidFill>
                <a:srgbClr val="6F849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515"/>
          <p:cNvSpPr txBox="1"/>
          <p:nvPr/>
        </p:nvSpPr>
        <p:spPr>
          <a:xfrm>
            <a:off x="1665770" y="4974337"/>
            <a:ext cx="1618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6874010" y="5474550"/>
            <a:ext cx="806563" cy="0"/>
          </a:xfrm>
          <a:prstGeom prst="line">
            <a:avLst/>
          </a:prstGeom>
          <a:ln w="19050">
            <a:solidFill>
              <a:schemeClr val="bg1"/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3432101" y="4250414"/>
            <a:ext cx="1584176" cy="0"/>
          </a:xfrm>
          <a:prstGeom prst="line">
            <a:avLst/>
          </a:prstGeom>
          <a:ln w="19050">
            <a:solidFill>
              <a:schemeClr val="bg1"/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3432101" y="5618566"/>
            <a:ext cx="792088" cy="0"/>
          </a:xfrm>
          <a:prstGeom prst="line">
            <a:avLst/>
          </a:prstGeom>
          <a:ln w="19050">
            <a:solidFill>
              <a:schemeClr val="bg1"/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519"/>
          <p:cNvSpPr txBox="1"/>
          <p:nvPr/>
        </p:nvSpPr>
        <p:spPr>
          <a:xfrm>
            <a:off x="4783172" y="4246249"/>
            <a:ext cx="1618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520"/>
          <p:cNvSpPr txBox="1"/>
          <p:nvPr/>
        </p:nvSpPr>
        <p:spPr>
          <a:xfrm>
            <a:off x="3757979" y="6048586"/>
            <a:ext cx="1618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521"/>
          <p:cNvSpPr txBox="1"/>
          <p:nvPr/>
        </p:nvSpPr>
        <p:spPr>
          <a:xfrm>
            <a:off x="5757886" y="6048586"/>
            <a:ext cx="1618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29906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六边形 33"/>
          <p:cNvSpPr/>
          <p:nvPr/>
        </p:nvSpPr>
        <p:spPr>
          <a:xfrm rot="16200000">
            <a:off x="5847637" y="4249578"/>
            <a:ext cx="2888574" cy="2490150"/>
          </a:xfrm>
          <a:prstGeom prst="hexagon">
            <a:avLst/>
          </a:pr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5" name="六边形 34"/>
          <p:cNvSpPr/>
          <p:nvPr/>
        </p:nvSpPr>
        <p:spPr>
          <a:xfrm rot="16200000">
            <a:off x="3357487" y="4249579"/>
            <a:ext cx="2888574" cy="2490150"/>
          </a:xfrm>
          <a:prstGeom prst="hexagon">
            <a:avLst/>
          </a:prstGeom>
          <a:solidFill>
            <a:srgbClr val="1DB52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6" name="六边形 35"/>
          <p:cNvSpPr/>
          <p:nvPr/>
        </p:nvSpPr>
        <p:spPr>
          <a:xfrm rot="16200000">
            <a:off x="4602562" y="1990835"/>
            <a:ext cx="2888574" cy="2490150"/>
          </a:xfrm>
          <a:prstGeom prst="hexagon">
            <a:avLst/>
          </a:prstGeom>
          <a:solidFill>
            <a:srgbClr val="10922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6589911" y="7158533"/>
            <a:ext cx="315912" cy="330200"/>
            <a:chOff x="9734233" y="5894388"/>
            <a:chExt cx="315912" cy="330200"/>
          </a:xfrm>
        </p:grpSpPr>
        <p:sp>
          <p:nvSpPr>
            <p:cNvPr id="38" name="Freeform 78"/>
            <p:cNvSpPr>
              <a:spLocks/>
            </p:cNvSpPr>
            <p:nvPr/>
          </p:nvSpPr>
          <p:spPr bwMode="auto">
            <a:xfrm>
              <a:off x="9734233" y="5916613"/>
              <a:ext cx="282575" cy="307975"/>
            </a:xfrm>
            <a:custGeom>
              <a:avLst/>
              <a:gdLst>
                <a:gd name="T0" fmla="*/ 59 w 75"/>
                <a:gd name="T1" fmla="*/ 44 h 82"/>
                <a:gd name="T2" fmla="*/ 38 w 75"/>
                <a:gd name="T3" fmla="*/ 40 h 82"/>
                <a:gd name="T4" fmla="*/ 35 w 75"/>
                <a:gd name="T5" fmla="*/ 18 h 82"/>
                <a:gd name="T6" fmla="*/ 20 w 75"/>
                <a:gd name="T7" fmla="*/ 0 h 82"/>
                <a:gd name="T8" fmla="*/ 28 w 75"/>
                <a:gd name="T9" fmla="*/ 49 h 82"/>
                <a:gd name="T10" fmla="*/ 75 w 75"/>
                <a:gd name="T11" fmla="*/ 63 h 82"/>
                <a:gd name="T12" fmla="*/ 59 w 75"/>
                <a:gd name="T13" fmla="*/ 4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82">
                  <a:moveTo>
                    <a:pt x="59" y="44"/>
                  </a:moveTo>
                  <a:cubicBezTo>
                    <a:pt x="59" y="44"/>
                    <a:pt x="53" y="55"/>
                    <a:pt x="38" y="40"/>
                  </a:cubicBezTo>
                  <a:cubicBezTo>
                    <a:pt x="23" y="23"/>
                    <a:pt x="35" y="18"/>
                    <a:pt x="35" y="18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0" y="18"/>
                    <a:pt x="28" y="49"/>
                  </a:cubicBezTo>
                  <a:cubicBezTo>
                    <a:pt x="58" y="82"/>
                    <a:pt x="75" y="63"/>
                    <a:pt x="75" y="63"/>
                  </a:cubicBezTo>
                  <a:lnTo>
                    <a:pt x="59" y="44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9" name="Freeform 79"/>
            <p:cNvSpPr>
              <a:spLocks/>
            </p:cNvSpPr>
            <p:nvPr/>
          </p:nvSpPr>
          <p:spPr bwMode="auto">
            <a:xfrm>
              <a:off x="9970770" y="6059488"/>
              <a:ext cx="79375" cy="87313"/>
            </a:xfrm>
            <a:custGeom>
              <a:avLst/>
              <a:gdLst>
                <a:gd name="T0" fmla="*/ 50 w 50"/>
                <a:gd name="T1" fmla="*/ 45 h 55"/>
                <a:gd name="T2" fmla="*/ 38 w 50"/>
                <a:gd name="T3" fmla="*/ 55 h 55"/>
                <a:gd name="T4" fmla="*/ 0 w 50"/>
                <a:gd name="T5" fmla="*/ 10 h 55"/>
                <a:gd name="T6" fmla="*/ 10 w 50"/>
                <a:gd name="T7" fmla="*/ 0 h 55"/>
                <a:gd name="T8" fmla="*/ 50 w 50"/>
                <a:gd name="T9" fmla="*/ 4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5">
                  <a:moveTo>
                    <a:pt x="50" y="45"/>
                  </a:moveTo>
                  <a:lnTo>
                    <a:pt x="38" y="55"/>
                  </a:lnTo>
                  <a:lnTo>
                    <a:pt x="0" y="10"/>
                  </a:lnTo>
                  <a:lnTo>
                    <a:pt x="10" y="0"/>
                  </a:lnTo>
                  <a:lnTo>
                    <a:pt x="50" y="45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0" name="Freeform 80"/>
            <p:cNvSpPr>
              <a:spLocks/>
            </p:cNvSpPr>
            <p:nvPr/>
          </p:nvSpPr>
          <p:spPr bwMode="auto">
            <a:xfrm>
              <a:off x="9819958" y="5894388"/>
              <a:ext cx="76200" cy="82550"/>
            </a:xfrm>
            <a:custGeom>
              <a:avLst/>
              <a:gdLst>
                <a:gd name="T0" fmla="*/ 48 w 48"/>
                <a:gd name="T1" fmla="*/ 43 h 52"/>
                <a:gd name="T2" fmla="*/ 38 w 48"/>
                <a:gd name="T3" fmla="*/ 52 h 52"/>
                <a:gd name="T4" fmla="*/ 0 w 48"/>
                <a:gd name="T5" fmla="*/ 9 h 52"/>
                <a:gd name="T6" fmla="*/ 10 w 48"/>
                <a:gd name="T7" fmla="*/ 0 h 52"/>
                <a:gd name="T8" fmla="*/ 48 w 48"/>
                <a:gd name="T9" fmla="*/ 4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52">
                  <a:moveTo>
                    <a:pt x="48" y="43"/>
                  </a:moveTo>
                  <a:lnTo>
                    <a:pt x="38" y="52"/>
                  </a:lnTo>
                  <a:lnTo>
                    <a:pt x="0" y="9"/>
                  </a:lnTo>
                  <a:lnTo>
                    <a:pt x="10" y="0"/>
                  </a:lnTo>
                  <a:lnTo>
                    <a:pt x="48" y="43"/>
                  </a:lnTo>
                  <a:close/>
                </a:path>
              </a:pathLst>
            </a:custGeom>
            <a:solidFill>
              <a:srgbClr val="F0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41" name="任意多边形 40"/>
          <p:cNvSpPr>
            <a:spLocks noChangeAspect="1"/>
          </p:cNvSpPr>
          <p:nvPr/>
        </p:nvSpPr>
        <p:spPr>
          <a:xfrm rot="16200000">
            <a:off x="6980161" y="3117056"/>
            <a:ext cx="623528" cy="2490148"/>
          </a:xfrm>
          <a:custGeom>
            <a:avLst/>
            <a:gdLst>
              <a:gd name="connsiteX0" fmla="*/ 623528 w 623528"/>
              <a:gd name="connsiteY0" fmla="*/ 1245074 h 2490148"/>
              <a:gd name="connsiteX1" fmla="*/ 991 w 623528"/>
              <a:gd name="connsiteY1" fmla="*/ 2490148 h 2490148"/>
              <a:gd name="connsiteX2" fmla="*/ 0 w 623528"/>
              <a:gd name="connsiteY2" fmla="*/ 2490148 h 2490148"/>
              <a:gd name="connsiteX3" fmla="*/ 0 w 623528"/>
              <a:gd name="connsiteY3" fmla="*/ 0 h 2490148"/>
              <a:gd name="connsiteX4" fmla="*/ 991 w 623528"/>
              <a:gd name="connsiteY4" fmla="*/ 0 h 2490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3528" h="2490148">
                <a:moveTo>
                  <a:pt x="623528" y="1245074"/>
                </a:moveTo>
                <a:lnTo>
                  <a:pt x="991" y="2490148"/>
                </a:lnTo>
                <a:lnTo>
                  <a:pt x="0" y="2490148"/>
                </a:lnTo>
                <a:lnTo>
                  <a:pt x="0" y="0"/>
                </a:lnTo>
                <a:lnTo>
                  <a:pt x="991" y="0"/>
                </a:lnTo>
                <a:close/>
              </a:path>
            </a:pathLst>
          </a:custGeom>
          <a:solidFill>
            <a:srgbClr val="0D0D0D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2" name="任意多边形 41"/>
          <p:cNvSpPr/>
          <p:nvPr/>
        </p:nvSpPr>
        <p:spPr>
          <a:xfrm rot="16200000">
            <a:off x="4489549" y="3117057"/>
            <a:ext cx="623528" cy="2490148"/>
          </a:xfrm>
          <a:custGeom>
            <a:avLst/>
            <a:gdLst>
              <a:gd name="connsiteX0" fmla="*/ 623528 w 623528"/>
              <a:gd name="connsiteY0" fmla="*/ 1245074 h 2490148"/>
              <a:gd name="connsiteX1" fmla="*/ 991 w 623528"/>
              <a:gd name="connsiteY1" fmla="*/ 2490148 h 2490148"/>
              <a:gd name="connsiteX2" fmla="*/ 0 w 623528"/>
              <a:gd name="connsiteY2" fmla="*/ 2490148 h 2490148"/>
              <a:gd name="connsiteX3" fmla="*/ 0 w 623528"/>
              <a:gd name="connsiteY3" fmla="*/ 0 h 2490148"/>
              <a:gd name="connsiteX4" fmla="*/ 991 w 623528"/>
              <a:gd name="connsiteY4" fmla="*/ 0 h 2490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3528" h="2490148">
                <a:moveTo>
                  <a:pt x="623528" y="1245074"/>
                </a:moveTo>
                <a:lnTo>
                  <a:pt x="991" y="2490148"/>
                </a:lnTo>
                <a:lnTo>
                  <a:pt x="0" y="2490148"/>
                </a:lnTo>
                <a:lnTo>
                  <a:pt x="0" y="0"/>
                </a:lnTo>
                <a:lnTo>
                  <a:pt x="991" y="0"/>
                </a:lnTo>
                <a:close/>
              </a:path>
            </a:pathLst>
          </a:custGeom>
          <a:solidFill>
            <a:srgbClr val="0D0D0D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3" name="任意多边形 42"/>
          <p:cNvSpPr>
            <a:spLocks noChangeAspect="1"/>
          </p:cNvSpPr>
          <p:nvPr/>
        </p:nvSpPr>
        <p:spPr>
          <a:xfrm rot="5400000" flipV="1">
            <a:off x="5735086" y="3123359"/>
            <a:ext cx="623528" cy="2490148"/>
          </a:xfrm>
          <a:custGeom>
            <a:avLst/>
            <a:gdLst>
              <a:gd name="connsiteX0" fmla="*/ 623528 w 623528"/>
              <a:gd name="connsiteY0" fmla="*/ 1245074 h 2490148"/>
              <a:gd name="connsiteX1" fmla="*/ 991 w 623528"/>
              <a:gd name="connsiteY1" fmla="*/ 2490148 h 2490148"/>
              <a:gd name="connsiteX2" fmla="*/ 0 w 623528"/>
              <a:gd name="connsiteY2" fmla="*/ 2490148 h 2490148"/>
              <a:gd name="connsiteX3" fmla="*/ 0 w 623528"/>
              <a:gd name="connsiteY3" fmla="*/ 0 h 2490148"/>
              <a:gd name="connsiteX4" fmla="*/ 991 w 623528"/>
              <a:gd name="connsiteY4" fmla="*/ 0 h 2490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3528" h="2490148">
                <a:moveTo>
                  <a:pt x="623528" y="1245074"/>
                </a:moveTo>
                <a:lnTo>
                  <a:pt x="991" y="2490148"/>
                </a:lnTo>
                <a:lnTo>
                  <a:pt x="0" y="2490148"/>
                </a:lnTo>
                <a:lnTo>
                  <a:pt x="0" y="0"/>
                </a:lnTo>
                <a:lnTo>
                  <a:pt x="991" y="0"/>
                </a:lnTo>
                <a:close/>
              </a:path>
            </a:pathLst>
          </a:custGeom>
          <a:solidFill>
            <a:srgbClr val="0D0D0D">
              <a:alpha val="2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4" name="文本框 25"/>
          <p:cNvSpPr txBox="1"/>
          <p:nvPr/>
        </p:nvSpPr>
        <p:spPr>
          <a:xfrm>
            <a:off x="5652688" y="2058594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01</a:t>
            </a:r>
            <a:endParaRPr lang="zh-CN" altLang="en-US" sz="4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5" name="文本框 26"/>
          <p:cNvSpPr txBox="1"/>
          <p:nvPr/>
        </p:nvSpPr>
        <p:spPr>
          <a:xfrm>
            <a:off x="6902938" y="6008998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03</a:t>
            </a:r>
            <a:endParaRPr lang="zh-CN" altLang="en-US" sz="4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6" name="文本框 27"/>
          <p:cNvSpPr txBox="1"/>
          <p:nvPr/>
        </p:nvSpPr>
        <p:spPr>
          <a:xfrm>
            <a:off x="4442080" y="6008998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02</a:t>
            </a:r>
            <a:endParaRPr lang="zh-CN" altLang="en-US" sz="4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7" name="文本框 28"/>
          <p:cNvSpPr txBox="1"/>
          <p:nvPr/>
        </p:nvSpPr>
        <p:spPr>
          <a:xfrm>
            <a:off x="4921094" y="2766480"/>
            <a:ext cx="2250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微软雅黑" panose="020B0503020204020204" pitchFamily="34" charset="-122"/>
              </a:rPr>
              <a:t>单击此处添加文</a:t>
            </a:r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微软雅黑" panose="020B0503020204020204" pitchFamily="34" charset="-122"/>
              </a:rPr>
              <a:t>字，单击此处添加文字。</a:t>
            </a:r>
          </a:p>
        </p:txBody>
      </p:sp>
      <p:sp>
        <p:nvSpPr>
          <p:cNvPr id="48" name="文本框 29"/>
          <p:cNvSpPr txBox="1"/>
          <p:nvPr/>
        </p:nvSpPr>
        <p:spPr>
          <a:xfrm>
            <a:off x="3798161" y="5013888"/>
            <a:ext cx="21294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微软雅黑" panose="020B0503020204020204" pitchFamily="34" charset="-122"/>
              </a:rPr>
              <a:t>单击此处添加文字</a:t>
            </a:r>
            <a:r>
              <a:rPr lang="zh-CN" altLang="en-US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微软雅黑" panose="020B0503020204020204" pitchFamily="34" charset="-122"/>
              </a:rPr>
              <a:t>，</a:t>
            </a:r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微软雅黑" panose="020B0503020204020204" pitchFamily="34" charset="-122"/>
              </a:rPr>
              <a:t>单击此处添加文字。</a:t>
            </a:r>
          </a:p>
        </p:txBody>
      </p:sp>
      <p:sp>
        <p:nvSpPr>
          <p:cNvPr id="49" name="文本框 30"/>
          <p:cNvSpPr txBox="1"/>
          <p:nvPr/>
        </p:nvSpPr>
        <p:spPr>
          <a:xfrm>
            <a:off x="6166055" y="4916391"/>
            <a:ext cx="2305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微软雅黑" panose="020B0503020204020204" pitchFamily="34" charset="-122"/>
              </a:rPr>
              <a:t>单击此处添加文字</a:t>
            </a:r>
            <a:r>
              <a:rPr lang="zh-CN" altLang="en-US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微软雅黑" panose="020B0503020204020204" pitchFamily="34" charset="-122"/>
              </a:rPr>
              <a:t>，</a:t>
            </a:r>
            <a:r>
              <a:rPr lang="zh-CN" altLang="en-US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微软雅黑" panose="020B0503020204020204" pitchFamily="34" charset="-122"/>
              </a:rPr>
              <a:t>单击此处添加文字。</a:t>
            </a:r>
          </a:p>
        </p:txBody>
      </p:sp>
    </p:spTree>
    <p:extLst>
      <p:ext uri="{BB962C8B-B14F-4D97-AF65-F5344CB8AC3E}">
        <p14:creationId xmlns:p14="http://schemas.microsoft.com/office/powerpoint/2010/main" val="34978685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任意多边形 53"/>
          <p:cNvSpPr/>
          <p:nvPr/>
        </p:nvSpPr>
        <p:spPr>
          <a:xfrm>
            <a:off x="4158748" y="2766471"/>
            <a:ext cx="3138566" cy="3138085"/>
          </a:xfrm>
          <a:custGeom>
            <a:avLst/>
            <a:gdLst>
              <a:gd name="connsiteX0" fmla="*/ 1245393 w 2490788"/>
              <a:gd name="connsiteY0" fmla="*/ 116680 h 2490788"/>
              <a:gd name="connsiteX1" fmla="*/ 116680 w 2490788"/>
              <a:gd name="connsiteY1" fmla="*/ 1245393 h 2490788"/>
              <a:gd name="connsiteX2" fmla="*/ 1245393 w 2490788"/>
              <a:gd name="connsiteY2" fmla="*/ 2374106 h 2490788"/>
              <a:gd name="connsiteX3" fmla="*/ 2374106 w 2490788"/>
              <a:gd name="connsiteY3" fmla="*/ 1245393 h 2490788"/>
              <a:gd name="connsiteX4" fmla="*/ 1245393 w 2490788"/>
              <a:gd name="connsiteY4" fmla="*/ 116680 h 2490788"/>
              <a:gd name="connsiteX5" fmla="*/ 1245394 w 2490788"/>
              <a:gd name="connsiteY5" fmla="*/ 0 h 2490788"/>
              <a:gd name="connsiteX6" fmla="*/ 2490788 w 2490788"/>
              <a:gd name="connsiteY6" fmla="*/ 1245394 h 2490788"/>
              <a:gd name="connsiteX7" fmla="*/ 1245394 w 2490788"/>
              <a:gd name="connsiteY7" fmla="*/ 2490788 h 2490788"/>
              <a:gd name="connsiteX8" fmla="*/ 0 w 2490788"/>
              <a:gd name="connsiteY8" fmla="*/ 1245394 h 2490788"/>
              <a:gd name="connsiteX9" fmla="*/ 1245394 w 2490788"/>
              <a:gd name="connsiteY9" fmla="*/ 0 h 2490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90788" h="2490788">
                <a:moveTo>
                  <a:pt x="1245393" y="116680"/>
                </a:moveTo>
                <a:cubicBezTo>
                  <a:pt x="622022" y="116680"/>
                  <a:pt x="116680" y="622022"/>
                  <a:pt x="116680" y="1245393"/>
                </a:cubicBezTo>
                <a:cubicBezTo>
                  <a:pt x="116680" y="1868764"/>
                  <a:pt x="622022" y="2374106"/>
                  <a:pt x="1245393" y="2374106"/>
                </a:cubicBezTo>
                <a:cubicBezTo>
                  <a:pt x="1868764" y="2374106"/>
                  <a:pt x="2374106" y="1868764"/>
                  <a:pt x="2374106" y="1245393"/>
                </a:cubicBezTo>
                <a:cubicBezTo>
                  <a:pt x="2374106" y="622022"/>
                  <a:pt x="1868764" y="116680"/>
                  <a:pt x="1245393" y="116680"/>
                </a:cubicBezTo>
                <a:close/>
                <a:moveTo>
                  <a:pt x="1245394" y="0"/>
                </a:moveTo>
                <a:cubicBezTo>
                  <a:pt x="1933206" y="0"/>
                  <a:pt x="2490788" y="557582"/>
                  <a:pt x="2490788" y="1245394"/>
                </a:cubicBezTo>
                <a:cubicBezTo>
                  <a:pt x="2490788" y="1933206"/>
                  <a:pt x="1933206" y="2490788"/>
                  <a:pt x="1245394" y="2490788"/>
                </a:cubicBezTo>
                <a:cubicBezTo>
                  <a:pt x="557582" y="2490788"/>
                  <a:pt x="0" y="1933206"/>
                  <a:pt x="0" y="1245394"/>
                </a:cubicBezTo>
                <a:cubicBezTo>
                  <a:pt x="0" y="557582"/>
                  <a:pt x="557582" y="0"/>
                  <a:pt x="1245394" y="0"/>
                </a:cubicBezTo>
                <a:close/>
              </a:path>
            </a:pathLst>
          </a:cu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86410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5138319" y="2352459"/>
            <a:ext cx="1179425" cy="1179244"/>
            <a:chOff x="4077806" y="790575"/>
            <a:chExt cx="936000" cy="936000"/>
          </a:xfrm>
        </p:grpSpPr>
        <p:grpSp>
          <p:nvGrpSpPr>
            <p:cNvPr id="56" name="组合 55"/>
            <p:cNvGrpSpPr/>
            <p:nvPr/>
          </p:nvGrpSpPr>
          <p:grpSpPr>
            <a:xfrm>
              <a:off x="4077806" y="790575"/>
              <a:ext cx="936000" cy="936000"/>
              <a:chOff x="4077806" y="790575"/>
              <a:chExt cx="936000" cy="936000"/>
            </a:xfrm>
          </p:grpSpPr>
          <p:sp>
            <p:nvSpPr>
              <p:cNvPr id="58" name="椭圆 57"/>
              <p:cNvSpPr/>
              <p:nvPr/>
            </p:nvSpPr>
            <p:spPr>
              <a:xfrm>
                <a:off x="4077806" y="790575"/>
                <a:ext cx="936000" cy="936000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86410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7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59" name="椭圆 58"/>
              <p:cNvSpPr/>
              <p:nvPr/>
            </p:nvSpPr>
            <p:spPr>
              <a:xfrm>
                <a:off x="4149806" y="862575"/>
                <a:ext cx="792000" cy="792000"/>
              </a:xfrm>
              <a:prstGeom prst="ellipse">
                <a:avLst/>
              </a:prstGeom>
              <a:solidFill>
                <a:srgbClr val="0A0A0A">
                  <a:lumMod val="75000"/>
                  <a:lumOff val="2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86410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7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57" name="文本框 51"/>
            <p:cNvSpPr txBox="1"/>
            <p:nvPr/>
          </p:nvSpPr>
          <p:spPr>
            <a:xfrm>
              <a:off x="4441489" y="963458"/>
              <a:ext cx="208633" cy="500797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marL="0" marR="0" lvl="0" indent="0" algn="ctr" defTabSz="86410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5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1</a:t>
              </a:r>
              <a:endParaRPr kumimoji="0" lang="zh-CN" altLang="en-US" sz="35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3958894" y="4524518"/>
            <a:ext cx="1179425" cy="1179244"/>
            <a:chOff x="3141806" y="2514600"/>
            <a:chExt cx="936000" cy="936000"/>
          </a:xfrm>
        </p:grpSpPr>
        <p:grpSp>
          <p:nvGrpSpPr>
            <p:cNvPr id="61" name="组合 60"/>
            <p:cNvGrpSpPr/>
            <p:nvPr/>
          </p:nvGrpSpPr>
          <p:grpSpPr>
            <a:xfrm>
              <a:off x="3141806" y="2514600"/>
              <a:ext cx="936000" cy="936000"/>
              <a:chOff x="3141806" y="2514600"/>
              <a:chExt cx="936000" cy="936000"/>
            </a:xfrm>
          </p:grpSpPr>
          <p:sp>
            <p:nvSpPr>
              <p:cNvPr id="63" name="椭圆 62"/>
              <p:cNvSpPr/>
              <p:nvPr/>
            </p:nvSpPr>
            <p:spPr>
              <a:xfrm>
                <a:off x="3141806" y="2514600"/>
                <a:ext cx="936000" cy="936000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86410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7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64" name="椭圆 63"/>
              <p:cNvSpPr/>
              <p:nvPr/>
            </p:nvSpPr>
            <p:spPr>
              <a:xfrm>
                <a:off x="3213806" y="2586600"/>
                <a:ext cx="792000" cy="792000"/>
              </a:xfrm>
              <a:prstGeom prst="ellipse">
                <a:avLst/>
              </a:prstGeom>
              <a:solidFill>
                <a:srgbClr val="0A0A0A">
                  <a:lumMod val="75000"/>
                  <a:lumOff val="2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86410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7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62" name="文本框 56"/>
            <p:cNvSpPr txBox="1"/>
            <p:nvPr/>
          </p:nvSpPr>
          <p:spPr>
            <a:xfrm>
              <a:off x="3505489" y="2720990"/>
              <a:ext cx="208633" cy="500797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marL="0" marR="0" lvl="0" indent="0" algn="ctr" defTabSz="86410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5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2</a:t>
              </a:r>
              <a:endParaRPr kumimoji="0" lang="zh-CN" altLang="en-US" sz="35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6317744" y="4524518"/>
            <a:ext cx="1179425" cy="1179244"/>
            <a:chOff x="5013806" y="2514600"/>
            <a:chExt cx="936000" cy="936000"/>
          </a:xfrm>
        </p:grpSpPr>
        <p:grpSp>
          <p:nvGrpSpPr>
            <p:cNvPr id="66" name="组合 65"/>
            <p:cNvGrpSpPr/>
            <p:nvPr/>
          </p:nvGrpSpPr>
          <p:grpSpPr>
            <a:xfrm>
              <a:off x="5013806" y="2514600"/>
              <a:ext cx="936000" cy="936000"/>
              <a:chOff x="5013806" y="2514600"/>
              <a:chExt cx="936000" cy="936000"/>
            </a:xfrm>
          </p:grpSpPr>
          <p:sp>
            <p:nvSpPr>
              <p:cNvPr id="68" name="椭圆 67"/>
              <p:cNvSpPr/>
              <p:nvPr/>
            </p:nvSpPr>
            <p:spPr>
              <a:xfrm>
                <a:off x="5013806" y="2514600"/>
                <a:ext cx="936000" cy="936000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86410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7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69" name="椭圆 68"/>
              <p:cNvSpPr/>
              <p:nvPr/>
            </p:nvSpPr>
            <p:spPr>
              <a:xfrm>
                <a:off x="5085806" y="2586600"/>
                <a:ext cx="792000" cy="792000"/>
              </a:xfrm>
              <a:prstGeom prst="ellipse">
                <a:avLst/>
              </a:prstGeom>
              <a:solidFill>
                <a:srgbClr val="0A0A0A">
                  <a:lumMod val="75000"/>
                  <a:lumOff val="2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864108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7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67" name="文本框 61"/>
            <p:cNvSpPr txBox="1"/>
            <p:nvPr/>
          </p:nvSpPr>
          <p:spPr>
            <a:xfrm>
              <a:off x="5377489" y="2720990"/>
              <a:ext cx="208633" cy="500797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marL="0" marR="0" lvl="0" indent="0" algn="ctr" defTabSz="86410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5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</a:rPr>
                <a:t>3</a:t>
              </a:r>
              <a:endParaRPr kumimoji="0" lang="zh-CN" altLang="en-US" sz="35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sp>
        <p:nvSpPr>
          <p:cNvPr id="70" name="矩形 69"/>
          <p:cNvSpPr/>
          <p:nvPr/>
        </p:nvSpPr>
        <p:spPr>
          <a:xfrm>
            <a:off x="4742946" y="4046046"/>
            <a:ext cx="1970170" cy="393338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>
                <a:solidFill>
                  <a:srgbClr val="0A0A0A"/>
                </a:solidFill>
                <a:latin typeface="微软雅黑"/>
                <a:ea typeface="微软雅黑"/>
              </a:rPr>
              <a:t>此处添加关键字</a:t>
            </a:r>
            <a:endParaRPr lang="zh-CN" altLang="en-US" dirty="0">
              <a:solidFill>
                <a:srgbClr val="0A0A0A"/>
              </a:solidFill>
              <a:latin typeface="微软雅黑"/>
              <a:ea typeface="微软雅黑"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684494" y="4222255"/>
            <a:ext cx="2907716" cy="1682302"/>
            <a:chOff x="4006936" y="732817"/>
            <a:chExt cx="2307584" cy="1335291"/>
          </a:xfrm>
        </p:grpSpPr>
        <p:sp>
          <p:nvSpPr>
            <p:cNvPr id="72" name="TextBox 81"/>
            <p:cNvSpPr txBox="1"/>
            <p:nvPr/>
          </p:nvSpPr>
          <p:spPr>
            <a:xfrm>
              <a:off x="4006936" y="732817"/>
              <a:ext cx="2307584" cy="2931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864108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>
                  <a:solidFill>
                    <a:srgbClr val="0A0A0A">
                      <a:lumMod val="75000"/>
                      <a:lumOff val="25000"/>
                    </a:srgbClr>
                  </a:solidFill>
                  <a:latin typeface="微软雅黑"/>
                  <a:ea typeface="微软雅黑"/>
                </a:rPr>
                <a:t>在此处添加小标题</a:t>
              </a:r>
              <a:endParaRPr lang="zh-CN" altLang="en-US" b="1" dirty="0">
                <a:solidFill>
                  <a:srgbClr val="0A0A0A">
                    <a:lumMod val="75000"/>
                    <a:lumOff val="25000"/>
                  </a:srgbClr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73" name="TextBox 82"/>
            <p:cNvSpPr txBox="1"/>
            <p:nvPr/>
          </p:nvSpPr>
          <p:spPr>
            <a:xfrm>
              <a:off x="4086825" y="1006279"/>
              <a:ext cx="2227695" cy="106182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50000"/>
                </a:lnSpc>
                <a:defRPr sz="1100">
                  <a:latin typeface="+mn-ea"/>
                </a:defRPr>
              </a:lvl1pPr>
            </a:lstStyle>
            <a:p>
              <a:pPr defTabSz="864108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>
                  <a:solidFill>
                    <a:srgbClr val="0A0A0A"/>
                  </a:solidFill>
                  <a:latin typeface="微软雅黑"/>
                  <a:ea typeface="微软雅黑"/>
                </a:rPr>
                <a:t>请在此添加正文并根据需要调整字体大小，建议采用</a:t>
              </a:r>
              <a:r>
                <a:rPr lang="en-US" altLang="zh-CN" sz="1300">
                  <a:solidFill>
                    <a:srgbClr val="0A0A0A"/>
                  </a:solidFill>
                  <a:latin typeface="微软雅黑"/>
                  <a:ea typeface="微软雅黑"/>
                </a:rPr>
                <a:t>1.5</a:t>
              </a:r>
              <a:r>
                <a:rPr lang="zh-CN" altLang="en-US" sz="1300">
                  <a:solidFill>
                    <a:srgbClr val="0A0A0A"/>
                  </a:solidFill>
                  <a:latin typeface="微软雅黑"/>
                  <a:ea typeface="微软雅黑"/>
                </a:rPr>
                <a:t>倍行距和两端对齐方式。请在此添加正文并根据需要调整字体大小。</a:t>
              </a:r>
              <a:endParaRPr lang="zh-CN" altLang="en-US" sz="1300" dirty="0">
                <a:solidFill>
                  <a:srgbClr val="0A0A0A"/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7863853" y="4222255"/>
            <a:ext cx="2907716" cy="1682302"/>
            <a:chOff x="4006936" y="732817"/>
            <a:chExt cx="2307584" cy="1335291"/>
          </a:xfrm>
        </p:grpSpPr>
        <p:sp>
          <p:nvSpPr>
            <p:cNvPr id="75" name="TextBox 81"/>
            <p:cNvSpPr txBox="1"/>
            <p:nvPr/>
          </p:nvSpPr>
          <p:spPr>
            <a:xfrm>
              <a:off x="4006936" y="732817"/>
              <a:ext cx="2307584" cy="2931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864108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>
                  <a:solidFill>
                    <a:srgbClr val="0A0A0A">
                      <a:lumMod val="75000"/>
                      <a:lumOff val="25000"/>
                    </a:srgbClr>
                  </a:solidFill>
                  <a:latin typeface="微软雅黑"/>
                  <a:ea typeface="微软雅黑"/>
                </a:rPr>
                <a:t>在此处添加小标题</a:t>
              </a:r>
              <a:endParaRPr lang="zh-CN" altLang="en-US" b="1" dirty="0">
                <a:solidFill>
                  <a:srgbClr val="0A0A0A">
                    <a:lumMod val="75000"/>
                    <a:lumOff val="25000"/>
                  </a:srgbClr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76" name="TextBox 82"/>
            <p:cNvSpPr txBox="1"/>
            <p:nvPr/>
          </p:nvSpPr>
          <p:spPr>
            <a:xfrm>
              <a:off x="4086825" y="1006279"/>
              <a:ext cx="2227695" cy="106182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50000"/>
                </a:lnSpc>
                <a:defRPr sz="1100">
                  <a:latin typeface="+mn-ea"/>
                </a:defRPr>
              </a:lvl1pPr>
            </a:lstStyle>
            <a:p>
              <a:pPr defTabSz="864108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>
                  <a:solidFill>
                    <a:srgbClr val="0A0A0A"/>
                  </a:solidFill>
                  <a:latin typeface="微软雅黑"/>
                  <a:ea typeface="微软雅黑"/>
                </a:rPr>
                <a:t>请在此添加正文并根据需要调整字体大小，建议采用</a:t>
              </a:r>
              <a:r>
                <a:rPr lang="en-US" altLang="zh-CN" sz="1300">
                  <a:solidFill>
                    <a:srgbClr val="0A0A0A"/>
                  </a:solidFill>
                  <a:latin typeface="微软雅黑"/>
                  <a:ea typeface="微软雅黑"/>
                </a:rPr>
                <a:t>1.5</a:t>
              </a:r>
              <a:r>
                <a:rPr lang="zh-CN" altLang="en-US" sz="1300">
                  <a:solidFill>
                    <a:srgbClr val="0A0A0A"/>
                  </a:solidFill>
                  <a:latin typeface="微软雅黑"/>
                  <a:ea typeface="微软雅黑"/>
                </a:rPr>
                <a:t>倍行距和两端对齐方式。请在此添加正文并根据需要调整字体大小。</a:t>
              </a:r>
              <a:endParaRPr lang="zh-CN" altLang="en-US" sz="1300" dirty="0">
                <a:solidFill>
                  <a:srgbClr val="0A0A0A"/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7039760" y="1979902"/>
            <a:ext cx="3731809" cy="1337108"/>
            <a:chOff x="4006936" y="732817"/>
            <a:chExt cx="3105766" cy="1061301"/>
          </a:xfrm>
        </p:grpSpPr>
        <p:sp>
          <p:nvSpPr>
            <p:cNvPr id="78" name="TextBox 81"/>
            <p:cNvSpPr txBox="1"/>
            <p:nvPr/>
          </p:nvSpPr>
          <p:spPr>
            <a:xfrm>
              <a:off x="4006936" y="732817"/>
              <a:ext cx="2307584" cy="2931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864108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>
                  <a:solidFill>
                    <a:srgbClr val="0A0A0A">
                      <a:lumMod val="75000"/>
                      <a:lumOff val="25000"/>
                    </a:srgbClr>
                  </a:solidFill>
                  <a:latin typeface="微软雅黑"/>
                  <a:ea typeface="微软雅黑"/>
                </a:rPr>
                <a:t>在此处添加小标题</a:t>
              </a:r>
              <a:endParaRPr lang="zh-CN" altLang="en-US" b="1" dirty="0">
                <a:solidFill>
                  <a:srgbClr val="0A0A0A">
                    <a:lumMod val="75000"/>
                    <a:lumOff val="25000"/>
                  </a:srgbClr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79" name="TextBox 82"/>
            <p:cNvSpPr txBox="1"/>
            <p:nvPr/>
          </p:nvSpPr>
          <p:spPr>
            <a:xfrm>
              <a:off x="4086825" y="1006279"/>
              <a:ext cx="3025877" cy="787839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50000"/>
                </a:lnSpc>
                <a:defRPr sz="1100">
                  <a:latin typeface="+mn-ea"/>
                </a:defRPr>
              </a:lvl1pPr>
            </a:lstStyle>
            <a:p>
              <a:pPr defTabSz="864108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>
                  <a:solidFill>
                    <a:srgbClr val="0A0A0A"/>
                  </a:solidFill>
                  <a:latin typeface="微软雅黑"/>
                  <a:ea typeface="微软雅黑"/>
                </a:rPr>
                <a:t>请在此添加正文并根据需要调整字体大小，建议采用</a:t>
              </a:r>
              <a:r>
                <a:rPr lang="en-US" altLang="zh-CN" sz="1300">
                  <a:solidFill>
                    <a:srgbClr val="0A0A0A"/>
                  </a:solidFill>
                  <a:latin typeface="微软雅黑"/>
                  <a:ea typeface="微软雅黑"/>
                </a:rPr>
                <a:t>1.5</a:t>
              </a:r>
              <a:r>
                <a:rPr lang="zh-CN" altLang="en-US" sz="1300">
                  <a:solidFill>
                    <a:srgbClr val="0A0A0A"/>
                  </a:solidFill>
                  <a:latin typeface="微软雅黑"/>
                  <a:ea typeface="微软雅黑"/>
                </a:rPr>
                <a:t>倍行距和两端对齐方式。请在此添加正文并根据需要调整字体大小。</a:t>
              </a:r>
              <a:endParaRPr lang="zh-CN" altLang="en-US" sz="1300" dirty="0">
                <a:solidFill>
                  <a:srgbClr val="0A0A0A"/>
                </a:solidFill>
                <a:latin typeface="微软雅黑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3753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839</Words>
  <Application>Microsoft Office PowerPoint</Application>
  <PresentationFormat>自定义</PresentationFormat>
  <Paragraphs>63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7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1368</cp:revision>
  <dcterms:created xsi:type="dcterms:W3CDTF">2009-02-11T05:37:22Z</dcterms:created>
  <dcterms:modified xsi:type="dcterms:W3CDTF">2019-08-30T15:28:22Z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