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99" r:id="rId2"/>
  </p:sldMasterIdLst>
  <p:notesMasterIdLst>
    <p:notesMasterId r:id="rId8"/>
  </p:notesMasterIdLst>
  <p:handoutMasterIdLst>
    <p:handoutMasterId r:id="rId9"/>
  </p:handoutMasterIdLst>
  <p:sldIdLst>
    <p:sldId id="461" r:id="rId3"/>
    <p:sldId id="462" r:id="rId4"/>
    <p:sldId id="463" r:id="rId5"/>
    <p:sldId id="464" r:id="rId6"/>
    <p:sldId id="359" r:id="rId7"/>
  </p:sldIdLst>
  <p:sldSz cx="11522075" cy="864076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576072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1152144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728216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230428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880360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3456432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4032504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4608576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  <p:extLst/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990099"/>
    <a:srgbClr val="FF3399"/>
    <a:srgbClr val="66FF33"/>
    <a:srgbClr val="99FF66"/>
    <a:srgbClr val="FFCC66"/>
    <a:srgbClr val="FF9900"/>
    <a:srgbClr val="FFFFFF"/>
    <a:srgbClr val="FFCC00"/>
    <a:srgbClr val="00206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1570" autoAdjust="0"/>
    <p:restoredTop sz="95672" autoAdjust="0"/>
  </p:normalViewPr>
  <p:slideViewPr>
    <p:cSldViewPr>
      <p:cViewPr>
        <p:scale>
          <a:sx n="75" d="100"/>
          <a:sy n="75" d="100"/>
        </p:scale>
        <p:origin x="-2310" y="-414"/>
      </p:cViewPr>
      <p:guideLst>
        <p:guide orient="horz" pos="2722"/>
        <p:guide pos="3629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tableStyles" Target="tableStyle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viewProps" Target="viewProps.xml"/><Relationship Id="rId5" Type="http://schemas.openxmlformats.org/officeDocument/2006/relationships/slide" Target="slides/slide3.xml"/><Relationship Id="rId10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  <a:pPr>
                <a:defRPr/>
              </a:pPr>
              <a:t>2019/8/30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72935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hdphoto1.wdp>
</file>

<file path=ppt/media/image1.jpeg>
</file>

<file path=ppt/media/image2.jpeg>
</file>

<file path=ppt/media/image3.png>
</file>

<file path=ppt/media/image4.png>
</file>

<file path=ppt/media/image5.png>
</file>

<file path=ppt/media/image6.png>
</file>

<file path=ppt/media/image7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  <a:pPr/>
              <a:t>2019/8/30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6444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607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214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821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4288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036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643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250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0857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7" Type="http://schemas.openxmlformats.org/officeDocument/2006/relationships/hyperlink" Target="http://www.1ppt.com/tubiao/" TargetMode="External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Relationship Id="rId6" Type="http://schemas.openxmlformats.org/officeDocument/2006/relationships/image" Target="../media/image4.png"/><Relationship Id="rId5" Type="http://schemas.openxmlformats.org/officeDocument/2006/relationships/image" Target="../media/image3.png"/><Relationship Id="rId4" Type="http://schemas.openxmlformats.org/officeDocument/2006/relationships/image" Target="../media/image2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7" Type="http://schemas.openxmlformats.org/officeDocument/2006/relationships/hyperlink" Target="http://www.1ppt.com/tubiao/" TargetMode="External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Relationship Id="rId6" Type="http://schemas.openxmlformats.org/officeDocument/2006/relationships/image" Target="../media/image4.png"/><Relationship Id="rId5" Type="http://schemas.openxmlformats.org/officeDocument/2006/relationships/image" Target="../media/image3.png"/><Relationship Id="rId4" Type="http://schemas.microsoft.com/office/2007/relationships/hdphoto" Target="../media/hdphoto1.wdp"/></Relationships>
</file>

<file path=ppt/slideLayouts/_rels/slideLayout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Relationship Id="rId4" Type="http://schemas.openxmlformats.org/officeDocument/2006/relationships/image" Target="../media/image3.png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2"/>
          <p:cNvPicPr>
            <a:picLocks noChangeAspect="1" noChangeArrowheads="1"/>
          </p:cNvPicPr>
          <p:nvPr userDrawn="1"/>
        </p:nvPicPr>
        <p:blipFill>
          <a:blip r:embed="rId2">
            <a:extLst>
              <a:ext uri="{BEBA8EAE-BF5A-486C-A8C5-ECC9F3942E4B}">
                <a14:imgProps xmlns:a14="http://schemas.microsoft.com/office/drawing/2010/main">
                  <a14:imgLayer r:embed="rId3">
                    <a14:imgEffect>
                      <a14:brightnessContrast bright="8000" contrast="33000"/>
                    </a14:imgEffect>
                  </a14:imgLayer>
                </a14:imgProps>
              </a:ext>
            </a:extLst>
          </a:blip>
          <a:srcRect/>
          <a:stretch>
            <a:fillRect/>
          </a:stretch>
        </p:blipFill>
        <p:spPr bwMode="auto">
          <a:xfrm>
            <a:off x="-14963" y="999071"/>
            <a:ext cx="11583047" cy="676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2" name="矩形 11"/>
          <p:cNvSpPr/>
          <p:nvPr userDrawn="1"/>
        </p:nvSpPr>
        <p:spPr bwMode="auto">
          <a:xfrm>
            <a:off x="-10867" y="1009940"/>
            <a:ext cx="11568081" cy="6768925"/>
          </a:xfrm>
          <a:prstGeom prst="rect">
            <a:avLst/>
          </a:prstGeom>
          <a:gradFill flip="none" rotWithShape="1">
            <a:gsLst>
              <a:gs pos="0">
                <a:schemeClr val="tx1">
                  <a:lumMod val="65000"/>
                  <a:lumOff val="35000"/>
                </a:schemeClr>
              </a:gs>
              <a:gs pos="50000">
                <a:schemeClr val="tx1">
                  <a:lumMod val="75000"/>
                  <a:lumOff val="25000"/>
                </a:schemeClr>
              </a:gs>
              <a:gs pos="100000">
                <a:schemeClr val="tx1">
                  <a:lumMod val="95000"/>
                  <a:lumOff val="5000"/>
                </a:schemeClr>
              </a:gs>
            </a:gsLst>
            <a:path path="circle">
              <a:fillToRect l="50000" t="50000" r="50000" b="50000"/>
            </a:path>
            <a:tileRect/>
          </a:gradFill>
          <a:ln w="25400">
            <a:noFill/>
          </a:ln>
          <a:effectLst/>
          <a:scene3d>
            <a:camera prst="orthographicFront"/>
            <a:lightRig rig="flat" dir="t"/>
          </a:scene3d>
          <a:sp3d>
            <a:extrusionClr>
              <a:schemeClr val="bg1"/>
            </a:extrusionClr>
            <a:contourClr>
              <a:schemeClr val="bg1"/>
            </a:contourClr>
          </a:sp3d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lIns="115214" tIns="57607" rIns="115214" bIns="57607" rtlCol="0" anchor="ctr"/>
          <a:lstStyle/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172022" algn="l"/>
              </a:tabLst>
            </a:pPr>
            <a:endParaRPr lang="zh-CN" altLang="en-US" sz="180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5" name="矩形 4"/>
          <p:cNvSpPr/>
          <p:nvPr userDrawn="1"/>
        </p:nvSpPr>
        <p:spPr bwMode="auto">
          <a:xfrm>
            <a:off x="-8002" y="-18002"/>
            <a:ext cx="11565216" cy="1098098"/>
          </a:xfrm>
          <a:prstGeom prst="rect">
            <a:avLst/>
          </a:prstGeom>
          <a:blipFill dpi="0" rotWithShape="1">
            <a:blip r:embed="rId4"/>
            <a:srcRect/>
            <a:tile tx="-2457450" ty="0" sx="59000" sy="59000" flip="x" algn="r"/>
          </a:blipFill>
          <a:ln w="0">
            <a:noFill/>
          </a:ln>
          <a:scene3d>
            <a:camera prst="perspective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15214" tIns="57607" rIns="115214" bIns="57607"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2" name="矩形 1"/>
          <p:cNvSpPr/>
          <p:nvPr userDrawn="1"/>
        </p:nvSpPr>
        <p:spPr>
          <a:xfrm>
            <a:off x="-10002" y="7612673"/>
            <a:ext cx="11578086" cy="10280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15214" tIns="57607" rIns="115214" bIns="57607" anchor="ctr"/>
          <a:lstStyle/>
          <a:p>
            <a:pPr algn="ctr">
              <a:defRPr/>
            </a:pPr>
            <a:endParaRPr lang="zh-CN" altLang="en-US"/>
          </a:p>
        </p:txBody>
      </p:sp>
      <p:pic>
        <p:nvPicPr>
          <p:cNvPr id="6" name="Picture 6"/>
          <p:cNvPicPr>
            <a:picLocks noChangeAspect="1" noChangeArrowheads="1"/>
          </p:cNvPicPr>
          <p:nvPr userDrawn="1"/>
        </p:nvPicPr>
        <p:blipFill>
          <a:blip r:embed="rId5"/>
          <a:srcRect/>
          <a:stretch>
            <a:fillRect/>
          </a:stretch>
        </p:blipFill>
        <p:spPr bwMode="auto">
          <a:xfrm flipH="1">
            <a:off x="4176598" y="7994682"/>
            <a:ext cx="7345323" cy="3480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7" name="图片 11" descr="png素材 (276).png"/>
          <p:cNvPicPr>
            <a:picLocks noChangeAspect="1"/>
          </p:cNvPicPr>
          <p:nvPr userDrawn="1"/>
        </p:nvPicPr>
        <p:blipFill>
          <a:blip r:embed="rId6"/>
          <a:srcRect/>
          <a:stretch>
            <a:fillRect/>
          </a:stretch>
        </p:blipFill>
        <p:spPr bwMode="auto">
          <a:xfrm>
            <a:off x="0" y="3344"/>
            <a:ext cx="990155" cy="9900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矩形 7"/>
          <p:cNvSpPr/>
          <p:nvPr userDrawn="1"/>
        </p:nvSpPr>
        <p:spPr bwMode="auto">
          <a:xfrm>
            <a:off x="5942508" y="419131"/>
            <a:ext cx="5569659" cy="470282"/>
          </a:xfrm>
          <a:prstGeom prst="rect">
            <a:avLst/>
          </a:prstGeom>
          <a:noFill/>
        </p:spPr>
        <p:txBody>
          <a:bodyPr wrap="square" lIns="115214" tIns="57607" rIns="115214" bIns="57607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marL="0" marR="0" indent="0" algn="ctr" defTabSz="1152144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23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『</a:t>
            </a:r>
            <a:r>
              <a:rPr lang="zh-CN" altLang="en-US" sz="23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第一</a:t>
            </a:r>
            <a:r>
              <a:rPr lang="en-US" altLang="zh-CN" sz="2300" spc="378" dirty="0" smtClean="0">
                <a:solidFill>
                  <a:schemeClr val="bg1"/>
                </a:solidFill>
                <a:latin typeface="Arial Unicode MS" pitchFamily="34" charset="-122"/>
                <a:ea typeface="Arial Unicode MS" pitchFamily="34" charset="-122"/>
                <a:cs typeface="Arial Unicode MS" pitchFamily="34" charset="-122"/>
              </a:rPr>
              <a:t>PPT</a:t>
            </a:r>
            <a:r>
              <a:rPr lang="en-US" altLang="zh-CN" sz="2300" spc="378" baseline="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』—</a:t>
            </a:r>
            <a:r>
              <a:rPr lang="zh-CN" altLang="en-US" sz="2300" spc="378" baseline="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 </a:t>
            </a:r>
            <a:r>
              <a:rPr lang="en-US" altLang="zh-CN" sz="2300" b="0" spc="0" dirty="0" smtClean="0">
                <a:solidFill>
                  <a:schemeClr val="bg1"/>
                </a:solidFill>
                <a:latin typeface="Arial Unicode MS" pitchFamily="34" charset="-122"/>
                <a:ea typeface="Arial Unicode MS" pitchFamily="34" charset="-122"/>
                <a:cs typeface="Arial Unicode MS" pitchFamily="34" charset="-122"/>
              </a:rPr>
              <a:t>WWW.1PPT.COM</a:t>
            </a:r>
            <a:endParaRPr lang="zh-CN" altLang="en-US" sz="2300" b="0" spc="0" dirty="0">
              <a:solidFill>
                <a:schemeClr val="bg1"/>
              </a:solidFill>
              <a:latin typeface="Arial Unicode MS" pitchFamily="34" charset="-122"/>
              <a:ea typeface="Arial Unicode MS" pitchFamily="34" charset="-122"/>
              <a:cs typeface="Arial Unicode MS" pitchFamily="34" charset="-122"/>
            </a:endParaRPr>
          </a:p>
        </p:txBody>
      </p:sp>
      <p:sp>
        <p:nvSpPr>
          <p:cNvPr id="9" name="TextBox 8"/>
          <p:cNvSpPr txBox="1"/>
          <p:nvPr userDrawn="1"/>
        </p:nvSpPr>
        <p:spPr bwMode="auto">
          <a:xfrm>
            <a:off x="4218542" y="7997014"/>
            <a:ext cx="6749215" cy="393338"/>
          </a:xfrm>
          <a:prstGeom prst="rect">
            <a:avLst/>
          </a:prstGeom>
          <a:noFill/>
        </p:spPr>
        <p:txBody>
          <a:bodyPr lIns="115214" tIns="57607" rIns="115214" bIns="57607">
            <a:spAutoFit/>
          </a:bodyPr>
          <a:lstStyle/>
          <a:p>
            <a:pPr>
              <a:defRPr/>
            </a:pPr>
            <a:r>
              <a:rPr lang="zh-CN" altLang="en-US" sz="18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第一</a:t>
            </a:r>
            <a:r>
              <a:rPr lang="en-US" altLang="zh-CN" sz="18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PPT HTTP://WWW.1PPT.COM</a:t>
            </a:r>
            <a:endParaRPr lang="zh-CN" altLang="en-US" sz="1800" spc="378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0" name="Freeform 2670"/>
          <p:cNvSpPr>
            <a:spLocks noEditPoints="1"/>
          </p:cNvSpPr>
          <p:nvPr userDrawn="1"/>
        </p:nvSpPr>
        <p:spPr bwMode="auto">
          <a:xfrm>
            <a:off x="3510617" y="7903864"/>
            <a:ext cx="508092" cy="512045"/>
          </a:xfrm>
          <a:custGeom>
            <a:avLst/>
            <a:gdLst>
              <a:gd name="T0" fmla="*/ 73 w 300"/>
              <a:gd name="T1" fmla="*/ 144 h 302"/>
              <a:gd name="T2" fmla="*/ 58 w 300"/>
              <a:gd name="T3" fmla="*/ 153 h 302"/>
              <a:gd name="T4" fmla="*/ 41 w 300"/>
              <a:gd name="T5" fmla="*/ 156 h 302"/>
              <a:gd name="T6" fmla="*/ 15 w 300"/>
              <a:gd name="T7" fmla="*/ 156 h 302"/>
              <a:gd name="T8" fmla="*/ 4 w 300"/>
              <a:gd name="T9" fmla="*/ 151 h 302"/>
              <a:gd name="T10" fmla="*/ 2 w 300"/>
              <a:gd name="T11" fmla="*/ 147 h 302"/>
              <a:gd name="T12" fmla="*/ 0 w 300"/>
              <a:gd name="T13" fmla="*/ 113 h 302"/>
              <a:gd name="T14" fmla="*/ 0 w 300"/>
              <a:gd name="T15" fmla="*/ 104 h 302"/>
              <a:gd name="T16" fmla="*/ 7 w 300"/>
              <a:gd name="T17" fmla="*/ 90 h 302"/>
              <a:gd name="T18" fmla="*/ 82 w 300"/>
              <a:gd name="T19" fmla="*/ 12 h 302"/>
              <a:gd name="T20" fmla="*/ 89 w 300"/>
              <a:gd name="T21" fmla="*/ 7 h 302"/>
              <a:gd name="T22" fmla="*/ 104 w 300"/>
              <a:gd name="T23" fmla="*/ 2 h 302"/>
              <a:gd name="T24" fmla="*/ 113 w 300"/>
              <a:gd name="T25" fmla="*/ 0 h 302"/>
              <a:gd name="T26" fmla="*/ 129 w 300"/>
              <a:gd name="T27" fmla="*/ 3 h 302"/>
              <a:gd name="T28" fmla="*/ 142 w 300"/>
              <a:gd name="T29" fmla="*/ 12 h 302"/>
              <a:gd name="T30" fmla="*/ 148 w 300"/>
              <a:gd name="T31" fmla="*/ 19 h 302"/>
              <a:gd name="T32" fmla="*/ 154 w 300"/>
              <a:gd name="T33" fmla="*/ 34 h 302"/>
              <a:gd name="T34" fmla="*/ 154 w 300"/>
              <a:gd name="T35" fmla="*/ 43 h 302"/>
              <a:gd name="T36" fmla="*/ 152 w 300"/>
              <a:gd name="T37" fmla="*/ 59 h 302"/>
              <a:gd name="T38" fmla="*/ 142 w 300"/>
              <a:gd name="T39" fmla="*/ 73 h 302"/>
              <a:gd name="T40" fmla="*/ 21 w 300"/>
              <a:gd name="T41" fmla="*/ 97 h 302"/>
              <a:gd name="T42" fmla="*/ 18 w 300"/>
              <a:gd name="T43" fmla="*/ 100 h 302"/>
              <a:gd name="T44" fmla="*/ 15 w 300"/>
              <a:gd name="T45" fmla="*/ 109 h 302"/>
              <a:gd name="T46" fmla="*/ 15 w 300"/>
              <a:gd name="T47" fmla="*/ 118 h 302"/>
              <a:gd name="T48" fmla="*/ 19 w 300"/>
              <a:gd name="T49" fmla="*/ 117 h 302"/>
              <a:gd name="T50" fmla="*/ 22 w 300"/>
              <a:gd name="T51" fmla="*/ 118 h 302"/>
              <a:gd name="T52" fmla="*/ 30 w 300"/>
              <a:gd name="T53" fmla="*/ 120 h 302"/>
              <a:gd name="T54" fmla="*/ 33 w 300"/>
              <a:gd name="T55" fmla="*/ 123 h 302"/>
              <a:gd name="T56" fmla="*/ 37 w 300"/>
              <a:gd name="T57" fmla="*/ 130 h 302"/>
              <a:gd name="T58" fmla="*/ 38 w 300"/>
              <a:gd name="T59" fmla="*/ 136 h 302"/>
              <a:gd name="T60" fmla="*/ 38 w 300"/>
              <a:gd name="T61" fmla="*/ 141 h 302"/>
              <a:gd name="T62" fmla="*/ 41 w 300"/>
              <a:gd name="T63" fmla="*/ 141 h 302"/>
              <a:gd name="T64" fmla="*/ 52 w 300"/>
              <a:gd name="T65" fmla="*/ 138 h 302"/>
              <a:gd name="T66" fmla="*/ 59 w 300"/>
              <a:gd name="T67" fmla="*/ 134 h 302"/>
              <a:gd name="T68" fmla="*/ 62 w 300"/>
              <a:gd name="T69" fmla="*/ 130 h 302"/>
              <a:gd name="T70" fmla="*/ 65 w 300"/>
              <a:gd name="T71" fmla="*/ 122 h 302"/>
              <a:gd name="T72" fmla="*/ 65 w 300"/>
              <a:gd name="T73" fmla="*/ 117 h 302"/>
              <a:gd name="T74" fmla="*/ 63 w 300"/>
              <a:gd name="T75" fmla="*/ 106 h 302"/>
              <a:gd name="T76" fmla="*/ 58 w 300"/>
              <a:gd name="T77" fmla="*/ 97 h 302"/>
              <a:gd name="T78" fmla="*/ 54 w 300"/>
              <a:gd name="T79" fmla="*/ 94 h 302"/>
              <a:gd name="T80" fmla="*/ 44 w 300"/>
              <a:gd name="T81" fmla="*/ 90 h 302"/>
              <a:gd name="T82" fmla="*/ 38 w 300"/>
              <a:gd name="T83" fmla="*/ 90 h 302"/>
              <a:gd name="T84" fmla="*/ 30 w 300"/>
              <a:gd name="T85" fmla="*/ 91 h 302"/>
              <a:gd name="T86" fmla="*/ 21 w 300"/>
              <a:gd name="T87" fmla="*/ 97 h 302"/>
              <a:gd name="T88" fmla="*/ 81 w 300"/>
              <a:gd name="T89" fmla="*/ 113 h 302"/>
              <a:gd name="T90" fmla="*/ 132 w 300"/>
              <a:gd name="T91" fmla="*/ 62 h 302"/>
              <a:gd name="T92" fmla="*/ 137 w 300"/>
              <a:gd name="T93" fmla="*/ 54 h 302"/>
              <a:gd name="T94" fmla="*/ 139 w 300"/>
              <a:gd name="T95" fmla="*/ 43 h 302"/>
              <a:gd name="T96" fmla="*/ 139 w 300"/>
              <a:gd name="T97" fmla="*/ 37 h 302"/>
              <a:gd name="T98" fmla="*/ 135 w 300"/>
              <a:gd name="T99" fmla="*/ 28 h 302"/>
              <a:gd name="T100" fmla="*/ 132 w 300"/>
              <a:gd name="T101" fmla="*/ 24 h 302"/>
              <a:gd name="T102" fmla="*/ 123 w 300"/>
              <a:gd name="T103" fmla="*/ 18 h 302"/>
              <a:gd name="T104" fmla="*/ 113 w 300"/>
              <a:gd name="T105" fmla="*/ 15 h 302"/>
              <a:gd name="T106" fmla="*/ 107 w 300"/>
              <a:gd name="T107" fmla="*/ 16 h 302"/>
              <a:gd name="T108" fmla="*/ 97 w 300"/>
              <a:gd name="T109" fmla="*/ 21 h 302"/>
              <a:gd name="T110" fmla="*/ 41 w 300"/>
              <a:gd name="T111" fmla="*/ 74 h 302"/>
              <a:gd name="T112" fmla="*/ 49 w 300"/>
              <a:gd name="T113" fmla="*/ 75 h 302"/>
              <a:gd name="T114" fmla="*/ 63 w 300"/>
              <a:gd name="T115" fmla="*/ 82 h 302"/>
              <a:gd name="T116" fmla="*/ 69 w 300"/>
              <a:gd name="T117" fmla="*/ 86 h 302"/>
              <a:gd name="T118" fmla="*/ 77 w 300"/>
              <a:gd name="T119" fmla="*/ 99 h 302"/>
              <a:gd name="T120" fmla="*/ 81 w 300"/>
              <a:gd name="T121" fmla="*/ 113 h 302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  <a:gd name="T183" fmla="*/ 0 w 300"/>
              <a:gd name="T184" fmla="*/ 0 h 302"/>
              <a:gd name="T185" fmla="*/ 300 w 300"/>
              <a:gd name="T186" fmla="*/ 302 h 302"/>
            </a:gdLst>
            <a:ahLst/>
            <a:cxnLst>
              <a:cxn ang="T122">
                <a:pos x="T0" y="T1"/>
              </a:cxn>
              <a:cxn ang="T123">
                <a:pos x="T2" y="T3"/>
              </a:cxn>
              <a:cxn ang="T124">
                <a:pos x="T4" y="T5"/>
              </a:cxn>
              <a:cxn ang="T125">
                <a:pos x="T6" y="T7"/>
              </a:cxn>
              <a:cxn ang="T126">
                <a:pos x="T8" y="T9"/>
              </a:cxn>
              <a:cxn ang="T127">
                <a:pos x="T10" y="T11"/>
              </a:cxn>
              <a:cxn ang="T128">
                <a:pos x="T12" y="T13"/>
              </a:cxn>
              <a:cxn ang="T129">
                <a:pos x="T14" y="T15"/>
              </a:cxn>
              <a:cxn ang="T130">
                <a:pos x="T16" y="T17"/>
              </a:cxn>
              <a:cxn ang="T131">
                <a:pos x="T18" y="T19"/>
              </a:cxn>
              <a:cxn ang="T132">
                <a:pos x="T20" y="T21"/>
              </a:cxn>
              <a:cxn ang="T133">
                <a:pos x="T22" y="T23"/>
              </a:cxn>
              <a:cxn ang="T134">
                <a:pos x="T24" y="T25"/>
              </a:cxn>
              <a:cxn ang="T135">
                <a:pos x="T26" y="T27"/>
              </a:cxn>
              <a:cxn ang="T136">
                <a:pos x="T28" y="T29"/>
              </a:cxn>
              <a:cxn ang="T137">
                <a:pos x="T30" y="T31"/>
              </a:cxn>
              <a:cxn ang="T138">
                <a:pos x="T32" y="T33"/>
              </a:cxn>
              <a:cxn ang="T139">
                <a:pos x="T34" y="T35"/>
              </a:cxn>
              <a:cxn ang="T140">
                <a:pos x="T36" y="T37"/>
              </a:cxn>
              <a:cxn ang="T141">
                <a:pos x="T38" y="T39"/>
              </a:cxn>
              <a:cxn ang="T142">
                <a:pos x="T40" y="T41"/>
              </a:cxn>
              <a:cxn ang="T143">
                <a:pos x="T42" y="T43"/>
              </a:cxn>
              <a:cxn ang="T144">
                <a:pos x="T44" y="T45"/>
              </a:cxn>
              <a:cxn ang="T145">
                <a:pos x="T46" y="T47"/>
              </a:cxn>
              <a:cxn ang="T146">
                <a:pos x="T48" y="T49"/>
              </a:cxn>
              <a:cxn ang="T147">
                <a:pos x="T50" y="T51"/>
              </a:cxn>
              <a:cxn ang="T148">
                <a:pos x="T52" y="T53"/>
              </a:cxn>
              <a:cxn ang="T149">
                <a:pos x="T54" y="T55"/>
              </a:cxn>
              <a:cxn ang="T150">
                <a:pos x="T56" y="T57"/>
              </a:cxn>
              <a:cxn ang="T151">
                <a:pos x="T58" y="T59"/>
              </a:cxn>
              <a:cxn ang="T152">
                <a:pos x="T60" y="T61"/>
              </a:cxn>
              <a:cxn ang="T153">
                <a:pos x="T62" y="T63"/>
              </a:cxn>
              <a:cxn ang="T154">
                <a:pos x="T64" y="T65"/>
              </a:cxn>
              <a:cxn ang="T155">
                <a:pos x="T66" y="T67"/>
              </a:cxn>
              <a:cxn ang="T156">
                <a:pos x="T68" y="T69"/>
              </a:cxn>
              <a:cxn ang="T157">
                <a:pos x="T70" y="T71"/>
              </a:cxn>
              <a:cxn ang="T158">
                <a:pos x="T72" y="T73"/>
              </a:cxn>
              <a:cxn ang="T159">
                <a:pos x="T74" y="T75"/>
              </a:cxn>
              <a:cxn ang="T160">
                <a:pos x="T76" y="T77"/>
              </a:cxn>
              <a:cxn ang="T161">
                <a:pos x="T78" y="T79"/>
              </a:cxn>
              <a:cxn ang="T162">
                <a:pos x="T80" y="T81"/>
              </a:cxn>
              <a:cxn ang="T163">
                <a:pos x="T82" y="T83"/>
              </a:cxn>
              <a:cxn ang="T164">
                <a:pos x="T84" y="T85"/>
              </a:cxn>
              <a:cxn ang="T165">
                <a:pos x="T86" y="T87"/>
              </a:cxn>
              <a:cxn ang="T166">
                <a:pos x="T88" y="T89"/>
              </a:cxn>
              <a:cxn ang="T167">
                <a:pos x="T90" y="T91"/>
              </a:cxn>
              <a:cxn ang="T168">
                <a:pos x="T92" y="T93"/>
              </a:cxn>
              <a:cxn ang="T169">
                <a:pos x="T94" y="T95"/>
              </a:cxn>
              <a:cxn ang="T170">
                <a:pos x="T96" y="T97"/>
              </a:cxn>
              <a:cxn ang="T171">
                <a:pos x="T98" y="T99"/>
              </a:cxn>
              <a:cxn ang="T172">
                <a:pos x="T100" y="T101"/>
              </a:cxn>
              <a:cxn ang="T173">
                <a:pos x="T102" y="T103"/>
              </a:cxn>
              <a:cxn ang="T174">
                <a:pos x="T104" y="T105"/>
              </a:cxn>
              <a:cxn ang="T175">
                <a:pos x="T106" y="T107"/>
              </a:cxn>
              <a:cxn ang="T176">
                <a:pos x="T108" y="T109"/>
              </a:cxn>
              <a:cxn ang="T177">
                <a:pos x="T110" y="T111"/>
              </a:cxn>
              <a:cxn ang="T178">
                <a:pos x="T112" y="T113"/>
              </a:cxn>
              <a:cxn ang="T179">
                <a:pos x="T114" y="T115"/>
              </a:cxn>
              <a:cxn ang="T180">
                <a:pos x="T116" y="T117"/>
              </a:cxn>
              <a:cxn ang="T181">
                <a:pos x="T118" y="T119"/>
              </a:cxn>
              <a:cxn ang="T182">
                <a:pos x="T120" y="T121"/>
              </a:cxn>
            </a:cxnLst>
            <a:rect l="T183" t="T184" r="T185" b="T186"/>
            <a:pathLst>
              <a:path w="300" h="302">
                <a:moveTo>
                  <a:pt x="140" y="278"/>
                </a:moveTo>
                <a:lnTo>
                  <a:pt x="140" y="278"/>
                </a:lnTo>
                <a:lnTo>
                  <a:pt x="128" y="288"/>
                </a:lnTo>
                <a:lnTo>
                  <a:pt x="114" y="296"/>
                </a:lnTo>
                <a:lnTo>
                  <a:pt x="98" y="300"/>
                </a:lnTo>
                <a:lnTo>
                  <a:pt x="82" y="302"/>
                </a:lnTo>
                <a:lnTo>
                  <a:pt x="30" y="302"/>
                </a:lnTo>
                <a:lnTo>
                  <a:pt x="18" y="300"/>
                </a:lnTo>
                <a:lnTo>
                  <a:pt x="8" y="292"/>
                </a:lnTo>
                <a:lnTo>
                  <a:pt x="2" y="284"/>
                </a:lnTo>
                <a:lnTo>
                  <a:pt x="0" y="272"/>
                </a:lnTo>
                <a:lnTo>
                  <a:pt x="0" y="218"/>
                </a:lnTo>
                <a:lnTo>
                  <a:pt x="0" y="202"/>
                </a:lnTo>
                <a:lnTo>
                  <a:pt x="6" y="188"/>
                </a:lnTo>
                <a:lnTo>
                  <a:pt x="14" y="174"/>
                </a:lnTo>
                <a:lnTo>
                  <a:pt x="24" y="160"/>
                </a:lnTo>
                <a:lnTo>
                  <a:pt x="160" y="24"/>
                </a:lnTo>
                <a:lnTo>
                  <a:pt x="172" y="14"/>
                </a:lnTo>
                <a:lnTo>
                  <a:pt x="186" y="6"/>
                </a:lnTo>
                <a:lnTo>
                  <a:pt x="202" y="2"/>
                </a:lnTo>
                <a:lnTo>
                  <a:pt x="218" y="0"/>
                </a:lnTo>
                <a:lnTo>
                  <a:pt x="234" y="2"/>
                </a:lnTo>
                <a:lnTo>
                  <a:pt x="250" y="6"/>
                </a:lnTo>
                <a:lnTo>
                  <a:pt x="264" y="14"/>
                </a:lnTo>
                <a:lnTo>
                  <a:pt x="276" y="24"/>
                </a:lnTo>
                <a:lnTo>
                  <a:pt x="288" y="38"/>
                </a:lnTo>
                <a:lnTo>
                  <a:pt x="294" y="52"/>
                </a:lnTo>
                <a:lnTo>
                  <a:pt x="300" y="66"/>
                </a:lnTo>
                <a:lnTo>
                  <a:pt x="300" y="84"/>
                </a:lnTo>
                <a:lnTo>
                  <a:pt x="300" y="100"/>
                </a:lnTo>
                <a:lnTo>
                  <a:pt x="294" y="116"/>
                </a:lnTo>
                <a:lnTo>
                  <a:pt x="288" y="130"/>
                </a:lnTo>
                <a:lnTo>
                  <a:pt x="276" y="142"/>
                </a:lnTo>
                <a:lnTo>
                  <a:pt x="140" y="278"/>
                </a:lnTo>
                <a:close/>
                <a:moveTo>
                  <a:pt x="42" y="186"/>
                </a:moveTo>
                <a:lnTo>
                  <a:pt x="42" y="186"/>
                </a:lnTo>
                <a:lnTo>
                  <a:pt x="36" y="194"/>
                </a:lnTo>
                <a:lnTo>
                  <a:pt x="32" y="202"/>
                </a:lnTo>
                <a:lnTo>
                  <a:pt x="30" y="210"/>
                </a:lnTo>
                <a:lnTo>
                  <a:pt x="30" y="218"/>
                </a:lnTo>
                <a:lnTo>
                  <a:pt x="30" y="228"/>
                </a:lnTo>
                <a:lnTo>
                  <a:pt x="38" y="226"/>
                </a:lnTo>
                <a:lnTo>
                  <a:pt x="44" y="228"/>
                </a:lnTo>
                <a:lnTo>
                  <a:pt x="52" y="230"/>
                </a:lnTo>
                <a:lnTo>
                  <a:pt x="58" y="232"/>
                </a:lnTo>
                <a:lnTo>
                  <a:pt x="64" y="238"/>
                </a:lnTo>
                <a:lnTo>
                  <a:pt x="68" y="244"/>
                </a:lnTo>
                <a:lnTo>
                  <a:pt x="72" y="250"/>
                </a:lnTo>
                <a:lnTo>
                  <a:pt x="74" y="256"/>
                </a:lnTo>
                <a:lnTo>
                  <a:pt x="74" y="264"/>
                </a:lnTo>
                <a:lnTo>
                  <a:pt x="74" y="272"/>
                </a:lnTo>
                <a:lnTo>
                  <a:pt x="82" y="272"/>
                </a:lnTo>
                <a:lnTo>
                  <a:pt x="92" y="270"/>
                </a:lnTo>
                <a:lnTo>
                  <a:pt x="100" y="268"/>
                </a:lnTo>
                <a:lnTo>
                  <a:pt x="108" y="266"/>
                </a:lnTo>
                <a:lnTo>
                  <a:pt x="116" y="260"/>
                </a:lnTo>
                <a:lnTo>
                  <a:pt x="120" y="252"/>
                </a:lnTo>
                <a:lnTo>
                  <a:pt x="124" y="244"/>
                </a:lnTo>
                <a:lnTo>
                  <a:pt x="126" y="236"/>
                </a:lnTo>
                <a:lnTo>
                  <a:pt x="128" y="226"/>
                </a:lnTo>
                <a:lnTo>
                  <a:pt x="126" y="216"/>
                </a:lnTo>
                <a:lnTo>
                  <a:pt x="124" y="206"/>
                </a:lnTo>
                <a:lnTo>
                  <a:pt x="118" y="198"/>
                </a:lnTo>
                <a:lnTo>
                  <a:pt x="112" y="190"/>
                </a:lnTo>
                <a:lnTo>
                  <a:pt x="104" y="182"/>
                </a:lnTo>
                <a:lnTo>
                  <a:pt x="94" y="178"/>
                </a:lnTo>
                <a:lnTo>
                  <a:pt x="86" y="174"/>
                </a:lnTo>
                <a:lnTo>
                  <a:pt x="74" y="174"/>
                </a:lnTo>
                <a:lnTo>
                  <a:pt x="66" y="174"/>
                </a:lnTo>
                <a:lnTo>
                  <a:pt x="58" y="176"/>
                </a:lnTo>
                <a:lnTo>
                  <a:pt x="50" y="180"/>
                </a:lnTo>
                <a:lnTo>
                  <a:pt x="42" y="186"/>
                </a:lnTo>
                <a:close/>
                <a:moveTo>
                  <a:pt x="158" y="218"/>
                </a:moveTo>
                <a:lnTo>
                  <a:pt x="256" y="120"/>
                </a:lnTo>
                <a:lnTo>
                  <a:pt x="262" y="112"/>
                </a:lnTo>
                <a:lnTo>
                  <a:pt x="266" y="104"/>
                </a:lnTo>
                <a:lnTo>
                  <a:pt x="270" y="94"/>
                </a:lnTo>
                <a:lnTo>
                  <a:pt x="270" y="84"/>
                </a:lnTo>
                <a:lnTo>
                  <a:pt x="270" y="72"/>
                </a:lnTo>
                <a:lnTo>
                  <a:pt x="266" y="64"/>
                </a:lnTo>
                <a:lnTo>
                  <a:pt x="262" y="54"/>
                </a:lnTo>
                <a:lnTo>
                  <a:pt x="256" y="46"/>
                </a:lnTo>
                <a:lnTo>
                  <a:pt x="248" y="40"/>
                </a:lnTo>
                <a:lnTo>
                  <a:pt x="238" y="34"/>
                </a:lnTo>
                <a:lnTo>
                  <a:pt x="228" y="32"/>
                </a:lnTo>
                <a:lnTo>
                  <a:pt x="218" y="30"/>
                </a:lnTo>
                <a:lnTo>
                  <a:pt x="208" y="32"/>
                </a:lnTo>
                <a:lnTo>
                  <a:pt x="198" y="34"/>
                </a:lnTo>
                <a:lnTo>
                  <a:pt x="188" y="40"/>
                </a:lnTo>
                <a:lnTo>
                  <a:pt x="180" y="46"/>
                </a:lnTo>
                <a:lnTo>
                  <a:pt x="82" y="144"/>
                </a:lnTo>
                <a:lnTo>
                  <a:pt x="96" y="146"/>
                </a:lnTo>
                <a:lnTo>
                  <a:pt x="110" y="152"/>
                </a:lnTo>
                <a:lnTo>
                  <a:pt x="122" y="158"/>
                </a:lnTo>
                <a:lnTo>
                  <a:pt x="134" y="168"/>
                </a:lnTo>
                <a:lnTo>
                  <a:pt x="142" y="180"/>
                </a:lnTo>
                <a:lnTo>
                  <a:pt x="150" y="192"/>
                </a:lnTo>
                <a:lnTo>
                  <a:pt x="154" y="204"/>
                </a:lnTo>
                <a:lnTo>
                  <a:pt x="158" y="218"/>
                </a:lnTo>
                <a:close/>
              </a:path>
            </a:pathLst>
          </a:custGeom>
          <a:gradFill rotWithShape="1">
            <a:gsLst>
              <a:gs pos="0">
                <a:srgbClr val="FF6600"/>
              </a:gs>
              <a:gs pos="100000">
                <a:srgbClr val="FF3300"/>
              </a:gs>
            </a:gsLst>
            <a:lin ang="5400000" scaled="1"/>
          </a:gradFill>
          <a:ln w="9525">
            <a:noFill/>
            <a:round/>
            <a:headEnd/>
            <a:tailEnd/>
          </a:ln>
        </p:spPr>
        <p:txBody>
          <a:bodyPr lIns="115214" tIns="57607" rIns="115214" bIns="57607"/>
          <a:lstStyle/>
          <a:p>
            <a:endParaRPr lang="zh-CN" altLang="en-US" sz="1100"/>
          </a:p>
        </p:txBody>
      </p:sp>
      <p:sp>
        <p:nvSpPr>
          <p:cNvPr id="11" name="矩形 10"/>
          <p:cNvSpPr/>
          <p:nvPr userDrawn="1"/>
        </p:nvSpPr>
        <p:spPr bwMode="auto">
          <a:xfrm>
            <a:off x="3492660" y="10399074"/>
            <a:ext cx="5081165" cy="453634"/>
          </a:xfrm>
          <a:prstGeom prst="rect">
            <a:avLst/>
          </a:prstGeom>
          <a:noFill/>
          <a:ln w="25400">
            <a:noFill/>
          </a:ln>
          <a:effectLst/>
          <a:scene3d>
            <a:camera prst="orthographicFront"/>
            <a:lightRig rig="flat" dir="t"/>
          </a:scene3d>
          <a:sp3d>
            <a:extrusionClr>
              <a:schemeClr val="bg1"/>
            </a:extrusionClr>
            <a:contourClr>
              <a:schemeClr val="bg1"/>
            </a:contourClr>
          </a:sp3d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lIns="115214" tIns="57607" rIns="115214" bIns="57607" rtlCol="0" anchor="ctr"/>
          <a:lstStyle/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172022" algn="l"/>
              </a:tabLst>
            </a:pPr>
            <a:r>
              <a:rPr lang="zh-CN" altLang="en-US" sz="1800" dirty="0" smtClean="0">
                <a:latin typeface="华文细黑" pitchFamily="2" charset="-122"/>
                <a:ea typeface="华文细黑" pitchFamily="2" charset="-122"/>
              </a:rPr>
              <a:t>第一</a:t>
            </a:r>
            <a:r>
              <a:rPr lang="en-US" altLang="zh-CN" sz="1800" dirty="0" smtClean="0">
                <a:latin typeface="华文细黑" pitchFamily="2" charset="-122"/>
                <a:ea typeface="华文细黑" pitchFamily="2" charset="-122"/>
              </a:rPr>
              <a:t>PPT</a:t>
            </a:r>
            <a:r>
              <a:rPr lang="zh-CN" altLang="en-US" sz="1800" dirty="0" smtClean="0">
                <a:latin typeface="华文细黑" pitchFamily="2" charset="-122"/>
                <a:ea typeface="华文细黑" pitchFamily="2" charset="-122"/>
              </a:rPr>
              <a:t>模板网</a:t>
            </a:r>
            <a:endParaRPr lang="en-US" altLang="zh-CN" sz="1800" dirty="0" smtClean="0">
              <a:latin typeface="华文细黑" pitchFamily="2" charset="-122"/>
              <a:ea typeface="华文细黑" pitchFamily="2" charset="-122"/>
            </a:endParaRPr>
          </a:p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172022" algn="l"/>
              </a:tabLst>
            </a:pPr>
            <a:r>
              <a:rPr lang="en-US" altLang="zh-CN" sz="1800" dirty="0" smtClean="0">
                <a:latin typeface="华文细黑" pitchFamily="2" charset="-122"/>
                <a:ea typeface="华文细黑" pitchFamily="2" charset="-122"/>
                <a:hlinkClick r:id="rId7"/>
              </a:rPr>
              <a:t>www.1ppt.com/tubiao/</a:t>
            </a:r>
            <a:r>
              <a:rPr lang="en-US" altLang="zh-CN" sz="1800" dirty="0" smtClean="0">
                <a:latin typeface="华文细黑" pitchFamily="2" charset="-122"/>
                <a:ea typeface="华文细黑" pitchFamily="2" charset="-122"/>
              </a:rPr>
              <a:t>  </a:t>
            </a:r>
            <a:endParaRPr lang="zh-CN" altLang="en-US" sz="1800" dirty="0">
              <a:latin typeface="华文细黑" pitchFamily="2" charset="-122"/>
              <a:ea typeface="华文细黑" pitchFamily="2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532077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576105" y="344031"/>
            <a:ext cx="3790683" cy="1464129"/>
          </a:xfrm>
        </p:spPr>
        <p:txBody>
          <a:bodyPr anchor="b"/>
          <a:lstStyle>
            <a:lvl1pPr algn="l">
              <a:defRPr sz="25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504811" y="344031"/>
            <a:ext cx="6441160" cy="7374652"/>
          </a:xfrm>
        </p:spPr>
        <p:txBody>
          <a:bodyPr/>
          <a:lstStyle>
            <a:lvl1pPr>
              <a:defRPr sz="4000"/>
            </a:lvl1pPr>
            <a:lvl2pPr>
              <a:defRPr sz="3500"/>
            </a:lvl2pPr>
            <a:lvl3pPr>
              <a:defRPr sz="3000"/>
            </a:lvl3pPr>
            <a:lvl4pPr>
              <a:defRPr sz="2500"/>
            </a:lvl4pPr>
            <a:lvl5pPr>
              <a:defRPr sz="2500"/>
            </a:lvl5pPr>
            <a:lvl6pPr>
              <a:defRPr sz="2500"/>
            </a:lvl6pPr>
            <a:lvl7pPr>
              <a:defRPr sz="2500"/>
            </a:lvl7pPr>
            <a:lvl8pPr>
              <a:defRPr sz="2500"/>
            </a:lvl8pPr>
            <a:lvl9pPr>
              <a:defRPr sz="2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576105" y="1808160"/>
            <a:ext cx="3790683" cy="5910523"/>
          </a:xfrm>
        </p:spPr>
        <p:txBody>
          <a:bodyPr/>
          <a:lstStyle>
            <a:lvl1pPr marL="0" indent="0">
              <a:buNone/>
              <a:defRPr sz="1800"/>
            </a:lvl1pPr>
            <a:lvl2pPr marL="576072" indent="0">
              <a:buNone/>
              <a:defRPr sz="1500"/>
            </a:lvl2pPr>
            <a:lvl3pPr marL="1152144" indent="0">
              <a:buNone/>
              <a:defRPr sz="1300"/>
            </a:lvl3pPr>
            <a:lvl4pPr marL="1728216" indent="0">
              <a:buNone/>
              <a:defRPr sz="1100"/>
            </a:lvl4pPr>
            <a:lvl5pPr marL="2304288" indent="0">
              <a:buNone/>
              <a:defRPr sz="1100"/>
            </a:lvl5pPr>
            <a:lvl6pPr marL="2880360" indent="0">
              <a:buNone/>
              <a:defRPr sz="1100"/>
            </a:lvl6pPr>
            <a:lvl7pPr marL="3456432" indent="0">
              <a:buNone/>
              <a:defRPr sz="1100"/>
            </a:lvl7pPr>
            <a:lvl8pPr marL="4032504" indent="0">
              <a:buNone/>
              <a:defRPr sz="1100"/>
            </a:lvl8pPr>
            <a:lvl9pPr marL="4608576" indent="0">
              <a:buNone/>
              <a:defRPr sz="11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932679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258407" y="6048534"/>
            <a:ext cx="6913245" cy="714064"/>
          </a:xfrm>
        </p:spPr>
        <p:txBody>
          <a:bodyPr anchor="b"/>
          <a:lstStyle>
            <a:lvl1pPr algn="l">
              <a:defRPr sz="25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258407" y="772068"/>
            <a:ext cx="6913245" cy="5184458"/>
          </a:xfrm>
        </p:spPr>
        <p:txBody>
          <a:bodyPr/>
          <a:lstStyle>
            <a:lvl1pPr marL="0" indent="0">
              <a:buNone/>
              <a:defRPr sz="4000"/>
            </a:lvl1pPr>
            <a:lvl2pPr marL="576072" indent="0">
              <a:buNone/>
              <a:defRPr sz="3500"/>
            </a:lvl2pPr>
            <a:lvl3pPr marL="1152144" indent="0">
              <a:buNone/>
              <a:defRPr sz="3000"/>
            </a:lvl3pPr>
            <a:lvl4pPr marL="1728216" indent="0">
              <a:buNone/>
              <a:defRPr sz="2500"/>
            </a:lvl4pPr>
            <a:lvl5pPr marL="2304288" indent="0">
              <a:buNone/>
              <a:defRPr sz="2500"/>
            </a:lvl5pPr>
            <a:lvl6pPr marL="2880360" indent="0">
              <a:buNone/>
              <a:defRPr sz="2500"/>
            </a:lvl6pPr>
            <a:lvl7pPr marL="3456432" indent="0">
              <a:buNone/>
              <a:defRPr sz="2500"/>
            </a:lvl7pPr>
            <a:lvl8pPr marL="4032504" indent="0">
              <a:buNone/>
              <a:defRPr sz="2500"/>
            </a:lvl8pPr>
            <a:lvl9pPr marL="4608576" indent="0">
              <a:buNone/>
              <a:defRPr sz="2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258407" y="6762598"/>
            <a:ext cx="6913245" cy="1014089"/>
          </a:xfrm>
        </p:spPr>
        <p:txBody>
          <a:bodyPr/>
          <a:lstStyle>
            <a:lvl1pPr marL="0" indent="0">
              <a:buNone/>
              <a:defRPr sz="1800"/>
            </a:lvl1pPr>
            <a:lvl2pPr marL="576072" indent="0">
              <a:buNone/>
              <a:defRPr sz="1500"/>
            </a:lvl2pPr>
            <a:lvl3pPr marL="1152144" indent="0">
              <a:buNone/>
              <a:defRPr sz="1300"/>
            </a:lvl3pPr>
            <a:lvl4pPr marL="1728216" indent="0">
              <a:buNone/>
              <a:defRPr sz="1100"/>
            </a:lvl4pPr>
            <a:lvl5pPr marL="2304288" indent="0">
              <a:buNone/>
              <a:defRPr sz="1100"/>
            </a:lvl5pPr>
            <a:lvl6pPr marL="2880360" indent="0">
              <a:buNone/>
              <a:defRPr sz="1100"/>
            </a:lvl6pPr>
            <a:lvl7pPr marL="3456432" indent="0">
              <a:buNone/>
              <a:defRPr sz="1100"/>
            </a:lvl7pPr>
            <a:lvl8pPr marL="4032504" indent="0">
              <a:buNone/>
              <a:defRPr sz="1100"/>
            </a:lvl8pPr>
            <a:lvl9pPr marL="4608576" indent="0">
              <a:buNone/>
              <a:defRPr sz="11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6172676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505417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353504" y="346032"/>
            <a:ext cx="2592467" cy="7372651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576104" y="346032"/>
            <a:ext cx="7585366" cy="7372651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07601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 userDrawn="1"/>
        </p:nvSpPr>
        <p:spPr bwMode="auto">
          <a:xfrm>
            <a:off x="-8002" y="-18002"/>
            <a:ext cx="11576085" cy="1098098"/>
          </a:xfrm>
          <a:prstGeom prst="rect">
            <a:avLst/>
          </a:prstGeom>
          <a:blipFill dpi="0" rotWithShape="1">
            <a:blip r:embed="rId2"/>
            <a:srcRect/>
            <a:tile tx="-2457450" ty="0" sx="59000" sy="59000" flip="x" algn="r"/>
          </a:blipFill>
          <a:ln w="0">
            <a:noFill/>
          </a:ln>
          <a:scene3d>
            <a:camera prst="perspective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15214" tIns="57607" rIns="115214" bIns="57607"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2" name="矩形 1"/>
          <p:cNvSpPr/>
          <p:nvPr userDrawn="1"/>
        </p:nvSpPr>
        <p:spPr>
          <a:xfrm>
            <a:off x="-10002" y="7612673"/>
            <a:ext cx="11578086" cy="10280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15214" tIns="57607" rIns="115214" bIns="57607" anchor="ctr"/>
          <a:lstStyle/>
          <a:p>
            <a:pPr algn="ctr">
              <a:defRPr/>
            </a:pPr>
            <a:endParaRPr lang="zh-CN" altLang="en-US"/>
          </a:p>
        </p:txBody>
      </p:sp>
      <p:pic>
        <p:nvPicPr>
          <p:cNvPr id="4" name="Picture 2"/>
          <p:cNvPicPr>
            <a:picLocks noChangeAspect="1" noChangeArrowheads="1"/>
          </p:cNvPicPr>
          <p:nvPr userDrawn="1"/>
        </p:nvPicPr>
        <p:blipFill>
          <a:blip r:embed="rId3">
            <a:extLst>
              <a:ext uri="{BEBA8EAE-BF5A-486C-A8C5-ECC9F3942E4B}">
                <a14:imgProps xmlns:a14="http://schemas.microsoft.com/office/drawing/2010/main">
                  <a14:imgLayer r:embed="rId4">
                    <a14:imgEffect>
                      <a14:brightnessContrast bright="8000" contrast="33000"/>
                    </a14:imgEffect>
                  </a14:imgLayer>
                </a14:imgProps>
              </a:ext>
            </a:extLst>
          </a:blip>
          <a:srcRect/>
          <a:stretch>
            <a:fillRect/>
          </a:stretch>
        </p:blipFill>
        <p:spPr bwMode="auto">
          <a:xfrm>
            <a:off x="-14963" y="999071"/>
            <a:ext cx="11583047" cy="67689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6" name="Picture 6"/>
          <p:cNvPicPr>
            <a:picLocks noChangeAspect="1" noChangeArrowheads="1"/>
          </p:cNvPicPr>
          <p:nvPr userDrawn="1"/>
        </p:nvPicPr>
        <p:blipFill>
          <a:blip r:embed="rId5"/>
          <a:srcRect/>
          <a:stretch>
            <a:fillRect/>
          </a:stretch>
        </p:blipFill>
        <p:spPr bwMode="auto">
          <a:xfrm flipH="1">
            <a:off x="4176598" y="7994682"/>
            <a:ext cx="7345323" cy="3480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7" name="图片 11" descr="png素材 (276).png"/>
          <p:cNvPicPr>
            <a:picLocks noChangeAspect="1"/>
          </p:cNvPicPr>
          <p:nvPr userDrawn="1"/>
        </p:nvPicPr>
        <p:blipFill>
          <a:blip r:embed="rId6"/>
          <a:srcRect/>
          <a:stretch>
            <a:fillRect/>
          </a:stretch>
        </p:blipFill>
        <p:spPr bwMode="auto">
          <a:xfrm>
            <a:off x="0" y="3344"/>
            <a:ext cx="990155" cy="9900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矩形 7"/>
          <p:cNvSpPr/>
          <p:nvPr userDrawn="1"/>
        </p:nvSpPr>
        <p:spPr bwMode="auto">
          <a:xfrm>
            <a:off x="5942508" y="419131"/>
            <a:ext cx="5569659" cy="470282"/>
          </a:xfrm>
          <a:prstGeom prst="rect">
            <a:avLst/>
          </a:prstGeom>
          <a:noFill/>
        </p:spPr>
        <p:txBody>
          <a:bodyPr wrap="square" lIns="115214" tIns="57607" rIns="115214" bIns="57607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marL="0" marR="0" indent="0" algn="ctr" defTabSz="1152144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23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『</a:t>
            </a:r>
            <a:r>
              <a:rPr lang="zh-CN" altLang="en-US" sz="23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第一</a:t>
            </a:r>
            <a:r>
              <a:rPr lang="en-US" altLang="zh-CN" sz="2300" spc="378" dirty="0" smtClean="0">
                <a:solidFill>
                  <a:schemeClr val="bg1"/>
                </a:solidFill>
                <a:latin typeface="Arial Unicode MS" pitchFamily="34" charset="-122"/>
                <a:ea typeface="Arial Unicode MS" pitchFamily="34" charset="-122"/>
                <a:cs typeface="Arial Unicode MS" pitchFamily="34" charset="-122"/>
              </a:rPr>
              <a:t>PPT</a:t>
            </a:r>
            <a:r>
              <a:rPr lang="en-US" altLang="zh-CN" sz="2300" spc="378" baseline="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』—</a:t>
            </a:r>
            <a:r>
              <a:rPr lang="zh-CN" altLang="en-US" sz="2300" spc="378" baseline="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 </a:t>
            </a:r>
            <a:r>
              <a:rPr lang="en-US" altLang="zh-CN" sz="2300" b="0" spc="0" dirty="0" smtClean="0">
                <a:solidFill>
                  <a:schemeClr val="bg1"/>
                </a:solidFill>
                <a:latin typeface="Arial Unicode MS" pitchFamily="34" charset="-122"/>
                <a:ea typeface="Arial Unicode MS" pitchFamily="34" charset="-122"/>
                <a:cs typeface="Arial Unicode MS" pitchFamily="34" charset="-122"/>
              </a:rPr>
              <a:t>WWW.1PPT.COM</a:t>
            </a:r>
            <a:endParaRPr lang="zh-CN" altLang="en-US" sz="2300" b="0" spc="0" dirty="0">
              <a:solidFill>
                <a:schemeClr val="bg1"/>
              </a:solidFill>
              <a:latin typeface="Arial Unicode MS" pitchFamily="34" charset="-122"/>
              <a:ea typeface="Arial Unicode MS" pitchFamily="34" charset="-122"/>
              <a:cs typeface="Arial Unicode MS" pitchFamily="34" charset="-122"/>
            </a:endParaRPr>
          </a:p>
        </p:txBody>
      </p:sp>
      <p:sp>
        <p:nvSpPr>
          <p:cNvPr id="9" name="TextBox 8"/>
          <p:cNvSpPr txBox="1"/>
          <p:nvPr userDrawn="1"/>
        </p:nvSpPr>
        <p:spPr bwMode="auto">
          <a:xfrm>
            <a:off x="4218542" y="7997014"/>
            <a:ext cx="6749215" cy="393338"/>
          </a:xfrm>
          <a:prstGeom prst="rect">
            <a:avLst/>
          </a:prstGeom>
          <a:noFill/>
        </p:spPr>
        <p:txBody>
          <a:bodyPr lIns="115214" tIns="57607" rIns="115214" bIns="57607">
            <a:spAutoFit/>
          </a:bodyPr>
          <a:lstStyle/>
          <a:p>
            <a:pPr>
              <a:defRPr/>
            </a:pPr>
            <a:r>
              <a:rPr lang="zh-CN" altLang="en-US" sz="18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第一</a:t>
            </a:r>
            <a:r>
              <a:rPr lang="en-US" altLang="zh-CN" sz="18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PPT HTTP://WWW.1PPT.COM</a:t>
            </a:r>
            <a:endParaRPr lang="zh-CN" altLang="en-US" sz="1800" spc="378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0" name="Freeform 2670"/>
          <p:cNvSpPr>
            <a:spLocks noEditPoints="1"/>
          </p:cNvSpPr>
          <p:nvPr userDrawn="1"/>
        </p:nvSpPr>
        <p:spPr bwMode="auto">
          <a:xfrm>
            <a:off x="3510617" y="7903864"/>
            <a:ext cx="508092" cy="512045"/>
          </a:xfrm>
          <a:custGeom>
            <a:avLst/>
            <a:gdLst>
              <a:gd name="T0" fmla="*/ 73 w 300"/>
              <a:gd name="T1" fmla="*/ 144 h 302"/>
              <a:gd name="T2" fmla="*/ 58 w 300"/>
              <a:gd name="T3" fmla="*/ 153 h 302"/>
              <a:gd name="T4" fmla="*/ 41 w 300"/>
              <a:gd name="T5" fmla="*/ 156 h 302"/>
              <a:gd name="T6" fmla="*/ 15 w 300"/>
              <a:gd name="T7" fmla="*/ 156 h 302"/>
              <a:gd name="T8" fmla="*/ 4 w 300"/>
              <a:gd name="T9" fmla="*/ 151 h 302"/>
              <a:gd name="T10" fmla="*/ 2 w 300"/>
              <a:gd name="T11" fmla="*/ 147 h 302"/>
              <a:gd name="T12" fmla="*/ 0 w 300"/>
              <a:gd name="T13" fmla="*/ 113 h 302"/>
              <a:gd name="T14" fmla="*/ 0 w 300"/>
              <a:gd name="T15" fmla="*/ 104 h 302"/>
              <a:gd name="T16" fmla="*/ 7 w 300"/>
              <a:gd name="T17" fmla="*/ 90 h 302"/>
              <a:gd name="T18" fmla="*/ 82 w 300"/>
              <a:gd name="T19" fmla="*/ 12 h 302"/>
              <a:gd name="T20" fmla="*/ 89 w 300"/>
              <a:gd name="T21" fmla="*/ 7 h 302"/>
              <a:gd name="T22" fmla="*/ 104 w 300"/>
              <a:gd name="T23" fmla="*/ 2 h 302"/>
              <a:gd name="T24" fmla="*/ 113 w 300"/>
              <a:gd name="T25" fmla="*/ 0 h 302"/>
              <a:gd name="T26" fmla="*/ 129 w 300"/>
              <a:gd name="T27" fmla="*/ 3 h 302"/>
              <a:gd name="T28" fmla="*/ 142 w 300"/>
              <a:gd name="T29" fmla="*/ 12 h 302"/>
              <a:gd name="T30" fmla="*/ 148 w 300"/>
              <a:gd name="T31" fmla="*/ 19 h 302"/>
              <a:gd name="T32" fmla="*/ 154 w 300"/>
              <a:gd name="T33" fmla="*/ 34 h 302"/>
              <a:gd name="T34" fmla="*/ 154 w 300"/>
              <a:gd name="T35" fmla="*/ 43 h 302"/>
              <a:gd name="T36" fmla="*/ 152 w 300"/>
              <a:gd name="T37" fmla="*/ 59 h 302"/>
              <a:gd name="T38" fmla="*/ 142 w 300"/>
              <a:gd name="T39" fmla="*/ 73 h 302"/>
              <a:gd name="T40" fmla="*/ 21 w 300"/>
              <a:gd name="T41" fmla="*/ 97 h 302"/>
              <a:gd name="T42" fmla="*/ 18 w 300"/>
              <a:gd name="T43" fmla="*/ 100 h 302"/>
              <a:gd name="T44" fmla="*/ 15 w 300"/>
              <a:gd name="T45" fmla="*/ 109 h 302"/>
              <a:gd name="T46" fmla="*/ 15 w 300"/>
              <a:gd name="T47" fmla="*/ 118 h 302"/>
              <a:gd name="T48" fmla="*/ 19 w 300"/>
              <a:gd name="T49" fmla="*/ 117 h 302"/>
              <a:gd name="T50" fmla="*/ 22 w 300"/>
              <a:gd name="T51" fmla="*/ 118 h 302"/>
              <a:gd name="T52" fmla="*/ 30 w 300"/>
              <a:gd name="T53" fmla="*/ 120 h 302"/>
              <a:gd name="T54" fmla="*/ 33 w 300"/>
              <a:gd name="T55" fmla="*/ 123 h 302"/>
              <a:gd name="T56" fmla="*/ 37 w 300"/>
              <a:gd name="T57" fmla="*/ 130 h 302"/>
              <a:gd name="T58" fmla="*/ 38 w 300"/>
              <a:gd name="T59" fmla="*/ 136 h 302"/>
              <a:gd name="T60" fmla="*/ 38 w 300"/>
              <a:gd name="T61" fmla="*/ 141 h 302"/>
              <a:gd name="T62" fmla="*/ 41 w 300"/>
              <a:gd name="T63" fmla="*/ 141 h 302"/>
              <a:gd name="T64" fmla="*/ 52 w 300"/>
              <a:gd name="T65" fmla="*/ 138 h 302"/>
              <a:gd name="T66" fmla="*/ 59 w 300"/>
              <a:gd name="T67" fmla="*/ 134 h 302"/>
              <a:gd name="T68" fmla="*/ 62 w 300"/>
              <a:gd name="T69" fmla="*/ 130 h 302"/>
              <a:gd name="T70" fmla="*/ 65 w 300"/>
              <a:gd name="T71" fmla="*/ 122 h 302"/>
              <a:gd name="T72" fmla="*/ 65 w 300"/>
              <a:gd name="T73" fmla="*/ 117 h 302"/>
              <a:gd name="T74" fmla="*/ 63 w 300"/>
              <a:gd name="T75" fmla="*/ 106 h 302"/>
              <a:gd name="T76" fmla="*/ 58 w 300"/>
              <a:gd name="T77" fmla="*/ 97 h 302"/>
              <a:gd name="T78" fmla="*/ 54 w 300"/>
              <a:gd name="T79" fmla="*/ 94 h 302"/>
              <a:gd name="T80" fmla="*/ 44 w 300"/>
              <a:gd name="T81" fmla="*/ 90 h 302"/>
              <a:gd name="T82" fmla="*/ 38 w 300"/>
              <a:gd name="T83" fmla="*/ 90 h 302"/>
              <a:gd name="T84" fmla="*/ 30 w 300"/>
              <a:gd name="T85" fmla="*/ 91 h 302"/>
              <a:gd name="T86" fmla="*/ 21 w 300"/>
              <a:gd name="T87" fmla="*/ 97 h 302"/>
              <a:gd name="T88" fmla="*/ 81 w 300"/>
              <a:gd name="T89" fmla="*/ 113 h 302"/>
              <a:gd name="T90" fmla="*/ 132 w 300"/>
              <a:gd name="T91" fmla="*/ 62 h 302"/>
              <a:gd name="T92" fmla="*/ 137 w 300"/>
              <a:gd name="T93" fmla="*/ 54 h 302"/>
              <a:gd name="T94" fmla="*/ 139 w 300"/>
              <a:gd name="T95" fmla="*/ 43 h 302"/>
              <a:gd name="T96" fmla="*/ 139 w 300"/>
              <a:gd name="T97" fmla="*/ 37 h 302"/>
              <a:gd name="T98" fmla="*/ 135 w 300"/>
              <a:gd name="T99" fmla="*/ 28 h 302"/>
              <a:gd name="T100" fmla="*/ 132 w 300"/>
              <a:gd name="T101" fmla="*/ 24 h 302"/>
              <a:gd name="T102" fmla="*/ 123 w 300"/>
              <a:gd name="T103" fmla="*/ 18 h 302"/>
              <a:gd name="T104" fmla="*/ 113 w 300"/>
              <a:gd name="T105" fmla="*/ 15 h 302"/>
              <a:gd name="T106" fmla="*/ 107 w 300"/>
              <a:gd name="T107" fmla="*/ 16 h 302"/>
              <a:gd name="T108" fmla="*/ 97 w 300"/>
              <a:gd name="T109" fmla="*/ 21 h 302"/>
              <a:gd name="T110" fmla="*/ 41 w 300"/>
              <a:gd name="T111" fmla="*/ 74 h 302"/>
              <a:gd name="T112" fmla="*/ 49 w 300"/>
              <a:gd name="T113" fmla="*/ 75 h 302"/>
              <a:gd name="T114" fmla="*/ 63 w 300"/>
              <a:gd name="T115" fmla="*/ 82 h 302"/>
              <a:gd name="T116" fmla="*/ 69 w 300"/>
              <a:gd name="T117" fmla="*/ 86 h 302"/>
              <a:gd name="T118" fmla="*/ 77 w 300"/>
              <a:gd name="T119" fmla="*/ 99 h 302"/>
              <a:gd name="T120" fmla="*/ 81 w 300"/>
              <a:gd name="T121" fmla="*/ 113 h 302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  <a:gd name="T183" fmla="*/ 0 w 300"/>
              <a:gd name="T184" fmla="*/ 0 h 302"/>
              <a:gd name="T185" fmla="*/ 300 w 300"/>
              <a:gd name="T186" fmla="*/ 302 h 302"/>
            </a:gdLst>
            <a:ahLst/>
            <a:cxnLst>
              <a:cxn ang="T122">
                <a:pos x="T0" y="T1"/>
              </a:cxn>
              <a:cxn ang="T123">
                <a:pos x="T2" y="T3"/>
              </a:cxn>
              <a:cxn ang="T124">
                <a:pos x="T4" y="T5"/>
              </a:cxn>
              <a:cxn ang="T125">
                <a:pos x="T6" y="T7"/>
              </a:cxn>
              <a:cxn ang="T126">
                <a:pos x="T8" y="T9"/>
              </a:cxn>
              <a:cxn ang="T127">
                <a:pos x="T10" y="T11"/>
              </a:cxn>
              <a:cxn ang="T128">
                <a:pos x="T12" y="T13"/>
              </a:cxn>
              <a:cxn ang="T129">
                <a:pos x="T14" y="T15"/>
              </a:cxn>
              <a:cxn ang="T130">
                <a:pos x="T16" y="T17"/>
              </a:cxn>
              <a:cxn ang="T131">
                <a:pos x="T18" y="T19"/>
              </a:cxn>
              <a:cxn ang="T132">
                <a:pos x="T20" y="T21"/>
              </a:cxn>
              <a:cxn ang="T133">
                <a:pos x="T22" y="T23"/>
              </a:cxn>
              <a:cxn ang="T134">
                <a:pos x="T24" y="T25"/>
              </a:cxn>
              <a:cxn ang="T135">
                <a:pos x="T26" y="T27"/>
              </a:cxn>
              <a:cxn ang="T136">
                <a:pos x="T28" y="T29"/>
              </a:cxn>
              <a:cxn ang="T137">
                <a:pos x="T30" y="T31"/>
              </a:cxn>
              <a:cxn ang="T138">
                <a:pos x="T32" y="T33"/>
              </a:cxn>
              <a:cxn ang="T139">
                <a:pos x="T34" y="T35"/>
              </a:cxn>
              <a:cxn ang="T140">
                <a:pos x="T36" y="T37"/>
              </a:cxn>
              <a:cxn ang="T141">
                <a:pos x="T38" y="T39"/>
              </a:cxn>
              <a:cxn ang="T142">
                <a:pos x="T40" y="T41"/>
              </a:cxn>
              <a:cxn ang="T143">
                <a:pos x="T42" y="T43"/>
              </a:cxn>
              <a:cxn ang="T144">
                <a:pos x="T44" y="T45"/>
              </a:cxn>
              <a:cxn ang="T145">
                <a:pos x="T46" y="T47"/>
              </a:cxn>
              <a:cxn ang="T146">
                <a:pos x="T48" y="T49"/>
              </a:cxn>
              <a:cxn ang="T147">
                <a:pos x="T50" y="T51"/>
              </a:cxn>
              <a:cxn ang="T148">
                <a:pos x="T52" y="T53"/>
              </a:cxn>
              <a:cxn ang="T149">
                <a:pos x="T54" y="T55"/>
              </a:cxn>
              <a:cxn ang="T150">
                <a:pos x="T56" y="T57"/>
              </a:cxn>
              <a:cxn ang="T151">
                <a:pos x="T58" y="T59"/>
              </a:cxn>
              <a:cxn ang="T152">
                <a:pos x="T60" y="T61"/>
              </a:cxn>
              <a:cxn ang="T153">
                <a:pos x="T62" y="T63"/>
              </a:cxn>
              <a:cxn ang="T154">
                <a:pos x="T64" y="T65"/>
              </a:cxn>
              <a:cxn ang="T155">
                <a:pos x="T66" y="T67"/>
              </a:cxn>
              <a:cxn ang="T156">
                <a:pos x="T68" y="T69"/>
              </a:cxn>
              <a:cxn ang="T157">
                <a:pos x="T70" y="T71"/>
              </a:cxn>
              <a:cxn ang="T158">
                <a:pos x="T72" y="T73"/>
              </a:cxn>
              <a:cxn ang="T159">
                <a:pos x="T74" y="T75"/>
              </a:cxn>
              <a:cxn ang="T160">
                <a:pos x="T76" y="T77"/>
              </a:cxn>
              <a:cxn ang="T161">
                <a:pos x="T78" y="T79"/>
              </a:cxn>
              <a:cxn ang="T162">
                <a:pos x="T80" y="T81"/>
              </a:cxn>
              <a:cxn ang="T163">
                <a:pos x="T82" y="T83"/>
              </a:cxn>
              <a:cxn ang="T164">
                <a:pos x="T84" y="T85"/>
              </a:cxn>
              <a:cxn ang="T165">
                <a:pos x="T86" y="T87"/>
              </a:cxn>
              <a:cxn ang="T166">
                <a:pos x="T88" y="T89"/>
              </a:cxn>
              <a:cxn ang="T167">
                <a:pos x="T90" y="T91"/>
              </a:cxn>
              <a:cxn ang="T168">
                <a:pos x="T92" y="T93"/>
              </a:cxn>
              <a:cxn ang="T169">
                <a:pos x="T94" y="T95"/>
              </a:cxn>
              <a:cxn ang="T170">
                <a:pos x="T96" y="T97"/>
              </a:cxn>
              <a:cxn ang="T171">
                <a:pos x="T98" y="T99"/>
              </a:cxn>
              <a:cxn ang="T172">
                <a:pos x="T100" y="T101"/>
              </a:cxn>
              <a:cxn ang="T173">
                <a:pos x="T102" y="T103"/>
              </a:cxn>
              <a:cxn ang="T174">
                <a:pos x="T104" y="T105"/>
              </a:cxn>
              <a:cxn ang="T175">
                <a:pos x="T106" y="T107"/>
              </a:cxn>
              <a:cxn ang="T176">
                <a:pos x="T108" y="T109"/>
              </a:cxn>
              <a:cxn ang="T177">
                <a:pos x="T110" y="T111"/>
              </a:cxn>
              <a:cxn ang="T178">
                <a:pos x="T112" y="T113"/>
              </a:cxn>
              <a:cxn ang="T179">
                <a:pos x="T114" y="T115"/>
              </a:cxn>
              <a:cxn ang="T180">
                <a:pos x="T116" y="T117"/>
              </a:cxn>
              <a:cxn ang="T181">
                <a:pos x="T118" y="T119"/>
              </a:cxn>
              <a:cxn ang="T182">
                <a:pos x="T120" y="T121"/>
              </a:cxn>
            </a:cxnLst>
            <a:rect l="T183" t="T184" r="T185" b="T186"/>
            <a:pathLst>
              <a:path w="300" h="302">
                <a:moveTo>
                  <a:pt x="140" y="278"/>
                </a:moveTo>
                <a:lnTo>
                  <a:pt x="140" y="278"/>
                </a:lnTo>
                <a:lnTo>
                  <a:pt x="128" y="288"/>
                </a:lnTo>
                <a:lnTo>
                  <a:pt x="114" y="296"/>
                </a:lnTo>
                <a:lnTo>
                  <a:pt x="98" y="300"/>
                </a:lnTo>
                <a:lnTo>
                  <a:pt x="82" y="302"/>
                </a:lnTo>
                <a:lnTo>
                  <a:pt x="30" y="302"/>
                </a:lnTo>
                <a:lnTo>
                  <a:pt x="18" y="300"/>
                </a:lnTo>
                <a:lnTo>
                  <a:pt x="8" y="292"/>
                </a:lnTo>
                <a:lnTo>
                  <a:pt x="2" y="284"/>
                </a:lnTo>
                <a:lnTo>
                  <a:pt x="0" y="272"/>
                </a:lnTo>
                <a:lnTo>
                  <a:pt x="0" y="218"/>
                </a:lnTo>
                <a:lnTo>
                  <a:pt x="0" y="202"/>
                </a:lnTo>
                <a:lnTo>
                  <a:pt x="6" y="188"/>
                </a:lnTo>
                <a:lnTo>
                  <a:pt x="14" y="174"/>
                </a:lnTo>
                <a:lnTo>
                  <a:pt x="24" y="160"/>
                </a:lnTo>
                <a:lnTo>
                  <a:pt x="160" y="24"/>
                </a:lnTo>
                <a:lnTo>
                  <a:pt x="172" y="14"/>
                </a:lnTo>
                <a:lnTo>
                  <a:pt x="186" y="6"/>
                </a:lnTo>
                <a:lnTo>
                  <a:pt x="202" y="2"/>
                </a:lnTo>
                <a:lnTo>
                  <a:pt x="218" y="0"/>
                </a:lnTo>
                <a:lnTo>
                  <a:pt x="234" y="2"/>
                </a:lnTo>
                <a:lnTo>
                  <a:pt x="250" y="6"/>
                </a:lnTo>
                <a:lnTo>
                  <a:pt x="264" y="14"/>
                </a:lnTo>
                <a:lnTo>
                  <a:pt x="276" y="24"/>
                </a:lnTo>
                <a:lnTo>
                  <a:pt x="288" y="38"/>
                </a:lnTo>
                <a:lnTo>
                  <a:pt x="294" y="52"/>
                </a:lnTo>
                <a:lnTo>
                  <a:pt x="300" y="66"/>
                </a:lnTo>
                <a:lnTo>
                  <a:pt x="300" y="84"/>
                </a:lnTo>
                <a:lnTo>
                  <a:pt x="300" y="100"/>
                </a:lnTo>
                <a:lnTo>
                  <a:pt x="294" y="116"/>
                </a:lnTo>
                <a:lnTo>
                  <a:pt x="288" y="130"/>
                </a:lnTo>
                <a:lnTo>
                  <a:pt x="276" y="142"/>
                </a:lnTo>
                <a:lnTo>
                  <a:pt x="140" y="278"/>
                </a:lnTo>
                <a:close/>
                <a:moveTo>
                  <a:pt x="42" y="186"/>
                </a:moveTo>
                <a:lnTo>
                  <a:pt x="42" y="186"/>
                </a:lnTo>
                <a:lnTo>
                  <a:pt x="36" y="194"/>
                </a:lnTo>
                <a:lnTo>
                  <a:pt x="32" y="202"/>
                </a:lnTo>
                <a:lnTo>
                  <a:pt x="30" y="210"/>
                </a:lnTo>
                <a:lnTo>
                  <a:pt x="30" y="218"/>
                </a:lnTo>
                <a:lnTo>
                  <a:pt x="30" y="228"/>
                </a:lnTo>
                <a:lnTo>
                  <a:pt x="38" y="226"/>
                </a:lnTo>
                <a:lnTo>
                  <a:pt x="44" y="228"/>
                </a:lnTo>
                <a:lnTo>
                  <a:pt x="52" y="230"/>
                </a:lnTo>
                <a:lnTo>
                  <a:pt x="58" y="232"/>
                </a:lnTo>
                <a:lnTo>
                  <a:pt x="64" y="238"/>
                </a:lnTo>
                <a:lnTo>
                  <a:pt x="68" y="244"/>
                </a:lnTo>
                <a:lnTo>
                  <a:pt x="72" y="250"/>
                </a:lnTo>
                <a:lnTo>
                  <a:pt x="74" y="256"/>
                </a:lnTo>
                <a:lnTo>
                  <a:pt x="74" y="264"/>
                </a:lnTo>
                <a:lnTo>
                  <a:pt x="74" y="272"/>
                </a:lnTo>
                <a:lnTo>
                  <a:pt x="82" y="272"/>
                </a:lnTo>
                <a:lnTo>
                  <a:pt x="92" y="270"/>
                </a:lnTo>
                <a:lnTo>
                  <a:pt x="100" y="268"/>
                </a:lnTo>
                <a:lnTo>
                  <a:pt x="108" y="266"/>
                </a:lnTo>
                <a:lnTo>
                  <a:pt x="116" y="260"/>
                </a:lnTo>
                <a:lnTo>
                  <a:pt x="120" y="252"/>
                </a:lnTo>
                <a:lnTo>
                  <a:pt x="124" y="244"/>
                </a:lnTo>
                <a:lnTo>
                  <a:pt x="126" y="236"/>
                </a:lnTo>
                <a:lnTo>
                  <a:pt x="128" y="226"/>
                </a:lnTo>
                <a:lnTo>
                  <a:pt x="126" y="216"/>
                </a:lnTo>
                <a:lnTo>
                  <a:pt x="124" y="206"/>
                </a:lnTo>
                <a:lnTo>
                  <a:pt x="118" y="198"/>
                </a:lnTo>
                <a:lnTo>
                  <a:pt x="112" y="190"/>
                </a:lnTo>
                <a:lnTo>
                  <a:pt x="104" y="182"/>
                </a:lnTo>
                <a:lnTo>
                  <a:pt x="94" y="178"/>
                </a:lnTo>
                <a:lnTo>
                  <a:pt x="86" y="174"/>
                </a:lnTo>
                <a:lnTo>
                  <a:pt x="74" y="174"/>
                </a:lnTo>
                <a:lnTo>
                  <a:pt x="66" y="174"/>
                </a:lnTo>
                <a:lnTo>
                  <a:pt x="58" y="176"/>
                </a:lnTo>
                <a:lnTo>
                  <a:pt x="50" y="180"/>
                </a:lnTo>
                <a:lnTo>
                  <a:pt x="42" y="186"/>
                </a:lnTo>
                <a:close/>
                <a:moveTo>
                  <a:pt x="158" y="218"/>
                </a:moveTo>
                <a:lnTo>
                  <a:pt x="256" y="120"/>
                </a:lnTo>
                <a:lnTo>
                  <a:pt x="262" y="112"/>
                </a:lnTo>
                <a:lnTo>
                  <a:pt x="266" y="104"/>
                </a:lnTo>
                <a:lnTo>
                  <a:pt x="270" y="94"/>
                </a:lnTo>
                <a:lnTo>
                  <a:pt x="270" y="84"/>
                </a:lnTo>
                <a:lnTo>
                  <a:pt x="270" y="72"/>
                </a:lnTo>
                <a:lnTo>
                  <a:pt x="266" y="64"/>
                </a:lnTo>
                <a:lnTo>
                  <a:pt x="262" y="54"/>
                </a:lnTo>
                <a:lnTo>
                  <a:pt x="256" y="46"/>
                </a:lnTo>
                <a:lnTo>
                  <a:pt x="248" y="40"/>
                </a:lnTo>
                <a:lnTo>
                  <a:pt x="238" y="34"/>
                </a:lnTo>
                <a:lnTo>
                  <a:pt x="228" y="32"/>
                </a:lnTo>
                <a:lnTo>
                  <a:pt x="218" y="30"/>
                </a:lnTo>
                <a:lnTo>
                  <a:pt x="208" y="32"/>
                </a:lnTo>
                <a:lnTo>
                  <a:pt x="198" y="34"/>
                </a:lnTo>
                <a:lnTo>
                  <a:pt x="188" y="40"/>
                </a:lnTo>
                <a:lnTo>
                  <a:pt x="180" y="46"/>
                </a:lnTo>
                <a:lnTo>
                  <a:pt x="82" y="144"/>
                </a:lnTo>
                <a:lnTo>
                  <a:pt x="96" y="146"/>
                </a:lnTo>
                <a:lnTo>
                  <a:pt x="110" y="152"/>
                </a:lnTo>
                <a:lnTo>
                  <a:pt x="122" y="158"/>
                </a:lnTo>
                <a:lnTo>
                  <a:pt x="134" y="168"/>
                </a:lnTo>
                <a:lnTo>
                  <a:pt x="142" y="180"/>
                </a:lnTo>
                <a:lnTo>
                  <a:pt x="150" y="192"/>
                </a:lnTo>
                <a:lnTo>
                  <a:pt x="154" y="204"/>
                </a:lnTo>
                <a:lnTo>
                  <a:pt x="158" y="218"/>
                </a:lnTo>
                <a:close/>
              </a:path>
            </a:pathLst>
          </a:custGeom>
          <a:gradFill rotWithShape="1">
            <a:gsLst>
              <a:gs pos="0">
                <a:srgbClr val="FF6600"/>
              </a:gs>
              <a:gs pos="100000">
                <a:srgbClr val="FF3300"/>
              </a:gs>
            </a:gsLst>
            <a:lin ang="5400000" scaled="1"/>
          </a:gradFill>
          <a:ln w="9525">
            <a:noFill/>
            <a:round/>
            <a:headEnd/>
            <a:tailEnd/>
          </a:ln>
        </p:spPr>
        <p:txBody>
          <a:bodyPr lIns="115214" tIns="57607" rIns="115214" bIns="57607"/>
          <a:lstStyle/>
          <a:p>
            <a:endParaRPr lang="zh-CN" altLang="en-US" sz="1100"/>
          </a:p>
        </p:txBody>
      </p:sp>
      <p:sp>
        <p:nvSpPr>
          <p:cNvPr id="11" name="矩形 10"/>
          <p:cNvSpPr/>
          <p:nvPr userDrawn="1"/>
        </p:nvSpPr>
        <p:spPr bwMode="auto">
          <a:xfrm>
            <a:off x="3492660" y="10399074"/>
            <a:ext cx="5081165" cy="453634"/>
          </a:xfrm>
          <a:prstGeom prst="rect">
            <a:avLst/>
          </a:prstGeom>
          <a:noFill/>
          <a:ln w="25400">
            <a:noFill/>
          </a:ln>
          <a:effectLst/>
          <a:scene3d>
            <a:camera prst="orthographicFront"/>
            <a:lightRig rig="flat" dir="t"/>
          </a:scene3d>
          <a:sp3d>
            <a:extrusionClr>
              <a:schemeClr val="bg1"/>
            </a:extrusionClr>
            <a:contourClr>
              <a:schemeClr val="bg1"/>
            </a:contourClr>
          </a:sp3d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lIns="115214" tIns="57607" rIns="115214" bIns="57607" rtlCol="0" anchor="ctr"/>
          <a:lstStyle/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172022" algn="l"/>
              </a:tabLst>
            </a:pPr>
            <a:r>
              <a:rPr lang="zh-CN" altLang="en-US" sz="1800" dirty="0" smtClean="0">
                <a:latin typeface="华文细黑" pitchFamily="2" charset="-122"/>
                <a:ea typeface="华文细黑" pitchFamily="2" charset="-122"/>
              </a:rPr>
              <a:t>第一</a:t>
            </a:r>
            <a:r>
              <a:rPr lang="en-US" altLang="zh-CN" sz="1800" dirty="0" smtClean="0">
                <a:latin typeface="华文细黑" pitchFamily="2" charset="-122"/>
                <a:ea typeface="华文细黑" pitchFamily="2" charset="-122"/>
              </a:rPr>
              <a:t>PPT</a:t>
            </a:r>
            <a:r>
              <a:rPr lang="zh-CN" altLang="en-US" sz="1800" dirty="0" smtClean="0">
                <a:latin typeface="华文细黑" pitchFamily="2" charset="-122"/>
                <a:ea typeface="华文细黑" pitchFamily="2" charset="-122"/>
              </a:rPr>
              <a:t>模板网</a:t>
            </a:r>
            <a:endParaRPr lang="en-US" altLang="zh-CN" sz="1800" dirty="0" smtClean="0">
              <a:latin typeface="华文细黑" pitchFamily="2" charset="-122"/>
              <a:ea typeface="华文细黑" pitchFamily="2" charset="-122"/>
            </a:endParaRPr>
          </a:p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172022" algn="l"/>
              </a:tabLst>
            </a:pPr>
            <a:r>
              <a:rPr lang="en-US" altLang="zh-CN" sz="1800" dirty="0" smtClean="0">
                <a:latin typeface="华文细黑" pitchFamily="2" charset="-122"/>
                <a:ea typeface="华文细黑" pitchFamily="2" charset="-122"/>
                <a:hlinkClick r:id="rId7"/>
              </a:rPr>
              <a:t>www.1ppt.com/tubiao/</a:t>
            </a:r>
            <a:r>
              <a:rPr lang="en-US" altLang="zh-CN" sz="1800" dirty="0" smtClean="0">
                <a:latin typeface="华文细黑" pitchFamily="2" charset="-122"/>
                <a:ea typeface="华文细黑" pitchFamily="2" charset="-122"/>
              </a:rPr>
              <a:t>  </a:t>
            </a:r>
            <a:endParaRPr lang="zh-CN" altLang="en-US" sz="1800" dirty="0">
              <a:latin typeface="华文细黑" pitchFamily="2" charset="-122"/>
              <a:ea typeface="华文细黑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787400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 bwMode="auto">
          <a:xfrm>
            <a:off x="-21737" y="1054219"/>
            <a:ext cx="11568081" cy="6768925"/>
          </a:xfrm>
          <a:prstGeom prst="rect">
            <a:avLst/>
          </a:prstGeom>
          <a:gradFill flip="none" rotWithShape="1">
            <a:gsLst>
              <a:gs pos="0">
                <a:srgbClr val="16355B"/>
              </a:gs>
              <a:gs pos="50000">
                <a:srgbClr val="0A2037"/>
              </a:gs>
              <a:gs pos="100000">
                <a:srgbClr val="000D18"/>
              </a:gs>
            </a:gsLst>
            <a:path path="circle">
              <a:fillToRect l="50000" t="50000" r="50000" b="50000"/>
            </a:path>
            <a:tileRect/>
          </a:gradFill>
          <a:ln w="25400">
            <a:noFill/>
          </a:ln>
          <a:effectLst/>
          <a:scene3d>
            <a:camera prst="orthographicFront"/>
            <a:lightRig rig="flat" dir="t"/>
          </a:scene3d>
          <a:sp3d>
            <a:extrusionClr>
              <a:schemeClr val="bg1"/>
            </a:extrusionClr>
            <a:contourClr>
              <a:schemeClr val="bg1"/>
            </a:contourClr>
          </a:sp3d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lIns="115214" tIns="57607" rIns="115214" bIns="57607" rtlCol="0" anchor="ctr"/>
          <a:lstStyle/>
          <a:p>
            <a:pPr marL="0" algn="ctr" eaLnBrk="0" fontAlgn="ctr" hangingPunct="0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ct val="70000"/>
              <a:tabLst>
                <a:tab pos="172022" algn="l"/>
              </a:tabLst>
            </a:pPr>
            <a:endParaRPr lang="zh-CN" altLang="en-US" sz="1800"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7" name="矩形 6"/>
          <p:cNvSpPr/>
          <p:nvPr userDrawn="1"/>
        </p:nvSpPr>
        <p:spPr bwMode="auto">
          <a:xfrm>
            <a:off x="-8002" y="-18002"/>
            <a:ext cx="11576085" cy="1098098"/>
          </a:xfrm>
          <a:prstGeom prst="rect">
            <a:avLst/>
          </a:prstGeom>
          <a:blipFill dpi="0" rotWithShape="1">
            <a:blip r:embed="rId2"/>
            <a:srcRect/>
            <a:tile tx="-2457450" ty="0" sx="59000" sy="59000" flip="x" algn="r"/>
          </a:blipFill>
          <a:ln w="0">
            <a:noFill/>
          </a:ln>
          <a:scene3d>
            <a:camera prst="perspectiveFront"/>
            <a:lightRig rig="threePt" dir="t"/>
          </a:scene3d>
          <a:sp3d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15214" tIns="57607" rIns="115214" bIns="57607" anchor="ctr"/>
          <a:lstStyle/>
          <a:p>
            <a:pPr algn="ctr">
              <a:defRPr/>
            </a:pPr>
            <a:endParaRPr lang="zh-CN" altLang="en-US"/>
          </a:p>
        </p:txBody>
      </p:sp>
      <p:pic>
        <p:nvPicPr>
          <p:cNvPr id="8" name="图片 11" descr="png素材 (276).png"/>
          <p:cNvPicPr>
            <a:picLocks noChangeAspect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0" y="3344"/>
            <a:ext cx="990155" cy="9900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矩形 8"/>
          <p:cNvSpPr/>
          <p:nvPr userDrawn="1"/>
        </p:nvSpPr>
        <p:spPr bwMode="auto">
          <a:xfrm>
            <a:off x="5942508" y="419131"/>
            <a:ext cx="5569659" cy="470282"/>
          </a:xfrm>
          <a:prstGeom prst="rect">
            <a:avLst/>
          </a:prstGeom>
          <a:noFill/>
        </p:spPr>
        <p:txBody>
          <a:bodyPr wrap="square" lIns="115214" tIns="57607" rIns="115214" bIns="57607">
            <a:sp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bevelT w="127000" h="31750" prst="relaxedInset"/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marL="0" marR="0" indent="0" algn="ctr" defTabSz="1152144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altLang="zh-CN" sz="23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『</a:t>
            </a:r>
            <a:r>
              <a:rPr lang="zh-CN" altLang="en-US" sz="23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第一</a:t>
            </a:r>
            <a:r>
              <a:rPr lang="en-US" altLang="zh-CN" sz="2300" spc="378" dirty="0" smtClean="0">
                <a:solidFill>
                  <a:schemeClr val="bg1"/>
                </a:solidFill>
                <a:latin typeface="Arial Unicode MS" pitchFamily="34" charset="-122"/>
                <a:ea typeface="Arial Unicode MS" pitchFamily="34" charset="-122"/>
                <a:cs typeface="Arial Unicode MS" pitchFamily="34" charset="-122"/>
              </a:rPr>
              <a:t>PPT</a:t>
            </a:r>
            <a:r>
              <a:rPr lang="en-US" altLang="zh-CN" sz="2300" spc="378" baseline="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』—</a:t>
            </a:r>
            <a:r>
              <a:rPr lang="zh-CN" altLang="en-US" sz="2300" spc="378" baseline="0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 </a:t>
            </a:r>
            <a:r>
              <a:rPr lang="en-US" altLang="zh-CN" sz="2300" b="0" spc="0" dirty="0" smtClean="0">
                <a:solidFill>
                  <a:schemeClr val="bg1"/>
                </a:solidFill>
                <a:latin typeface="Arial Unicode MS" pitchFamily="34" charset="-122"/>
                <a:ea typeface="Arial Unicode MS" pitchFamily="34" charset="-122"/>
                <a:cs typeface="Arial Unicode MS" pitchFamily="34" charset="-122"/>
              </a:rPr>
              <a:t>WWW.1PPT.COM</a:t>
            </a:r>
            <a:endParaRPr lang="zh-CN" altLang="en-US" sz="2300" b="0" spc="0" dirty="0">
              <a:solidFill>
                <a:schemeClr val="bg1"/>
              </a:solidFill>
              <a:latin typeface="Arial Unicode MS" pitchFamily="34" charset="-122"/>
              <a:ea typeface="Arial Unicode MS" pitchFamily="34" charset="-122"/>
              <a:cs typeface="Arial Unicode MS" pitchFamily="34" charset="-122"/>
            </a:endParaRPr>
          </a:p>
        </p:txBody>
      </p:sp>
      <p:sp>
        <p:nvSpPr>
          <p:cNvPr id="10" name="矩形 9"/>
          <p:cNvSpPr/>
          <p:nvPr userDrawn="1"/>
        </p:nvSpPr>
        <p:spPr>
          <a:xfrm>
            <a:off x="-10002" y="7612673"/>
            <a:ext cx="11578086" cy="1028091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15214" tIns="57607" rIns="115214" bIns="57607" anchor="ctr"/>
          <a:lstStyle/>
          <a:p>
            <a:pPr algn="ctr">
              <a:defRPr/>
            </a:pPr>
            <a:endParaRPr lang="zh-CN" altLang="en-US"/>
          </a:p>
        </p:txBody>
      </p:sp>
      <p:pic>
        <p:nvPicPr>
          <p:cNvPr id="11" name="Picture 6"/>
          <p:cNvPicPr>
            <a:picLocks noChangeAspect="1" noChangeArrowheads="1"/>
          </p:cNvPicPr>
          <p:nvPr userDrawn="1"/>
        </p:nvPicPr>
        <p:blipFill>
          <a:blip r:embed="rId4"/>
          <a:srcRect/>
          <a:stretch>
            <a:fillRect/>
          </a:stretch>
        </p:blipFill>
        <p:spPr bwMode="auto">
          <a:xfrm flipH="1">
            <a:off x="4176598" y="7994682"/>
            <a:ext cx="7345323" cy="3480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2" name="TextBox 11"/>
          <p:cNvSpPr txBox="1"/>
          <p:nvPr userDrawn="1"/>
        </p:nvSpPr>
        <p:spPr bwMode="auto">
          <a:xfrm>
            <a:off x="4218542" y="7997014"/>
            <a:ext cx="6749215" cy="393338"/>
          </a:xfrm>
          <a:prstGeom prst="rect">
            <a:avLst/>
          </a:prstGeom>
          <a:noFill/>
        </p:spPr>
        <p:txBody>
          <a:bodyPr lIns="115214" tIns="57607" rIns="115214" bIns="57607">
            <a:spAutoFit/>
          </a:bodyPr>
          <a:lstStyle/>
          <a:p>
            <a:pPr>
              <a:defRPr/>
            </a:pPr>
            <a:r>
              <a:rPr lang="zh-CN" altLang="en-US" sz="18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第一</a:t>
            </a:r>
            <a:r>
              <a:rPr lang="en-US" altLang="zh-CN" sz="1800" spc="378" dirty="0" smtClean="0">
                <a:solidFill>
                  <a:schemeClr val="bg1"/>
                </a:solidFill>
                <a:latin typeface="微软雅黑" pitchFamily="34" charset="-122"/>
                <a:ea typeface="微软雅黑" pitchFamily="34" charset="-122"/>
              </a:rPr>
              <a:t>PPT HTTP://WWW.1PPT.COM</a:t>
            </a:r>
            <a:endParaRPr lang="zh-CN" altLang="en-US" sz="1800" spc="378" dirty="0">
              <a:solidFill>
                <a:schemeClr val="bg1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3" name="Freeform 2670"/>
          <p:cNvSpPr>
            <a:spLocks noEditPoints="1"/>
          </p:cNvSpPr>
          <p:nvPr userDrawn="1"/>
        </p:nvSpPr>
        <p:spPr bwMode="auto">
          <a:xfrm>
            <a:off x="3510617" y="7903864"/>
            <a:ext cx="508092" cy="512045"/>
          </a:xfrm>
          <a:custGeom>
            <a:avLst/>
            <a:gdLst>
              <a:gd name="T0" fmla="*/ 73 w 300"/>
              <a:gd name="T1" fmla="*/ 144 h 302"/>
              <a:gd name="T2" fmla="*/ 58 w 300"/>
              <a:gd name="T3" fmla="*/ 153 h 302"/>
              <a:gd name="T4" fmla="*/ 41 w 300"/>
              <a:gd name="T5" fmla="*/ 156 h 302"/>
              <a:gd name="T6" fmla="*/ 15 w 300"/>
              <a:gd name="T7" fmla="*/ 156 h 302"/>
              <a:gd name="T8" fmla="*/ 4 w 300"/>
              <a:gd name="T9" fmla="*/ 151 h 302"/>
              <a:gd name="T10" fmla="*/ 2 w 300"/>
              <a:gd name="T11" fmla="*/ 147 h 302"/>
              <a:gd name="T12" fmla="*/ 0 w 300"/>
              <a:gd name="T13" fmla="*/ 113 h 302"/>
              <a:gd name="T14" fmla="*/ 0 w 300"/>
              <a:gd name="T15" fmla="*/ 104 h 302"/>
              <a:gd name="T16" fmla="*/ 7 w 300"/>
              <a:gd name="T17" fmla="*/ 90 h 302"/>
              <a:gd name="T18" fmla="*/ 82 w 300"/>
              <a:gd name="T19" fmla="*/ 12 h 302"/>
              <a:gd name="T20" fmla="*/ 89 w 300"/>
              <a:gd name="T21" fmla="*/ 7 h 302"/>
              <a:gd name="T22" fmla="*/ 104 w 300"/>
              <a:gd name="T23" fmla="*/ 2 h 302"/>
              <a:gd name="T24" fmla="*/ 113 w 300"/>
              <a:gd name="T25" fmla="*/ 0 h 302"/>
              <a:gd name="T26" fmla="*/ 129 w 300"/>
              <a:gd name="T27" fmla="*/ 3 h 302"/>
              <a:gd name="T28" fmla="*/ 142 w 300"/>
              <a:gd name="T29" fmla="*/ 12 h 302"/>
              <a:gd name="T30" fmla="*/ 148 w 300"/>
              <a:gd name="T31" fmla="*/ 19 h 302"/>
              <a:gd name="T32" fmla="*/ 154 w 300"/>
              <a:gd name="T33" fmla="*/ 34 h 302"/>
              <a:gd name="T34" fmla="*/ 154 w 300"/>
              <a:gd name="T35" fmla="*/ 43 h 302"/>
              <a:gd name="T36" fmla="*/ 152 w 300"/>
              <a:gd name="T37" fmla="*/ 59 h 302"/>
              <a:gd name="T38" fmla="*/ 142 w 300"/>
              <a:gd name="T39" fmla="*/ 73 h 302"/>
              <a:gd name="T40" fmla="*/ 21 w 300"/>
              <a:gd name="T41" fmla="*/ 97 h 302"/>
              <a:gd name="T42" fmla="*/ 18 w 300"/>
              <a:gd name="T43" fmla="*/ 100 h 302"/>
              <a:gd name="T44" fmla="*/ 15 w 300"/>
              <a:gd name="T45" fmla="*/ 109 h 302"/>
              <a:gd name="T46" fmla="*/ 15 w 300"/>
              <a:gd name="T47" fmla="*/ 118 h 302"/>
              <a:gd name="T48" fmla="*/ 19 w 300"/>
              <a:gd name="T49" fmla="*/ 117 h 302"/>
              <a:gd name="T50" fmla="*/ 22 w 300"/>
              <a:gd name="T51" fmla="*/ 118 h 302"/>
              <a:gd name="T52" fmla="*/ 30 w 300"/>
              <a:gd name="T53" fmla="*/ 120 h 302"/>
              <a:gd name="T54" fmla="*/ 33 w 300"/>
              <a:gd name="T55" fmla="*/ 123 h 302"/>
              <a:gd name="T56" fmla="*/ 37 w 300"/>
              <a:gd name="T57" fmla="*/ 130 h 302"/>
              <a:gd name="T58" fmla="*/ 38 w 300"/>
              <a:gd name="T59" fmla="*/ 136 h 302"/>
              <a:gd name="T60" fmla="*/ 38 w 300"/>
              <a:gd name="T61" fmla="*/ 141 h 302"/>
              <a:gd name="T62" fmla="*/ 41 w 300"/>
              <a:gd name="T63" fmla="*/ 141 h 302"/>
              <a:gd name="T64" fmla="*/ 52 w 300"/>
              <a:gd name="T65" fmla="*/ 138 h 302"/>
              <a:gd name="T66" fmla="*/ 59 w 300"/>
              <a:gd name="T67" fmla="*/ 134 h 302"/>
              <a:gd name="T68" fmla="*/ 62 w 300"/>
              <a:gd name="T69" fmla="*/ 130 h 302"/>
              <a:gd name="T70" fmla="*/ 65 w 300"/>
              <a:gd name="T71" fmla="*/ 122 h 302"/>
              <a:gd name="T72" fmla="*/ 65 w 300"/>
              <a:gd name="T73" fmla="*/ 117 h 302"/>
              <a:gd name="T74" fmla="*/ 63 w 300"/>
              <a:gd name="T75" fmla="*/ 106 h 302"/>
              <a:gd name="T76" fmla="*/ 58 w 300"/>
              <a:gd name="T77" fmla="*/ 97 h 302"/>
              <a:gd name="T78" fmla="*/ 54 w 300"/>
              <a:gd name="T79" fmla="*/ 94 h 302"/>
              <a:gd name="T80" fmla="*/ 44 w 300"/>
              <a:gd name="T81" fmla="*/ 90 h 302"/>
              <a:gd name="T82" fmla="*/ 38 w 300"/>
              <a:gd name="T83" fmla="*/ 90 h 302"/>
              <a:gd name="T84" fmla="*/ 30 w 300"/>
              <a:gd name="T85" fmla="*/ 91 h 302"/>
              <a:gd name="T86" fmla="*/ 21 w 300"/>
              <a:gd name="T87" fmla="*/ 97 h 302"/>
              <a:gd name="T88" fmla="*/ 81 w 300"/>
              <a:gd name="T89" fmla="*/ 113 h 302"/>
              <a:gd name="T90" fmla="*/ 132 w 300"/>
              <a:gd name="T91" fmla="*/ 62 h 302"/>
              <a:gd name="T92" fmla="*/ 137 w 300"/>
              <a:gd name="T93" fmla="*/ 54 h 302"/>
              <a:gd name="T94" fmla="*/ 139 w 300"/>
              <a:gd name="T95" fmla="*/ 43 h 302"/>
              <a:gd name="T96" fmla="*/ 139 w 300"/>
              <a:gd name="T97" fmla="*/ 37 h 302"/>
              <a:gd name="T98" fmla="*/ 135 w 300"/>
              <a:gd name="T99" fmla="*/ 28 h 302"/>
              <a:gd name="T100" fmla="*/ 132 w 300"/>
              <a:gd name="T101" fmla="*/ 24 h 302"/>
              <a:gd name="T102" fmla="*/ 123 w 300"/>
              <a:gd name="T103" fmla="*/ 18 h 302"/>
              <a:gd name="T104" fmla="*/ 113 w 300"/>
              <a:gd name="T105" fmla="*/ 15 h 302"/>
              <a:gd name="T106" fmla="*/ 107 w 300"/>
              <a:gd name="T107" fmla="*/ 16 h 302"/>
              <a:gd name="T108" fmla="*/ 97 w 300"/>
              <a:gd name="T109" fmla="*/ 21 h 302"/>
              <a:gd name="T110" fmla="*/ 41 w 300"/>
              <a:gd name="T111" fmla="*/ 74 h 302"/>
              <a:gd name="T112" fmla="*/ 49 w 300"/>
              <a:gd name="T113" fmla="*/ 75 h 302"/>
              <a:gd name="T114" fmla="*/ 63 w 300"/>
              <a:gd name="T115" fmla="*/ 82 h 302"/>
              <a:gd name="T116" fmla="*/ 69 w 300"/>
              <a:gd name="T117" fmla="*/ 86 h 302"/>
              <a:gd name="T118" fmla="*/ 77 w 300"/>
              <a:gd name="T119" fmla="*/ 99 h 302"/>
              <a:gd name="T120" fmla="*/ 81 w 300"/>
              <a:gd name="T121" fmla="*/ 113 h 302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  <a:gd name="T150" fmla="*/ 0 60000 65536"/>
              <a:gd name="T151" fmla="*/ 0 60000 65536"/>
              <a:gd name="T152" fmla="*/ 0 60000 65536"/>
              <a:gd name="T153" fmla="*/ 0 60000 65536"/>
              <a:gd name="T154" fmla="*/ 0 60000 65536"/>
              <a:gd name="T155" fmla="*/ 0 60000 65536"/>
              <a:gd name="T156" fmla="*/ 0 60000 65536"/>
              <a:gd name="T157" fmla="*/ 0 60000 65536"/>
              <a:gd name="T158" fmla="*/ 0 60000 65536"/>
              <a:gd name="T159" fmla="*/ 0 60000 65536"/>
              <a:gd name="T160" fmla="*/ 0 60000 65536"/>
              <a:gd name="T161" fmla="*/ 0 60000 65536"/>
              <a:gd name="T162" fmla="*/ 0 60000 65536"/>
              <a:gd name="T163" fmla="*/ 0 60000 65536"/>
              <a:gd name="T164" fmla="*/ 0 60000 65536"/>
              <a:gd name="T165" fmla="*/ 0 60000 65536"/>
              <a:gd name="T166" fmla="*/ 0 60000 65536"/>
              <a:gd name="T167" fmla="*/ 0 60000 65536"/>
              <a:gd name="T168" fmla="*/ 0 60000 65536"/>
              <a:gd name="T169" fmla="*/ 0 60000 65536"/>
              <a:gd name="T170" fmla="*/ 0 60000 65536"/>
              <a:gd name="T171" fmla="*/ 0 60000 65536"/>
              <a:gd name="T172" fmla="*/ 0 60000 65536"/>
              <a:gd name="T173" fmla="*/ 0 60000 65536"/>
              <a:gd name="T174" fmla="*/ 0 60000 65536"/>
              <a:gd name="T175" fmla="*/ 0 60000 65536"/>
              <a:gd name="T176" fmla="*/ 0 60000 65536"/>
              <a:gd name="T177" fmla="*/ 0 60000 65536"/>
              <a:gd name="T178" fmla="*/ 0 60000 65536"/>
              <a:gd name="T179" fmla="*/ 0 60000 65536"/>
              <a:gd name="T180" fmla="*/ 0 60000 65536"/>
              <a:gd name="T181" fmla="*/ 0 60000 65536"/>
              <a:gd name="T182" fmla="*/ 0 60000 65536"/>
              <a:gd name="T183" fmla="*/ 0 w 300"/>
              <a:gd name="T184" fmla="*/ 0 h 302"/>
              <a:gd name="T185" fmla="*/ 300 w 300"/>
              <a:gd name="T186" fmla="*/ 302 h 302"/>
            </a:gdLst>
            <a:ahLst/>
            <a:cxnLst>
              <a:cxn ang="T122">
                <a:pos x="T0" y="T1"/>
              </a:cxn>
              <a:cxn ang="T123">
                <a:pos x="T2" y="T3"/>
              </a:cxn>
              <a:cxn ang="T124">
                <a:pos x="T4" y="T5"/>
              </a:cxn>
              <a:cxn ang="T125">
                <a:pos x="T6" y="T7"/>
              </a:cxn>
              <a:cxn ang="T126">
                <a:pos x="T8" y="T9"/>
              </a:cxn>
              <a:cxn ang="T127">
                <a:pos x="T10" y="T11"/>
              </a:cxn>
              <a:cxn ang="T128">
                <a:pos x="T12" y="T13"/>
              </a:cxn>
              <a:cxn ang="T129">
                <a:pos x="T14" y="T15"/>
              </a:cxn>
              <a:cxn ang="T130">
                <a:pos x="T16" y="T17"/>
              </a:cxn>
              <a:cxn ang="T131">
                <a:pos x="T18" y="T19"/>
              </a:cxn>
              <a:cxn ang="T132">
                <a:pos x="T20" y="T21"/>
              </a:cxn>
              <a:cxn ang="T133">
                <a:pos x="T22" y="T23"/>
              </a:cxn>
              <a:cxn ang="T134">
                <a:pos x="T24" y="T25"/>
              </a:cxn>
              <a:cxn ang="T135">
                <a:pos x="T26" y="T27"/>
              </a:cxn>
              <a:cxn ang="T136">
                <a:pos x="T28" y="T29"/>
              </a:cxn>
              <a:cxn ang="T137">
                <a:pos x="T30" y="T31"/>
              </a:cxn>
              <a:cxn ang="T138">
                <a:pos x="T32" y="T33"/>
              </a:cxn>
              <a:cxn ang="T139">
                <a:pos x="T34" y="T35"/>
              </a:cxn>
              <a:cxn ang="T140">
                <a:pos x="T36" y="T37"/>
              </a:cxn>
              <a:cxn ang="T141">
                <a:pos x="T38" y="T39"/>
              </a:cxn>
              <a:cxn ang="T142">
                <a:pos x="T40" y="T41"/>
              </a:cxn>
              <a:cxn ang="T143">
                <a:pos x="T42" y="T43"/>
              </a:cxn>
              <a:cxn ang="T144">
                <a:pos x="T44" y="T45"/>
              </a:cxn>
              <a:cxn ang="T145">
                <a:pos x="T46" y="T47"/>
              </a:cxn>
              <a:cxn ang="T146">
                <a:pos x="T48" y="T49"/>
              </a:cxn>
              <a:cxn ang="T147">
                <a:pos x="T50" y="T51"/>
              </a:cxn>
              <a:cxn ang="T148">
                <a:pos x="T52" y="T53"/>
              </a:cxn>
              <a:cxn ang="T149">
                <a:pos x="T54" y="T55"/>
              </a:cxn>
              <a:cxn ang="T150">
                <a:pos x="T56" y="T57"/>
              </a:cxn>
              <a:cxn ang="T151">
                <a:pos x="T58" y="T59"/>
              </a:cxn>
              <a:cxn ang="T152">
                <a:pos x="T60" y="T61"/>
              </a:cxn>
              <a:cxn ang="T153">
                <a:pos x="T62" y="T63"/>
              </a:cxn>
              <a:cxn ang="T154">
                <a:pos x="T64" y="T65"/>
              </a:cxn>
              <a:cxn ang="T155">
                <a:pos x="T66" y="T67"/>
              </a:cxn>
              <a:cxn ang="T156">
                <a:pos x="T68" y="T69"/>
              </a:cxn>
              <a:cxn ang="T157">
                <a:pos x="T70" y="T71"/>
              </a:cxn>
              <a:cxn ang="T158">
                <a:pos x="T72" y="T73"/>
              </a:cxn>
              <a:cxn ang="T159">
                <a:pos x="T74" y="T75"/>
              </a:cxn>
              <a:cxn ang="T160">
                <a:pos x="T76" y="T77"/>
              </a:cxn>
              <a:cxn ang="T161">
                <a:pos x="T78" y="T79"/>
              </a:cxn>
              <a:cxn ang="T162">
                <a:pos x="T80" y="T81"/>
              </a:cxn>
              <a:cxn ang="T163">
                <a:pos x="T82" y="T83"/>
              </a:cxn>
              <a:cxn ang="T164">
                <a:pos x="T84" y="T85"/>
              </a:cxn>
              <a:cxn ang="T165">
                <a:pos x="T86" y="T87"/>
              </a:cxn>
              <a:cxn ang="T166">
                <a:pos x="T88" y="T89"/>
              </a:cxn>
              <a:cxn ang="T167">
                <a:pos x="T90" y="T91"/>
              </a:cxn>
              <a:cxn ang="T168">
                <a:pos x="T92" y="T93"/>
              </a:cxn>
              <a:cxn ang="T169">
                <a:pos x="T94" y="T95"/>
              </a:cxn>
              <a:cxn ang="T170">
                <a:pos x="T96" y="T97"/>
              </a:cxn>
              <a:cxn ang="T171">
                <a:pos x="T98" y="T99"/>
              </a:cxn>
              <a:cxn ang="T172">
                <a:pos x="T100" y="T101"/>
              </a:cxn>
              <a:cxn ang="T173">
                <a:pos x="T102" y="T103"/>
              </a:cxn>
              <a:cxn ang="T174">
                <a:pos x="T104" y="T105"/>
              </a:cxn>
              <a:cxn ang="T175">
                <a:pos x="T106" y="T107"/>
              </a:cxn>
              <a:cxn ang="T176">
                <a:pos x="T108" y="T109"/>
              </a:cxn>
              <a:cxn ang="T177">
                <a:pos x="T110" y="T111"/>
              </a:cxn>
              <a:cxn ang="T178">
                <a:pos x="T112" y="T113"/>
              </a:cxn>
              <a:cxn ang="T179">
                <a:pos x="T114" y="T115"/>
              </a:cxn>
              <a:cxn ang="T180">
                <a:pos x="T116" y="T117"/>
              </a:cxn>
              <a:cxn ang="T181">
                <a:pos x="T118" y="T119"/>
              </a:cxn>
              <a:cxn ang="T182">
                <a:pos x="T120" y="T121"/>
              </a:cxn>
            </a:cxnLst>
            <a:rect l="T183" t="T184" r="T185" b="T186"/>
            <a:pathLst>
              <a:path w="300" h="302">
                <a:moveTo>
                  <a:pt x="140" y="278"/>
                </a:moveTo>
                <a:lnTo>
                  <a:pt x="140" y="278"/>
                </a:lnTo>
                <a:lnTo>
                  <a:pt x="128" y="288"/>
                </a:lnTo>
                <a:lnTo>
                  <a:pt x="114" y="296"/>
                </a:lnTo>
                <a:lnTo>
                  <a:pt x="98" y="300"/>
                </a:lnTo>
                <a:lnTo>
                  <a:pt x="82" y="302"/>
                </a:lnTo>
                <a:lnTo>
                  <a:pt x="30" y="302"/>
                </a:lnTo>
                <a:lnTo>
                  <a:pt x="18" y="300"/>
                </a:lnTo>
                <a:lnTo>
                  <a:pt x="8" y="292"/>
                </a:lnTo>
                <a:lnTo>
                  <a:pt x="2" y="284"/>
                </a:lnTo>
                <a:lnTo>
                  <a:pt x="0" y="272"/>
                </a:lnTo>
                <a:lnTo>
                  <a:pt x="0" y="218"/>
                </a:lnTo>
                <a:lnTo>
                  <a:pt x="0" y="202"/>
                </a:lnTo>
                <a:lnTo>
                  <a:pt x="6" y="188"/>
                </a:lnTo>
                <a:lnTo>
                  <a:pt x="14" y="174"/>
                </a:lnTo>
                <a:lnTo>
                  <a:pt x="24" y="160"/>
                </a:lnTo>
                <a:lnTo>
                  <a:pt x="160" y="24"/>
                </a:lnTo>
                <a:lnTo>
                  <a:pt x="172" y="14"/>
                </a:lnTo>
                <a:lnTo>
                  <a:pt x="186" y="6"/>
                </a:lnTo>
                <a:lnTo>
                  <a:pt x="202" y="2"/>
                </a:lnTo>
                <a:lnTo>
                  <a:pt x="218" y="0"/>
                </a:lnTo>
                <a:lnTo>
                  <a:pt x="234" y="2"/>
                </a:lnTo>
                <a:lnTo>
                  <a:pt x="250" y="6"/>
                </a:lnTo>
                <a:lnTo>
                  <a:pt x="264" y="14"/>
                </a:lnTo>
                <a:lnTo>
                  <a:pt x="276" y="24"/>
                </a:lnTo>
                <a:lnTo>
                  <a:pt x="288" y="38"/>
                </a:lnTo>
                <a:lnTo>
                  <a:pt x="294" y="52"/>
                </a:lnTo>
                <a:lnTo>
                  <a:pt x="300" y="66"/>
                </a:lnTo>
                <a:lnTo>
                  <a:pt x="300" y="84"/>
                </a:lnTo>
                <a:lnTo>
                  <a:pt x="300" y="100"/>
                </a:lnTo>
                <a:lnTo>
                  <a:pt x="294" y="116"/>
                </a:lnTo>
                <a:lnTo>
                  <a:pt x="288" y="130"/>
                </a:lnTo>
                <a:lnTo>
                  <a:pt x="276" y="142"/>
                </a:lnTo>
                <a:lnTo>
                  <a:pt x="140" y="278"/>
                </a:lnTo>
                <a:close/>
                <a:moveTo>
                  <a:pt x="42" y="186"/>
                </a:moveTo>
                <a:lnTo>
                  <a:pt x="42" y="186"/>
                </a:lnTo>
                <a:lnTo>
                  <a:pt x="36" y="194"/>
                </a:lnTo>
                <a:lnTo>
                  <a:pt x="32" y="202"/>
                </a:lnTo>
                <a:lnTo>
                  <a:pt x="30" y="210"/>
                </a:lnTo>
                <a:lnTo>
                  <a:pt x="30" y="218"/>
                </a:lnTo>
                <a:lnTo>
                  <a:pt x="30" y="228"/>
                </a:lnTo>
                <a:lnTo>
                  <a:pt x="38" y="226"/>
                </a:lnTo>
                <a:lnTo>
                  <a:pt x="44" y="228"/>
                </a:lnTo>
                <a:lnTo>
                  <a:pt x="52" y="230"/>
                </a:lnTo>
                <a:lnTo>
                  <a:pt x="58" y="232"/>
                </a:lnTo>
                <a:lnTo>
                  <a:pt x="64" y="238"/>
                </a:lnTo>
                <a:lnTo>
                  <a:pt x="68" y="244"/>
                </a:lnTo>
                <a:lnTo>
                  <a:pt x="72" y="250"/>
                </a:lnTo>
                <a:lnTo>
                  <a:pt x="74" y="256"/>
                </a:lnTo>
                <a:lnTo>
                  <a:pt x="74" y="264"/>
                </a:lnTo>
                <a:lnTo>
                  <a:pt x="74" y="272"/>
                </a:lnTo>
                <a:lnTo>
                  <a:pt x="82" y="272"/>
                </a:lnTo>
                <a:lnTo>
                  <a:pt x="92" y="270"/>
                </a:lnTo>
                <a:lnTo>
                  <a:pt x="100" y="268"/>
                </a:lnTo>
                <a:lnTo>
                  <a:pt x="108" y="266"/>
                </a:lnTo>
                <a:lnTo>
                  <a:pt x="116" y="260"/>
                </a:lnTo>
                <a:lnTo>
                  <a:pt x="120" y="252"/>
                </a:lnTo>
                <a:lnTo>
                  <a:pt x="124" y="244"/>
                </a:lnTo>
                <a:lnTo>
                  <a:pt x="126" y="236"/>
                </a:lnTo>
                <a:lnTo>
                  <a:pt x="128" y="226"/>
                </a:lnTo>
                <a:lnTo>
                  <a:pt x="126" y="216"/>
                </a:lnTo>
                <a:lnTo>
                  <a:pt x="124" y="206"/>
                </a:lnTo>
                <a:lnTo>
                  <a:pt x="118" y="198"/>
                </a:lnTo>
                <a:lnTo>
                  <a:pt x="112" y="190"/>
                </a:lnTo>
                <a:lnTo>
                  <a:pt x="104" y="182"/>
                </a:lnTo>
                <a:lnTo>
                  <a:pt x="94" y="178"/>
                </a:lnTo>
                <a:lnTo>
                  <a:pt x="86" y="174"/>
                </a:lnTo>
                <a:lnTo>
                  <a:pt x="74" y="174"/>
                </a:lnTo>
                <a:lnTo>
                  <a:pt x="66" y="174"/>
                </a:lnTo>
                <a:lnTo>
                  <a:pt x="58" y="176"/>
                </a:lnTo>
                <a:lnTo>
                  <a:pt x="50" y="180"/>
                </a:lnTo>
                <a:lnTo>
                  <a:pt x="42" y="186"/>
                </a:lnTo>
                <a:close/>
                <a:moveTo>
                  <a:pt x="158" y="218"/>
                </a:moveTo>
                <a:lnTo>
                  <a:pt x="256" y="120"/>
                </a:lnTo>
                <a:lnTo>
                  <a:pt x="262" y="112"/>
                </a:lnTo>
                <a:lnTo>
                  <a:pt x="266" y="104"/>
                </a:lnTo>
                <a:lnTo>
                  <a:pt x="270" y="94"/>
                </a:lnTo>
                <a:lnTo>
                  <a:pt x="270" y="84"/>
                </a:lnTo>
                <a:lnTo>
                  <a:pt x="270" y="72"/>
                </a:lnTo>
                <a:lnTo>
                  <a:pt x="266" y="64"/>
                </a:lnTo>
                <a:lnTo>
                  <a:pt x="262" y="54"/>
                </a:lnTo>
                <a:lnTo>
                  <a:pt x="256" y="46"/>
                </a:lnTo>
                <a:lnTo>
                  <a:pt x="248" y="40"/>
                </a:lnTo>
                <a:lnTo>
                  <a:pt x="238" y="34"/>
                </a:lnTo>
                <a:lnTo>
                  <a:pt x="228" y="32"/>
                </a:lnTo>
                <a:lnTo>
                  <a:pt x="218" y="30"/>
                </a:lnTo>
                <a:lnTo>
                  <a:pt x="208" y="32"/>
                </a:lnTo>
                <a:lnTo>
                  <a:pt x="198" y="34"/>
                </a:lnTo>
                <a:lnTo>
                  <a:pt x="188" y="40"/>
                </a:lnTo>
                <a:lnTo>
                  <a:pt x="180" y="46"/>
                </a:lnTo>
                <a:lnTo>
                  <a:pt x="82" y="144"/>
                </a:lnTo>
                <a:lnTo>
                  <a:pt x="96" y="146"/>
                </a:lnTo>
                <a:lnTo>
                  <a:pt x="110" y="152"/>
                </a:lnTo>
                <a:lnTo>
                  <a:pt x="122" y="158"/>
                </a:lnTo>
                <a:lnTo>
                  <a:pt x="134" y="168"/>
                </a:lnTo>
                <a:lnTo>
                  <a:pt x="142" y="180"/>
                </a:lnTo>
                <a:lnTo>
                  <a:pt x="150" y="192"/>
                </a:lnTo>
                <a:lnTo>
                  <a:pt x="154" y="204"/>
                </a:lnTo>
                <a:lnTo>
                  <a:pt x="158" y="218"/>
                </a:lnTo>
                <a:close/>
              </a:path>
            </a:pathLst>
          </a:custGeom>
          <a:gradFill rotWithShape="1">
            <a:gsLst>
              <a:gs pos="0">
                <a:srgbClr val="FF6600"/>
              </a:gs>
              <a:gs pos="100000">
                <a:srgbClr val="FF3300"/>
              </a:gs>
            </a:gsLst>
            <a:lin ang="5400000" scaled="1"/>
          </a:gradFill>
          <a:ln w="9525">
            <a:noFill/>
            <a:round/>
            <a:headEnd/>
            <a:tailEnd/>
          </a:ln>
        </p:spPr>
        <p:txBody>
          <a:bodyPr lIns="115214" tIns="57607" rIns="115214" bIns="57607"/>
          <a:lstStyle/>
          <a:p>
            <a:endParaRPr lang="zh-CN" altLang="en-US" sz="1100"/>
          </a:p>
        </p:txBody>
      </p:sp>
    </p:spTree>
    <p:extLst>
      <p:ext uri="{BB962C8B-B14F-4D97-AF65-F5344CB8AC3E}">
        <p14:creationId xmlns:p14="http://schemas.microsoft.com/office/powerpoint/2010/main" val="17170012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864156" y="2684237"/>
            <a:ext cx="9793764" cy="1852164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728311" y="4896432"/>
            <a:ext cx="8065453" cy="2208195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5760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15214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72821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30428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8803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45643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03250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60857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7517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4408507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10164" y="5552491"/>
            <a:ext cx="9793764" cy="1716152"/>
          </a:xfrm>
        </p:spPr>
        <p:txBody>
          <a:bodyPr anchor="t"/>
          <a:lstStyle>
            <a:lvl1pPr algn="l">
              <a:defRPr sz="5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10164" y="3662325"/>
            <a:ext cx="9793764" cy="1890166"/>
          </a:xfrm>
        </p:spPr>
        <p:txBody>
          <a:bodyPr anchor="b"/>
          <a:lstStyle>
            <a:lvl1pPr marL="0" indent="0">
              <a:buNone/>
              <a:defRPr sz="2500">
                <a:solidFill>
                  <a:schemeClr val="tx1">
                    <a:tint val="75000"/>
                  </a:schemeClr>
                </a:solidFill>
              </a:defRPr>
            </a:lvl1pPr>
            <a:lvl2pPr marL="576072" indent="0">
              <a:buNone/>
              <a:defRPr sz="2300">
                <a:solidFill>
                  <a:schemeClr val="tx1">
                    <a:tint val="75000"/>
                  </a:schemeClr>
                </a:solidFill>
              </a:defRPr>
            </a:lvl2pPr>
            <a:lvl3pPr marL="115214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3pPr>
            <a:lvl4pPr marL="172821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4pPr>
            <a:lvl5pPr marL="2304288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5pPr>
            <a:lvl6pPr marL="288036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6pPr>
            <a:lvl7pPr marL="3456432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7pPr>
            <a:lvl8pPr marL="4032504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8pPr>
            <a:lvl9pPr marL="4608576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255329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576104" y="2016179"/>
            <a:ext cx="5088916" cy="5702504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5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857055" y="2016179"/>
            <a:ext cx="5088916" cy="5702504"/>
          </a:xfrm>
        </p:spPr>
        <p:txBody>
          <a:bodyPr/>
          <a:lstStyle>
            <a:lvl1pPr>
              <a:defRPr sz="3500"/>
            </a:lvl1pPr>
            <a:lvl2pPr>
              <a:defRPr sz="3000"/>
            </a:lvl2pPr>
            <a:lvl3pPr>
              <a:defRPr sz="2500"/>
            </a:lvl3pPr>
            <a:lvl4pPr>
              <a:defRPr sz="2300"/>
            </a:lvl4pPr>
            <a:lvl5pPr>
              <a:defRPr sz="2300"/>
            </a:lvl5pPr>
            <a:lvl6pPr>
              <a:defRPr sz="2300"/>
            </a:lvl6pPr>
            <a:lvl7pPr>
              <a:defRPr sz="2300"/>
            </a:lvl7pPr>
            <a:lvl8pPr>
              <a:defRPr sz="2300"/>
            </a:lvl8pPr>
            <a:lvl9pPr>
              <a:defRPr sz="23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339869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576104" y="1934171"/>
            <a:ext cx="5090917" cy="806071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76072" indent="0">
              <a:buNone/>
              <a:defRPr sz="2500" b="1"/>
            </a:lvl2pPr>
            <a:lvl3pPr marL="1152144" indent="0">
              <a:buNone/>
              <a:defRPr sz="2300" b="1"/>
            </a:lvl3pPr>
            <a:lvl4pPr marL="1728216" indent="0">
              <a:buNone/>
              <a:defRPr sz="2000" b="1"/>
            </a:lvl4pPr>
            <a:lvl5pPr marL="2304288" indent="0">
              <a:buNone/>
              <a:defRPr sz="2000" b="1"/>
            </a:lvl5pPr>
            <a:lvl6pPr marL="2880360" indent="0">
              <a:buNone/>
              <a:defRPr sz="2000" b="1"/>
            </a:lvl6pPr>
            <a:lvl7pPr marL="3456432" indent="0">
              <a:buNone/>
              <a:defRPr sz="2000" b="1"/>
            </a:lvl7pPr>
            <a:lvl8pPr marL="4032504" indent="0">
              <a:buNone/>
              <a:defRPr sz="2000" b="1"/>
            </a:lvl8pPr>
            <a:lvl9pPr marL="4608576" indent="0">
              <a:buNone/>
              <a:defRPr sz="20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576104" y="2740242"/>
            <a:ext cx="5090917" cy="4978440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5853055" y="1934171"/>
            <a:ext cx="5092917" cy="806071"/>
          </a:xfrm>
        </p:spPr>
        <p:txBody>
          <a:bodyPr anchor="b"/>
          <a:lstStyle>
            <a:lvl1pPr marL="0" indent="0">
              <a:buNone/>
              <a:defRPr sz="3000" b="1"/>
            </a:lvl1pPr>
            <a:lvl2pPr marL="576072" indent="0">
              <a:buNone/>
              <a:defRPr sz="2500" b="1"/>
            </a:lvl2pPr>
            <a:lvl3pPr marL="1152144" indent="0">
              <a:buNone/>
              <a:defRPr sz="2300" b="1"/>
            </a:lvl3pPr>
            <a:lvl4pPr marL="1728216" indent="0">
              <a:buNone/>
              <a:defRPr sz="2000" b="1"/>
            </a:lvl4pPr>
            <a:lvl5pPr marL="2304288" indent="0">
              <a:buNone/>
              <a:defRPr sz="2000" b="1"/>
            </a:lvl5pPr>
            <a:lvl6pPr marL="2880360" indent="0">
              <a:buNone/>
              <a:defRPr sz="2000" b="1"/>
            </a:lvl6pPr>
            <a:lvl7pPr marL="3456432" indent="0">
              <a:buNone/>
              <a:defRPr sz="2000" b="1"/>
            </a:lvl7pPr>
            <a:lvl8pPr marL="4032504" indent="0">
              <a:buNone/>
              <a:defRPr sz="2000" b="1"/>
            </a:lvl8pPr>
            <a:lvl9pPr marL="4608576" indent="0">
              <a:buNone/>
              <a:defRPr sz="20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5853055" y="2740242"/>
            <a:ext cx="5092917" cy="4978440"/>
          </a:xfrm>
        </p:spPr>
        <p:txBody>
          <a:bodyPr/>
          <a:lstStyle>
            <a:lvl1pPr>
              <a:defRPr sz="3000"/>
            </a:lvl1pPr>
            <a:lvl2pPr>
              <a:defRPr sz="2500"/>
            </a:lvl2pPr>
            <a:lvl3pPr>
              <a:defRPr sz="23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462380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2623857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theme" Target="../theme/theme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1.xml"/><Relationship Id="rId3" Type="http://schemas.openxmlformats.org/officeDocument/2006/relationships/slideLayout" Target="../slideLayouts/slideLayout6.xml"/><Relationship Id="rId7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Relationship Id="rId6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4.xml"/><Relationship Id="rId5" Type="http://schemas.openxmlformats.org/officeDocument/2006/relationships/slideLayout" Target="../slideLayouts/slideLayout8.xml"/><Relationship Id="rId10" Type="http://schemas.openxmlformats.org/officeDocument/2006/relationships/slideLayout" Target="../slideLayouts/slideLayout13.xml"/><Relationship Id="rId4" Type="http://schemas.openxmlformats.org/officeDocument/2006/relationships/slideLayout" Target="../slideLayouts/slideLayout7.xml"/><Relationship Id="rId9" Type="http://schemas.openxmlformats.org/officeDocument/2006/relationships/slideLayout" Target="../slideLayouts/slideLayout1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576104" y="346031"/>
            <a:ext cx="10369868" cy="14401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576104" y="2016179"/>
            <a:ext cx="10369868" cy="57025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576104" y="8008708"/>
            <a:ext cx="2688484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E97B707-22D4-4B06-9A8A-89EF284804D8}" type="datetimeFigureOut">
              <a:rPr lang="zh-CN" altLang="en-US"/>
              <a:pPr>
                <a:defRPr/>
              </a:pPr>
              <a:t>2019/8/30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936709" y="8008708"/>
            <a:ext cx="3648657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257487" y="8008708"/>
            <a:ext cx="2688484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F49717-76DA-4DAA-9161-16E5D566D9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  <p:sldLayoutId id="2147483712" r:id="rId2"/>
    <p:sldLayoutId id="2147483713" r:id="rId3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55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5pPr>
      <a:lvl6pPr marL="576072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6pPr>
      <a:lvl7pPr marL="1152144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7pPr>
      <a:lvl8pPr marL="1728216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8pPr>
      <a:lvl9pPr marL="2304288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432054" indent="-432054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1pPr>
      <a:lvl2pPr marL="936117" indent="-360045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3500" kern="1200">
          <a:solidFill>
            <a:schemeClr val="tx1"/>
          </a:solidFill>
          <a:latin typeface="+mn-lt"/>
          <a:ea typeface="+mn-ea"/>
          <a:cs typeface="+mn-cs"/>
        </a:defRPr>
      </a:lvl2pPr>
      <a:lvl3pPr marL="1440180" indent="-288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016252" indent="-288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92324" indent="-288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68396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744468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320540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4896612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76072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52144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28216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04288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80360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56432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032504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608576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576104" y="346031"/>
            <a:ext cx="10369868" cy="1440127"/>
          </a:xfrm>
          <a:prstGeom prst="rect">
            <a:avLst/>
          </a:prstGeom>
        </p:spPr>
        <p:txBody>
          <a:bodyPr vert="horz" lIns="115214" tIns="57607" rIns="115214" bIns="57607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576104" y="2016179"/>
            <a:ext cx="10369868" cy="5702504"/>
          </a:xfrm>
          <a:prstGeom prst="rect">
            <a:avLst/>
          </a:prstGeom>
        </p:spPr>
        <p:txBody>
          <a:bodyPr vert="horz" lIns="115214" tIns="57607" rIns="115214" bIns="57607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576104" y="8008708"/>
            <a:ext cx="2688484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l">
              <a:defRPr sz="1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/>
                <a:ea typeface="宋体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2019/8/30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/>
              <a:ea typeface="宋体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936709" y="8008708"/>
            <a:ext cx="3648657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ctr">
              <a:defRPr sz="1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/>
              <a:ea typeface="宋体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257487" y="8008708"/>
            <a:ext cx="2688484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r">
              <a:defRPr sz="15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/>
                <a:ea typeface="宋体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/>
              <a:ea typeface="宋体"/>
            </a:endParaRPr>
          </a:p>
        </p:txBody>
      </p:sp>
    </p:spTree>
    <p:extLst>
      <p:ext uri="{BB962C8B-B14F-4D97-AF65-F5344CB8AC3E}">
        <p14:creationId xmlns:p14="http://schemas.microsoft.com/office/powerpoint/2010/main" val="42191725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0" r:id="rId1"/>
    <p:sldLayoutId id="2147483701" r:id="rId2"/>
    <p:sldLayoutId id="2147483702" r:id="rId3"/>
    <p:sldLayoutId id="2147483703" r:id="rId4"/>
    <p:sldLayoutId id="2147483704" r:id="rId5"/>
    <p:sldLayoutId id="2147483705" r:id="rId6"/>
    <p:sldLayoutId id="2147483706" r:id="rId7"/>
    <p:sldLayoutId id="2147483707" r:id="rId8"/>
    <p:sldLayoutId id="2147483708" r:id="rId9"/>
    <p:sldLayoutId id="2147483709" r:id="rId10"/>
    <p:sldLayoutId id="2147483710" r:id="rId11"/>
  </p:sldLayoutIdLst>
  <p:txStyles>
    <p:titleStyle>
      <a:lvl1pPr algn="ctr" defTabSz="1152144" rtl="0" eaLnBrk="1" latinLnBrk="0" hangingPunct="1">
        <a:spcBef>
          <a:spcPct val="0"/>
        </a:spcBef>
        <a:buNone/>
        <a:defRPr sz="5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32054" indent="-432054" algn="l" defTabSz="1152144" rtl="0" eaLnBrk="1" latinLnBrk="0" hangingPunct="1">
        <a:spcBef>
          <a:spcPct val="20000"/>
        </a:spcBef>
        <a:buFont typeface="Arial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1pPr>
      <a:lvl2pPr marL="936117" indent="-360045" algn="l" defTabSz="1152144" rtl="0" eaLnBrk="1" latinLnBrk="0" hangingPunct="1">
        <a:spcBef>
          <a:spcPct val="20000"/>
        </a:spcBef>
        <a:buFont typeface="Arial" pitchFamily="34" charset="0"/>
        <a:buChar char="–"/>
        <a:defRPr sz="3500" kern="1200">
          <a:solidFill>
            <a:schemeClr val="tx1"/>
          </a:solidFill>
          <a:latin typeface="+mn-lt"/>
          <a:ea typeface="+mn-ea"/>
          <a:cs typeface="+mn-cs"/>
        </a:defRPr>
      </a:lvl2pPr>
      <a:lvl3pPr marL="1440180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016252" indent="-288036" algn="l" defTabSz="1152144" rtl="0" eaLnBrk="1" latinLnBrk="0" hangingPunct="1">
        <a:spcBef>
          <a:spcPct val="20000"/>
        </a:spcBef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92324" indent="-288036" algn="l" defTabSz="1152144" rtl="0" eaLnBrk="1" latinLnBrk="0" hangingPunct="1">
        <a:spcBef>
          <a:spcPct val="20000"/>
        </a:spcBef>
        <a:buFont typeface="Arial" pitchFamily="34" charset="0"/>
        <a:buChar char="»"/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68396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744468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320540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4896612" indent="-288036" algn="l" defTabSz="1152144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76072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52144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28216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04288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80360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56432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032504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608576" algn="l" defTabSz="1152144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hyperlink" Target="http://www.1ppt.com/xiazai/" TargetMode="External"/><Relationship Id="rId13" Type="http://schemas.openxmlformats.org/officeDocument/2006/relationships/image" Target="../media/image5.png"/><Relationship Id="rId3" Type="http://schemas.openxmlformats.org/officeDocument/2006/relationships/hyperlink" Target="http://www.1ppt.com/hangye/" TargetMode="External"/><Relationship Id="rId7" Type="http://schemas.openxmlformats.org/officeDocument/2006/relationships/hyperlink" Target="http://www.1ppt.com/tubiao/" TargetMode="External"/><Relationship Id="rId12" Type="http://schemas.openxmlformats.org/officeDocument/2006/relationships/hyperlink" Target="http://www.1ppt.com/kejian/" TargetMode="External"/><Relationship Id="rId2" Type="http://schemas.openxmlformats.org/officeDocument/2006/relationships/hyperlink" Target="http://www.1ppt.com/moban/" TargetMode="External"/><Relationship Id="rId1" Type="http://schemas.openxmlformats.org/officeDocument/2006/relationships/slideLayout" Target="../slideLayouts/slideLayout5.xml"/><Relationship Id="rId6" Type="http://schemas.openxmlformats.org/officeDocument/2006/relationships/hyperlink" Target="http://www.1ppt.com/beijing/" TargetMode="External"/><Relationship Id="rId11" Type="http://schemas.openxmlformats.org/officeDocument/2006/relationships/hyperlink" Target="http://www.1ppt.com/excel/" TargetMode="External"/><Relationship Id="rId5" Type="http://schemas.openxmlformats.org/officeDocument/2006/relationships/hyperlink" Target="http://www.1ppt.com/sucai/" TargetMode="External"/><Relationship Id="rId15" Type="http://schemas.openxmlformats.org/officeDocument/2006/relationships/image" Target="../media/image7.png"/><Relationship Id="rId10" Type="http://schemas.openxmlformats.org/officeDocument/2006/relationships/hyperlink" Target="http://www.1ppt.com/word/" TargetMode="External"/><Relationship Id="rId4" Type="http://schemas.openxmlformats.org/officeDocument/2006/relationships/hyperlink" Target="http://www.1ppt.com/jieri/" TargetMode="External"/><Relationship Id="rId9" Type="http://schemas.openxmlformats.org/officeDocument/2006/relationships/hyperlink" Target="http://www.1ppt.com/powerpoint/" TargetMode="External"/><Relationship Id="rId14" Type="http://schemas.openxmlformats.org/officeDocument/2006/relationships/image" Target="../media/image6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组合 1"/>
          <p:cNvGrpSpPr/>
          <p:nvPr/>
        </p:nvGrpSpPr>
        <p:grpSpPr>
          <a:xfrm>
            <a:off x="1368549" y="2332214"/>
            <a:ext cx="3409385" cy="1056336"/>
            <a:chOff x="2345628" y="1700808"/>
            <a:chExt cx="3409385" cy="1056336"/>
          </a:xfrm>
        </p:grpSpPr>
        <p:grpSp>
          <p:nvGrpSpPr>
            <p:cNvPr id="3" name="组合 2"/>
            <p:cNvGrpSpPr/>
            <p:nvPr/>
          </p:nvGrpSpPr>
          <p:grpSpPr>
            <a:xfrm>
              <a:off x="2345628" y="1700808"/>
              <a:ext cx="2421489" cy="1056336"/>
              <a:chOff x="3387139" y="1814166"/>
              <a:chExt cx="2421489" cy="1056336"/>
            </a:xfrm>
          </p:grpSpPr>
          <p:sp>
            <p:nvSpPr>
              <p:cNvPr id="5" name="文本框 187"/>
              <p:cNvSpPr txBox="1"/>
              <p:nvPr/>
            </p:nvSpPr>
            <p:spPr>
              <a:xfrm>
                <a:off x="4695405" y="1814166"/>
                <a:ext cx="1113223" cy="5078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zh-CN" altLang="en-US" b="1" dirty="0" smtClean="0">
                    <a:solidFill>
                      <a:schemeClr val="bg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添加标题</a:t>
                </a:r>
                <a:endParaRPr lang="en-US" altLang="zh-CN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  <p:sp>
            <p:nvSpPr>
              <p:cNvPr id="6" name="文本框 188"/>
              <p:cNvSpPr txBox="1"/>
              <p:nvPr/>
            </p:nvSpPr>
            <p:spPr>
              <a:xfrm>
                <a:off x="3387139" y="2224171"/>
                <a:ext cx="2421489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ct val="150000"/>
                  </a:lnSpc>
                </a:pPr>
                <a:r>
                  <a:rPr lang="zh-CN" altLang="en-US" sz="1200" dirty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单击添加内容详情单击添加内容</a:t>
                </a:r>
                <a:r>
                  <a:rPr lang="zh-CN" altLang="en-US" sz="1200" dirty="0" smtClean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详情单击</a:t>
                </a:r>
                <a:r>
                  <a:rPr lang="zh-CN" altLang="en-US" sz="1200" dirty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添加内容</a:t>
                </a:r>
                <a:r>
                  <a:rPr lang="zh-CN" altLang="en-US" sz="1200" dirty="0" smtClean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详情</a:t>
                </a:r>
                <a:endParaRPr lang="en-US" altLang="zh-CN" sz="1200" dirty="0">
                  <a:solidFill>
                    <a:schemeClr val="bg1">
                      <a:lumMod val="8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</p:grpSp>
        <p:sp>
          <p:nvSpPr>
            <p:cNvPr id="4" name="文本框 186"/>
            <p:cNvSpPr txBox="1"/>
            <p:nvPr/>
          </p:nvSpPr>
          <p:spPr>
            <a:xfrm>
              <a:off x="4767117" y="1700808"/>
              <a:ext cx="987896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altLang="zh-CN" sz="28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35%</a:t>
              </a:r>
            </a:p>
          </p:txBody>
        </p:sp>
      </p:grpSp>
      <p:grpSp>
        <p:nvGrpSpPr>
          <p:cNvPr id="7" name="组合 6"/>
          <p:cNvGrpSpPr/>
          <p:nvPr/>
        </p:nvGrpSpPr>
        <p:grpSpPr>
          <a:xfrm>
            <a:off x="6856352" y="2304157"/>
            <a:ext cx="3406358" cy="1056336"/>
            <a:chOff x="6930694" y="1700808"/>
            <a:chExt cx="3406358" cy="1056336"/>
          </a:xfrm>
        </p:grpSpPr>
        <p:grpSp>
          <p:nvGrpSpPr>
            <p:cNvPr id="8" name="组合 7"/>
            <p:cNvGrpSpPr/>
            <p:nvPr/>
          </p:nvGrpSpPr>
          <p:grpSpPr>
            <a:xfrm>
              <a:off x="7918592" y="1700808"/>
              <a:ext cx="2418460" cy="1056336"/>
              <a:chOff x="3287688" y="1814166"/>
              <a:chExt cx="2418460" cy="1056336"/>
            </a:xfrm>
          </p:grpSpPr>
          <p:sp>
            <p:nvSpPr>
              <p:cNvPr id="10" name="文本框 192"/>
              <p:cNvSpPr txBox="1"/>
              <p:nvPr/>
            </p:nvSpPr>
            <p:spPr>
              <a:xfrm>
                <a:off x="3287688" y="1814166"/>
                <a:ext cx="1113223" cy="5078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zh-CN" altLang="en-US" b="1" dirty="0" smtClean="0">
                    <a:solidFill>
                      <a:schemeClr val="bg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添加标题</a:t>
                </a:r>
                <a:endParaRPr lang="en-US" altLang="zh-CN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  <p:sp>
            <p:nvSpPr>
              <p:cNvPr id="11" name="文本框 193"/>
              <p:cNvSpPr txBox="1"/>
              <p:nvPr/>
            </p:nvSpPr>
            <p:spPr>
              <a:xfrm>
                <a:off x="3287688" y="2224171"/>
                <a:ext cx="2418460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zh-CN" altLang="en-US" sz="1200" dirty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单击添加内容详情单击添加内容</a:t>
                </a:r>
                <a:r>
                  <a:rPr lang="zh-CN" altLang="en-US" sz="1200" dirty="0" smtClean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详情单击</a:t>
                </a:r>
                <a:r>
                  <a:rPr lang="zh-CN" altLang="en-US" sz="1200" dirty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添加内容</a:t>
                </a:r>
                <a:r>
                  <a:rPr lang="zh-CN" altLang="en-US" sz="1200" dirty="0" smtClean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详情</a:t>
                </a:r>
                <a:endParaRPr lang="en-US" altLang="zh-CN" sz="1200" dirty="0">
                  <a:solidFill>
                    <a:schemeClr val="bg1">
                      <a:lumMod val="8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</p:grpSp>
        <p:sp>
          <p:nvSpPr>
            <p:cNvPr id="9" name="文本框 191"/>
            <p:cNvSpPr txBox="1"/>
            <p:nvPr/>
          </p:nvSpPr>
          <p:spPr>
            <a:xfrm>
              <a:off x="6930694" y="1700808"/>
              <a:ext cx="987896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altLang="zh-CN" sz="28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35%</a:t>
              </a:r>
            </a:p>
          </p:txBody>
        </p:sp>
      </p:grpSp>
      <p:grpSp>
        <p:nvGrpSpPr>
          <p:cNvPr id="12" name="组合 11"/>
          <p:cNvGrpSpPr/>
          <p:nvPr/>
        </p:nvGrpSpPr>
        <p:grpSpPr>
          <a:xfrm>
            <a:off x="8161590" y="4423439"/>
            <a:ext cx="3326696" cy="1056336"/>
            <a:chOff x="8655535" y="4233458"/>
            <a:chExt cx="3326696" cy="1056336"/>
          </a:xfrm>
        </p:grpSpPr>
        <p:grpSp>
          <p:nvGrpSpPr>
            <p:cNvPr id="13" name="组合 12"/>
            <p:cNvGrpSpPr/>
            <p:nvPr/>
          </p:nvGrpSpPr>
          <p:grpSpPr>
            <a:xfrm>
              <a:off x="9643430" y="4233458"/>
              <a:ext cx="2338801" cy="1056336"/>
              <a:chOff x="3287687" y="1814166"/>
              <a:chExt cx="2338801" cy="1056336"/>
            </a:xfrm>
          </p:grpSpPr>
          <p:sp>
            <p:nvSpPr>
              <p:cNvPr id="15" name="文本框 197"/>
              <p:cNvSpPr txBox="1"/>
              <p:nvPr/>
            </p:nvSpPr>
            <p:spPr>
              <a:xfrm>
                <a:off x="3287688" y="1814166"/>
                <a:ext cx="1113223" cy="5078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zh-CN" altLang="en-US" b="1" dirty="0" smtClean="0">
                    <a:solidFill>
                      <a:schemeClr val="bg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添加标题</a:t>
                </a:r>
                <a:endParaRPr lang="en-US" altLang="zh-CN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  <p:sp>
            <p:nvSpPr>
              <p:cNvPr id="16" name="文本框 198"/>
              <p:cNvSpPr txBox="1"/>
              <p:nvPr/>
            </p:nvSpPr>
            <p:spPr>
              <a:xfrm>
                <a:off x="3287687" y="2224171"/>
                <a:ext cx="2338801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zh-CN" altLang="en-US" sz="1200" dirty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单击添加内容详情单击添加内容</a:t>
                </a:r>
                <a:r>
                  <a:rPr lang="zh-CN" altLang="en-US" sz="1200" dirty="0" smtClean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详情单击</a:t>
                </a:r>
                <a:r>
                  <a:rPr lang="zh-CN" altLang="en-US" sz="1200" dirty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添加内容</a:t>
                </a:r>
                <a:r>
                  <a:rPr lang="zh-CN" altLang="en-US" sz="1200" dirty="0" smtClean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详情</a:t>
                </a:r>
                <a:endParaRPr lang="en-US" altLang="zh-CN" sz="1200" dirty="0">
                  <a:solidFill>
                    <a:schemeClr val="bg1">
                      <a:lumMod val="8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</p:grpSp>
        <p:sp>
          <p:nvSpPr>
            <p:cNvPr id="14" name="文本框 196"/>
            <p:cNvSpPr txBox="1"/>
            <p:nvPr/>
          </p:nvSpPr>
          <p:spPr>
            <a:xfrm>
              <a:off x="8655535" y="4346520"/>
              <a:ext cx="987896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altLang="zh-CN" sz="28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35%</a:t>
              </a:r>
            </a:p>
          </p:txBody>
        </p:sp>
      </p:grpSp>
      <p:grpSp>
        <p:nvGrpSpPr>
          <p:cNvPr id="17" name="组合 16"/>
          <p:cNvGrpSpPr/>
          <p:nvPr/>
        </p:nvGrpSpPr>
        <p:grpSpPr>
          <a:xfrm>
            <a:off x="72405" y="4507850"/>
            <a:ext cx="3285579" cy="1056336"/>
            <a:chOff x="810315" y="4233458"/>
            <a:chExt cx="3285579" cy="1056336"/>
          </a:xfrm>
        </p:grpSpPr>
        <p:grpSp>
          <p:nvGrpSpPr>
            <p:cNvPr id="18" name="组合 17"/>
            <p:cNvGrpSpPr/>
            <p:nvPr/>
          </p:nvGrpSpPr>
          <p:grpSpPr>
            <a:xfrm>
              <a:off x="810315" y="4233458"/>
              <a:ext cx="2297683" cy="1056336"/>
              <a:chOff x="3510945" y="1814166"/>
              <a:chExt cx="2297683" cy="1056336"/>
            </a:xfrm>
          </p:grpSpPr>
          <p:sp>
            <p:nvSpPr>
              <p:cNvPr id="20" name="文本框 202"/>
              <p:cNvSpPr txBox="1"/>
              <p:nvPr/>
            </p:nvSpPr>
            <p:spPr>
              <a:xfrm>
                <a:off x="4695405" y="1814166"/>
                <a:ext cx="1113223" cy="5078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>
                  <a:lnSpc>
                    <a:spcPct val="150000"/>
                  </a:lnSpc>
                </a:pPr>
                <a:r>
                  <a:rPr lang="zh-CN" altLang="en-US" b="1" dirty="0" smtClean="0">
                    <a:solidFill>
                      <a:schemeClr val="bg1"/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添加标题</a:t>
                </a:r>
                <a:endParaRPr lang="en-US" altLang="zh-CN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  <p:sp>
            <p:nvSpPr>
              <p:cNvPr id="21" name="文本框 203"/>
              <p:cNvSpPr txBox="1"/>
              <p:nvPr/>
            </p:nvSpPr>
            <p:spPr>
              <a:xfrm>
                <a:off x="3510945" y="2224171"/>
                <a:ext cx="2297683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>
                  <a:lnSpc>
                    <a:spcPct val="150000"/>
                  </a:lnSpc>
                </a:pPr>
                <a:r>
                  <a:rPr lang="zh-CN" altLang="en-US" sz="1200" dirty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单击添加内容详情单击添加内容</a:t>
                </a:r>
                <a:r>
                  <a:rPr lang="zh-CN" altLang="en-US" sz="1200" dirty="0" smtClean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详情单击</a:t>
                </a:r>
                <a:r>
                  <a:rPr lang="zh-CN" altLang="en-US" sz="1200" dirty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添加内容</a:t>
                </a:r>
                <a:r>
                  <a:rPr lang="zh-CN" altLang="en-US" sz="1200" dirty="0" smtClean="0">
                    <a:solidFill>
                      <a:schemeClr val="bg1">
                        <a:lumMod val="85000"/>
                      </a:schemeClr>
                    </a:solidFill>
                    <a:latin typeface="微软雅黑" panose="020B0503020204020204" pitchFamily="34" charset="-122"/>
                    <a:ea typeface="微软雅黑" panose="020B0503020204020204" pitchFamily="34" charset="-122"/>
                  </a:rPr>
                  <a:t>详情</a:t>
                </a:r>
                <a:endParaRPr lang="en-US" altLang="zh-CN" sz="1200" dirty="0">
                  <a:solidFill>
                    <a:schemeClr val="bg1">
                      <a:lumMod val="85000"/>
                    </a:schemeClr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endParaRPr>
              </a:p>
            </p:txBody>
          </p:sp>
        </p:grpSp>
        <p:sp>
          <p:nvSpPr>
            <p:cNvPr id="19" name="文本框 201"/>
            <p:cNvSpPr txBox="1"/>
            <p:nvPr/>
          </p:nvSpPr>
          <p:spPr>
            <a:xfrm>
              <a:off x="3107998" y="4346520"/>
              <a:ext cx="987896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ct val="150000"/>
                </a:lnSpc>
              </a:pPr>
              <a:r>
                <a:rPr lang="en-US" altLang="zh-CN" sz="2800" b="1" dirty="0" smtClean="0">
                  <a:solidFill>
                    <a:schemeClr val="bg1"/>
                  </a:solidFill>
                  <a:latin typeface="微软雅黑" panose="020B0503020204020204" pitchFamily="34" charset="-122"/>
                  <a:ea typeface="微软雅黑" panose="020B0503020204020204" pitchFamily="34" charset="-122"/>
                </a:rPr>
                <a:t>35%</a:t>
              </a:r>
            </a:p>
          </p:txBody>
        </p:sp>
      </p:grpSp>
      <p:grpSp>
        <p:nvGrpSpPr>
          <p:cNvPr id="22" name="组合 21"/>
          <p:cNvGrpSpPr/>
          <p:nvPr/>
        </p:nvGrpSpPr>
        <p:grpSpPr>
          <a:xfrm>
            <a:off x="3168749" y="2624826"/>
            <a:ext cx="5184576" cy="3744989"/>
            <a:chOff x="3431704" y="1972345"/>
            <a:chExt cx="5184576" cy="3744989"/>
          </a:xfrm>
        </p:grpSpPr>
        <p:grpSp>
          <p:nvGrpSpPr>
            <p:cNvPr id="23" name="组合 22"/>
            <p:cNvGrpSpPr/>
            <p:nvPr/>
          </p:nvGrpSpPr>
          <p:grpSpPr>
            <a:xfrm>
              <a:off x="3431704" y="1972345"/>
              <a:ext cx="5184576" cy="3744989"/>
              <a:chOff x="3120768" y="1282798"/>
              <a:chExt cx="6121516" cy="4421772"/>
            </a:xfrm>
          </p:grpSpPr>
          <p:sp>
            <p:nvSpPr>
              <p:cNvPr id="31" name="Oval 5"/>
              <p:cNvSpPr>
                <a:spLocks noChangeArrowheads="1"/>
              </p:cNvSpPr>
              <p:nvPr/>
            </p:nvSpPr>
            <p:spPr bwMode="auto">
              <a:xfrm>
                <a:off x="6183002" y="3529694"/>
                <a:ext cx="3059282" cy="2174876"/>
              </a:xfrm>
              <a:custGeom>
                <a:avLst/>
                <a:gdLst>
                  <a:gd name="connsiteX0" fmla="*/ 0 w 3059112"/>
                  <a:gd name="connsiteY0" fmla="*/ 1087438 h 2174875"/>
                  <a:gd name="connsiteX1" fmla="*/ 1529556 w 3059112"/>
                  <a:gd name="connsiteY1" fmla="*/ 0 h 2174875"/>
                  <a:gd name="connsiteX2" fmla="*/ 3059112 w 3059112"/>
                  <a:gd name="connsiteY2" fmla="*/ 1087438 h 2174875"/>
                  <a:gd name="connsiteX3" fmla="*/ 1529556 w 3059112"/>
                  <a:gd name="connsiteY3" fmla="*/ 2174876 h 2174875"/>
                  <a:gd name="connsiteX4" fmla="*/ 0 w 3059112"/>
                  <a:gd name="connsiteY4" fmla="*/ 1087438 h 2174875"/>
                  <a:gd name="connsiteX0" fmla="*/ 170 w 3059282"/>
                  <a:gd name="connsiteY0" fmla="*/ 1087438 h 2174876"/>
                  <a:gd name="connsiteX1" fmla="*/ 1529726 w 3059282"/>
                  <a:gd name="connsiteY1" fmla="*/ 0 h 2174876"/>
                  <a:gd name="connsiteX2" fmla="*/ 3059282 w 3059282"/>
                  <a:gd name="connsiteY2" fmla="*/ 1087438 h 2174876"/>
                  <a:gd name="connsiteX3" fmla="*/ 1529726 w 3059282"/>
                  <a:gd name="connsiteY3" fmla="*/ 2174876 h 2174876"/>
                  <a:gd name="connsiteX4" fmla="*/ 170 w 3059282"/>
                  <a:gd name="connsiteY4" fmla="*/ 1087438 h 2174876"/>
                  <a:gd name="connsiteX0" fmla="*/ 170 w 3059282"/>
                  <a:gd name="connsiteY0" fmla="*/ 1087438 h 2174876"/>
                  <a:gd name="connsiteX1" fmla="*/ 1529726 w 3059282"/>
                  <a:gd name="connsiteY1" fmla="*/ 0 h 2174876"/>
                  <a:gd name="connsiteX2" fmla="*/ 3059282 w 3059282"/>
                  <a:gd name="connsiteY2" fmla="*/ 1087438 h 2174876"/>
                  <a:gd name="connsiteX3" fmla="*/ 1529726 w 3059282"/>
                  <a:gd name="connsiteY3" fmla="*/ 2174876 h 2174876"/>
                  <a:gd name="connsiteX4" fmla="*/ 170 w 3059282"/>
                  <a:gd name="connsiteY4" fmla="*/ 1087438 h 2174876"/>
                  <a:gd name="connsiteX0" fmla="*/ 170 w 3059282"/>
                  <a:gd name="connsiteY0" fmla="*/ 1087438 h 2174876"/>
                  <a:gd name="connsiteX1" fmla="*/ 1529726 w 3059282"/>
                  <a:gd name="connsiteY1" fmla="*/ 0 h 2174876"/>
                  <a:gd name="connsiteX2" fmla="*/ 3059282 w 3059282"/>
                  <a:gd name="connsiteY2" fmla="*/ 1087438 h 2174876"/>
                  <a:gd name="connsiteX3" fmla="*/ 1529726 w 3059282"/>
                  <a:gd name="connsiteY3" fmla="*/ 2174876 h 2174876"/>
                  <a:gd name="connsiteX4" fmla="*/ 170 w 3059282"/>
                  <a:gd name="connsiteY4" fmla="*/ 1087438 h 2174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59282" h="2174876">
                    <a:moveTo>
                      <a:pt x="170" y="1087438"/>
                    </a:moveTo>
                    <a:cubicBezTo>
                      <a:pt x="12870" y="1102813"/>
                      <a:pt x="684976" y="0"/>
                      <a:pt x="1529726" y="0"/>
                    </a:cubicBezTo>
                    <a:cubicBezTo>
                      <a:pt x="2374476" y="0"/>
                      <a:pt x="3059282" y="1090113"/>
                      <a:pt x="3059282" y="1087438"/>
                    </a:cubicBezTo>
                    <a:cubicBezTo>
                      <a:pt x="3059282" y="1084763"/>
                      <a:pt x="2374476" y="2174876"/>
                      <a:pt x="1529726" y="2174876"/>
                    </a:cubicBezTo>
                    <a:cubicBezTo>
                      <a:pt x="684976" y="2174876"/>
                      <a:pt x="-12530" y="1072063"/>
                      <a:pt x="170" y="1087438"/>
                    </a:cubicBezTo>
                    <a:close/>
                  </a:path>
                </a:pathLst>
              </a:custGeom>
              <a:solidFill>
                <a:srgbClr val="F59D15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2" name="Oval 5"/>
              <p:cNvSpPr>
                <a:spLocks noChangeArrowheads="1"/>
              </p:cNvSpPr>
              <p:nvPr/>
            </p:nvSpPr>
            <p:spPr bwMode="auto">
              <a:xfrm>
                <a:off x="3120768" y="3529694"/>
                <a:ext cx="3059282" cy="2174876"/>
              </a:xfrm>
              <a:custGeom>
                <a:avLst/>
                <a:gdLst>
                  <a:gd name="connsiteX0" fmla="*/ 0 w 3059112"/>
                  <a:gd name="connsiteY0" fmla="*/ 1087438 h 2174875"/>
                  <a:gd name="connsiteX1" fmla="*/ 1529556 w 3059112"/>
                  <a:gd name="connsiteY1" fmla="*/ 0 h 2174875"/>
                  <a:gd name="connsiteX2" fmla="*/ 3059112 w 3059112"/>
                  <a:gd name="connsiteY2" fmla="*/ 1087438 h 2174875"/>
                  <a:gd name="connsiteX3" fmla="*/ 1529556 w 3059112"/>
                  <a:gd name="connsiteY3" fmla="*/ 2174876 h 2174875"/>
                  <a:gd name="connsiteX4" fmla="*/ 0 w 3059112"/>
                  <a:gd name="connsiteY4" fmla="*/ 1087438 h 2174875"/>
                  <a:gd name="connsiteX0" fmla="*/ 170 w 3059282"/>
                  <a:gd name="connsiteY0" fmla="*/ 1087438 h 2174876"/>
                  <a:gd name="connsiteX1" fmla="*/ 1529726 w 3059282"/>
                  <a:gd name="connsiteY1" fmla="*/ 0 h 2174876"/>
                  <a:gd name="connsiteX2" fmla="*/ 3059282 w 3059282"/>
                  <a:gd name="connsiteY2" fmla="*/ 1087438 h 2174876"/>
                  <a:gd name="connsiteX3" fmla="*/ 1529726 w 3059282"/>
                  <a:gd name="connsiteY3" fmla="*/ 2174876 h 2174876"/>
                  <a:gd name="connsiteX4" fmla="*/ 170 w 3059282"/>
                  <a:gd name="connsiteY4" fmla="*/ 1087438 h 2174876"/>
                  <a:gd name="connsiteX0" fmla="*/ 170 w 3059282"/>
                  <a:gd name="connsiteY0" fmla="*/ 1087438 h 2174876"/>
                  <a:gd name="connsiteX1" fmla="*/ 1529726 w 3059282"/>
                  <a:gd name="connsiteY1" fmla="*/ 0 h 2174876"/>
                  <a:gd name="connsiteX2" fmla="*/ 3059282 w 3059282"/>
                  <a:gd name="connsiteY2" fmla="*/ 1087438 h 2174876"/>
                  <a:gd name="connsiteX3" fmla="*/ 1529726 w 3059282"/>
                  <a:gd name="connsiteY3" fmla="*/ 2174876 h 2174876"/>
                  <a:gd name="connsiteX4" fmla="*/ 170 w 3059282"/>
                  <a:gd name="connsiteY4" fmla="*/ 1087438 h 2174876"/>
                  <a:gd name="connsiteX0" fmla="*/ 170 w 3059282"/>
                  <a:gd name="connsiteY0" fmla="*/ 1087438 h 2174876"/>
                  <a:gd name="connsiteX1" fmla="*/ 1529726 w 3059282"/>
                  <a:gd name="connsiteY1" fmla="*/ 0 h 2174876"/>
                  <a:gd name="connsiteX2" fmla="*/ 3059282 w 3059282"/>
                  <a:gd name="connsiteY2" fmla="*/ 1087438 h 2174876"/>
                  <a:gd name="connsiteX3" fmla="*/ 1529726 w 3059282"/>
                  <a:gd name="connsiteY3" fmla="*/ 2174876 h 2174876"/>
                  <a:gd name="connsiteX4" fmla="*/ 170 w 3059282"/>
                  <a:gd name="connsiteY4" fmla="*/ 1087438 h 2174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59282" h="2174876">
                    <a:moveTo>
                      <a:pt x="170" y="1087438"/>
                    </a:moveTo>
                    <a:cubicBezTo>
                      <a:pt x="12870" y="1102813"/>
                      <a:pt x="684976" y="0"/>
                      <a:pt x="1529726" y="0"/>
                    </a:cubicBezTo>
                    <a:cubicBezTo>
                      <a:pt x="2374476" y="0"/>
                      <a:pt x="3059282" y="1090113"/>
                      <a:pt x="3059282" y="1087438"/>
                    </a:cubicBezTo>
                    <a:cubicBezTo>
                      <a:pt x="3059282" y="1084763"/>
                      <a:pt x="2374476" y="2174876"/>
                      <a:pt x="1529726" y="2174876"/>
                    </a:cubicBezTo>
                    <a:cubicBezTo>
                      <a:pt x="684976" y="2174876"/>
                      <a:pt x="-12530" y="1072063"/>
                      <a:pt x="170" y="1087438"/>
                    </a:cubicBezTo>
                    <a:close/>
                  </a:path>
                </a:pathLst>
              </a:custGeom>
              <a:solidFill>
                <a:srgbClr val="12A287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3" name="Oval 5"/>
              <p:cNvSpPr>
                <a:spLocks noChangeArrowheads="1"/>
              </p:cNvSpPr>
              <p:nvPr/>
            </p:nvSpPr>
            <p:spPr bwMode="auto">
              <a:xfrm rot="5400000">
                <a:off x="4650409" y="1725001"/>
                <a:ext cx="3059282" cy="2174876"/>
              </a:xfrm>
              <a:custGeom>
                <a:avLst/>
                <a:gdLst>
                  <a:gd name="connsiteX0" fmla="*/ 0 w 3059112"/>
                  <a:gd name="connsiteY0" fmla="*/ 1087438 h 2174875"/>
                  <a:gd name="connsiteX1" fmla="*/ 1529556 w 3059112"/>
                  <a:gd name="connsiteY1" fmla="*/ 0 h 2174875"/>
                  <a:gd name="connsiteX2" fmla="*/ 3059112 w 3059112"/>
                  <a:gd name="connsiteY2" fmla="*/ 1087438 h 2174875"/>
                  <a:gd name="connsiteX3" fmla="*/ 1529556 w 3059112"/>
                  <a:gd name="connsiteY3" fmla="*/ 2174876 h 2174875"/>
                  <a:gd name="connsiteX4" fmla="*/ 0 w 3059112"/>
                  <a:gd name="connsiteY4" fmla="*/ 1087438 h 2174875"/>
                  <a:gd name="connsiteX0" fmla="*/ 170 w 3059282"/>
                  <a:gd name="connsiteY0" fmla="*/ 1087438 h 2174876"/>
                  <a:gd name="connsiteX1" fmla="*/ 1529726 w 3059282"/>
                  <a:gd name="connsiteY1" fmla="*/ 0 h 2174876"/>
                  <a:gd name="connsiteX2" fmla="*/ 3059282 w 3059282"/>
                  <a:gd name="connsiteY2" fmla="*/ 1087438 h 2174876"/>
                  <a:gd name="connsiteX3" fmla="*/ 1529726 w 3059282"/>
                  <a:gd name="connsiteY3" fmla="*/ 2174876 h 2174876"/>
                  <a:gd name="connsiteX4" fmla="*/ 170 w 3059282"/>
                  <a:gd name="connsiteY4" fmla="*/ 1087438 h 2174876"/>
                  <a:gd name="connsiteX0" fmla="*/ 170 w 3059282"/>
                  <a:gd name="connsiteY0" fmla="*/ 1087438 h 2174876"/>
                  <a:gd name="connsiteX1" fmla="*/ 1529726 w 3059282"/>
                  <a:gd name="connsiteY1" fmla="*/ 0 h 2174876"/>
                  <a:gd name="connsiteX2" fmla="*/ 3059282 w 3059282"/>
                  <a:gd name="connsiteY2" fmla="*/ 1087438 h 2174876"/>
                  <a:gd name="connsiteX3" fmla="*/ 1529726 w 3059282"/>
                  <a:gd name="connsiteY3" fmla="*/ 2174876 h 2174876"/>
                  <a:gd name="connsiteX4" fmla="*/ 170 w 3059282"/>
                  <a:gd name="connsiteY4" fmla="*/ 1087438 h 2174876"/>
                  <a:gd name="connsiteX0" fmla="*/ 170 w 3059282"/>
                  <a:gd name="connsiteY0" fmla="*/ 1087438 h 2174876"/>
                  <a:gd name="connsiteX1" fmla="*/ 1529726 w 3059282"/>
                  <a:gd name="connsiteY1" fmla="*/ 0 h 2174876"/>
                  <a:gd name="connsiteX2" fmla="*/ 3059282 w 3059282"/>
                  <a:gd name="connsiteY2" fmla="*/ 1087438 h 2174876"/>
                  <a:gd name="connsiteX3" fmla="*/ 1529726 w 3059282"/>
                  <a:gd name="connsiteY3" fmla="*/ 2174876 h 2174876"/>
                  <a:gd name="connsiteX4" fmla="*/ 170 w 3059282"/>
                  <a:gd name="connsiteY4" fmla="*/ 1087438 h 21748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3059282" h="2174876">
                    <a:moveTo>
                      <a:pt x="170" y="1087438"/>
                    </a:moveTo>
                    <a:cubicBezTo>
                      <a:pt x="12870" y="1102813"/>
                      <a:pt x="684976" y="0"/>
                      <a:pt x="1529726" y="0"/>
                    </a:cubicBezTo>
                    <a:cubicBezTo>
                      <a:pt x="2374476" y="0"/>
                      <a:pt x="3059282" y="1090113"/>
                      <a:pt x="3059282" y="1087438"/>
                    </a:cubicBezTo>
                    <a:cubicBezTo>
                      <a:pt x="3059282" y="1084763"/>
                      <a:pt x="2374476" y="2174876"/>
                      <a:pt x="1529726" y="2174876"/>
                    </a:cubicBezTo>
                    <a:cubicBezTo>
                      <a:pt x="684976" y="2174876"/>
                      <a:pt x="-12530" y="1072063"/>
                      <a:pt x="170" y="1087438"/>
                    </a:cubicBezTo>
                    <a:close/>
                  </a:path>
                </a:pathLst>
              </a:custGeom>
              <a:solidFill>
                <a:srgbClr val="2A7F9E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4" name="椭圆 33"/>
              <p:cNvSpPr/>
              <p:nvPr/>
            </p:nvSpPr>
            <p:spPr>
              <a:xfrm>
                <a:off x="5519936" y="3933056"/>
                <a:ext cx="1368152" cy="1368152"/>
              </a:xfrm>
              <a:prstGeom prst="ellipse">
                <a:avLst/>
              </a:prstGeom>
              <a:solidFill>
                <a:srgbClr val="FFFFFF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zh-CN" altLang="en-US"/>
              </a:p>
            </p:txBody>
          </p:sp>
        </p:grpSp>
        <p:sp>
          <p:nvSpPr>
            <p:cNvPr id="24" name="Freeform 5"/>
            <p:cNvSpPr>
              <a:spLocks noChangeAspect="1" noEditPoints="1"/>
            </p:cNvSpPr>
            <p:nvPr/>
          </p:nvSpPr>
          <p:spPr bwMode="auto">
            <a:xfrm>
              <a:off x="7076707" y="4436336"/>
              <a:ext cx="715897" cy="720000"/>
            </a:xfrm>
            <a:custGeom>
              <a:avLst/>
              <a:gdLst>
                <a:gd name="T0" fmla="*/ 0 w 207"/>
                <a:gd name="T1" fmla="*/ 87 h 208"/>
                <a:gd name="T2" fmla="*/ 0 w 207"/>
                <a:gd name="T3" fmla="*/ 78 h 208"/>
                <a:gd name="T4" fmla="*/ 0 w 207"/>
                <a:gd name="T5" fmla="*/ 77 h 208"/>
                <a:gd name="T6" fmla="*/ 1 w 207"/>
                <a:gd name="T7" fmla="*/ 65 h 208"/>
                <a:gd name="T8" fmla="*/ 16 w 207"/>
                <a:gd name="T9" fmla="*/ 33 h 208"/>
                <a:gd name="T10" fmla="*/ 46 w 207"/>
                <a:gd name="T11" fmla="*/ 8 h 208"/>
                <a:gd name="T12" fmla="*/ 74 w 207"/>
                <a:gd name="T13" fmla="*/ 1 h 208"/>
                <a:gd name="T14" fmla="*/ 77 w 207"/>
                <a:gd name="T15" fmla="*/ 0 h 208"/>
                <a:gd name="T16" fmla="*/ 86 w 207"/>
                <a:gd name="T17" fmla="*/ 0 h 208"/>
                <a:gd name="T18" fmla="*/ 92 w 207"/>
                <a:gd name="T19" fmla="*/ 1 h 208"/>
                <a:gd name="T20" fmla="*/ 114 w 207"/>
                <a:gd name="T21" fmla="*/ 7 h 208"/>
                <a:gd name="T22" fmla="*/ 150 w 207"/>
                <a:gd name="T23" fmla="*/ 36 h 208"/>
                <a:gd name="T24" fmla="*/ 163 w 207"/>
                <a:gd name="T25" fmla="*/ 75 h 208"/>
                <a:gd name="T26" fmla="*/ 163 w 207"/>
                <a:gd name="T27" fmla="*/ 94 h 208"/>
                <a:gd name="T28" fmla="*/ 152 w 207"/>
                <a:gd name="T29" fmla="*/ 125 h 208"/>
                <a:gd name="T30" fmla="*/ 151 w 207"/>
                <a:gd name="T31" fmla="*/ 127 h 208"/>
                <a:gd name="T32" fmla="*/ 153 w 207"/>
                <a:gd name="T33" fmla="*/ 129 h 208"/>
                <a:gd name="T34" fmla="*/ 202 w 207"/>
                <a:gd name="T35" fmla="*/ 178 h 208"/>
                <a:gd name="T36" fmla="*/ 206 w 207"/>
                <a:gd name="T37" fmla="*/ 185 h 208"/>
                <a:gd name="T38" fmla="*/ 207 w 207"/>
                <a:gd name="T39" fmla="*/ 188 h 208"/>
                <a:gd name="T40" fmla="*/ 207 w 207"/>
                <a:gd name="T41" fmla="*/ 192 h 208"/>
                <a:gd name="T42" fmla="*/ 207 w 207"/>
                <a:gd name="T43" fmla="*/ 193 h 208"/>
                <a:gd name="T44" fmla="*/ 197 w 207"/>
                <a:gd name="T45" fmla="*/ 206 h 208"/>
                <a:gd name="T46" fmla="*/ 192 w 207"/>
                <a:gd name="T47" fmla="*/ 208 h 208"/>
                <a:gd name="T48" fmla="*/ 188 w 207"/>
                <a:gd name="T49" fmla="*/ 208 h 208"/>
                <a:gd name="T50" fmla="*/ 187 w 207"/>
                <a:gd name="T51" fmla="*/ 207 h 208"/>
                <a:gd name="T52" fmla="*/ 176 w 207"/>
                <a:gd name="T53" fmla="*/ 201 h 208"/>
                <a:gd name="T54" fmla="*/ 144 w 207"/>
                <a:gd name="T55" fmla="*/ 169 h 208"/>
                <a:gd name="T56" fmla="*/ 126 w 207"/>
                <a:gd name="T57" fmla="*/ 151 h 208"/>
                <a:gd name="T58" fmla="*/ 123 w 207"/>
                <a:gd name="T59" fmla="*/ 153 h 208"/>
                <a:gd name="T60" fmla="*/ 88 w 207"/>
                <a:gd name="T61" fmla="*/ 164 h 208"/>
                <a:gd name="T62" fmla="*/ 67 w 207"/>
                <a:gd name="T63" fmla="*/ 163 h 208"/>
                <a:gd name="T64" fmla="*/ 39 w 207"/>
                <a:gd name="T65" fmla="*/ 152 h 208"/>
                <a:gd name="T66" fmla="*/ 10 w 207"/>
                <a:gd name="T67" fmla="*/ 122 h 208"/>
                <a:gd name="T68" fmla="*/ 0 w 207"/>
                <a:gd name="T69" fmla="*/ 90 h 208"/>
                <a:gd name="T70" fmla="*/ 0 w 207"/>
                <a:gd name="T71" fmla="*/ 87 h 208"/>
                <a:gd name="T72" fmla="*/ 138 w 207"/>
                <a:gd name="T73" fmla="*/ 82 h 208"/>
                <a:gd name="T74" fmla="*/ 82 w 207"/>
                <a:gd name="T75" fmla="*/ 26 h 208"/>
                <a:gd name="T76" fmla="*/ 26 w 207"/>
                <a:gd name="T77" fmla="*/ 82 h 208"/>
                <a:gd name="T78" fmla="*/ 82 w 207"/>
                <a:gd name="T79" fmla="*/ 138 h 208"/>
                <a:gd name="T80" fmla="*/ 138 w 207"/>
                <a:gd name="T81" fmla="*/ 82 h 2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207" h="208">
                  <a:moveTo>
                    <a:pt x="0" y="87"/>
                  </a:moveTo>
                  <a:cubicBezTo>
                    <a:pt x="0" y="84"/>
                    <a:pt x="0" y="81"/>
                    <a:pt x="0" y="78"/>
                  </a:cubicBezTo>
                  <a:cubicBezTo>
                    <a:pt x="0" y="77"/>
                    <a:pt x="0" y="77"/>
                    <a:pt x="0" y="77"/>
                  </a:cubicBezTo>
                  <a:cubicBezTo>
                    <a:pt x="0" y="73"/>
                    <a:pt x="1" y="69"/>
                    <a:pt x="1" y="65"/>
                  </a:cubicBezTo>
                  <a:cubicBezTo>
                    <a:pt x="4" y="53"/>
                    <a:pt x="9" y="42"/>
                    <a:pt x="16" y="33"/>
                  </a:cubicBezTo>
                  <a:cubicBezTo>
                    <a:pt x="24" y="22"/>
                    <a:pt x="34" y="14"/>
                    <a:pt x="46" y="8"/>
                  </a:cubicBezTo>
                  <a:cubicBezTo>
                    <a:pt x="55" y="4"/>
                    <a:pt x="64" y="1"/>
                    <a:pt x="74" y="1"/>
                  </a:cubicBezTo>
                  <a:cubicBezTo>
                    <a:pt x="75" y="0"/>
                    <a:pt x="76" y="0"/>
                    <a:pt x="77" y="0"/>
                  </a:cubicBezTo>
                  <a:cubicBezTo>
                    <a:pt x="80" y="0"/>
                    <a:pt x="83" y="0"/>
                    <a:pt x="86" y="0"/>
                  </a:cubicBezTo>
                  <a:cubicBezTo>
                    <a:pt x="88" y="0"/>
                    <a:pt x="90" y="1"/>
                    <a:pt x="92" y="1"/>
                  </a:cubicBezTo>
                  <a:cubicBezTo>
                    <a:pt x="99" y="2"/>
                    <a:pt x="107" y="4"/>
                    <a:pt x="114" y="7"/>
                  </a:cubicBezTo>
                  <a:cubicBezTo>
                    <a:pt x="129" y="13"/>
                    <a:pt x="141" y="23"/>
                    <a:pt x="150" y="36"/>
                  </a:cubicBezTo>
                  <a:cubicBezTo>
                    <a:pt x="158" y="48"/>
                    <a:pt x="162" y="61"/>
                    <a:pt x="163" y="75"/>
                  </a:cubicBezTo>
                  <a:cubicBezTo>
                    <a:pt x="164" y="82"/>
                    <a:pt x="164" y="88"/>
                    <a:pt x="163" y="94"/>
                  </a:cubicBezTo>
                  <a:cubicBezTo>
                    <a:pt x="161" y="105"/>
                    <a:pt x="158" y="115"/>
                    <a:pt x="152" y="125"/>
                  </a:cubicBezTo>
                  <a:cubicBezTo>
                    <a:pt x="151" y="125"/>
                    <a:pt x="151" y="126"/>
                    <a:pt x="151" y="127"/>
                  </a:cubicBezTo>
                  <a:cubicBezTo>
                    <a:pt x="151" y="128"/>
                    <a:pt x="152" y="128"/>
                    <a:pt x="153" y="129"/>
                  </a:cubicBezTo>
                  <a:cubicBezTo>
                    <a:pt x="169" y="145"/>
                    <a:pt x="185" y="161"/>
                    <a:pt x="202" y="178"/>
                  </a:cubicBezTo>
                  <a:cubicBezTo>
                    <a:pt x="204" y="180"/>
                    <a:pt x="205" y="182"/>
                    <a:pt x="206" y="185"/>
                  </a:cubicBezTo>
                  <a:cubicBezTo>
                    <a:pt x="207" y="186"/>
                    <a:pt x="207" y="187"/>
                    <a:pt x="207" y="188"/>
                  </a:cubicBezTo>
                  <a:cubicBezTo>
                    <a:pt x="207" y="190"/>
                    <a:pt x="207" y="191"/>
                    <a:pt x="207" y="192"/>
                  </a:cubicBezTo>
                  <a:cubicBezTo>
                    <a:pt x="207" y="193"/>
                    <a:pt x="207" y="193"/>
                    <a:pt x="207" y="193"/>
                  </a:cubicBezTo>
                  <a:cubicBezTo>
                    <a:pt x="206" y="199"/>
                    <a:pt x="203" y="203"/>
                    <a:pt x="197" y="206"/>
                  </a:cubicBezTo>
                  <a:cubicBezTo>
                    <a:pt x="195" y="207"/>
                    <a:pt x="194" y="207"/>
                    <a:pt x="192" y="208"/>
                  </a:cubicBezTo>
                  <a:cubicBezTo>
                    <a:pt x="190" y="208"/>
                    <a:pt x="189" y="208"/>
                    <a:pt x="188" y="208"/>
                  </a:cubicBezTo>
                  <a:cubicBezTo>
                    <a:pt x="188" y="208"/>
                    <a:pt x="188" y="207"/>
                    <a:pt x="187" y="207"/>
                  </a:cubicBezTo>
                  <a:cubicBezTo>
                    <a:pt x="183" y="207"/>
                    <a:pt x="179" y="205"/>
                    <a:pt x="176" y="201"/>
                  </a:cubicBezTo>
                  <a:cubicBezTo>
                    <a:pt x="165" y="190"/>
                    <a:pt x="155" y="180"/>
                    <a:pt x="144" y="169"/>
                  </a:cubicBezTo>
                  <a:cubicBezTo>
                    <a:pt x="138" y="163"/>
                    <a:pt x="132" y="157"/>
                    <a:pt x="126" y="151"/>
                  </a:cubicBezTo>
                  <a:cubicBezTo>
                    <a:pt x="125" y="152"/>
                    <a:pt x="124" y="152"/>
                    <a:pt x="123" y="153"/>
                  </a:cubicBezTo>
                  <a:cubicBezTo>
                    <a:pt x="112" y="160"/>
                    <a:pt x="100" y="163"/>
                    <a:pt x="88" y="164"/>
                  </a:cubicBezTo>
                  <a:cubicBezTo>
                    <a:pt x="81" y="165"/>
                    <a:pt x="74" y="164"/>
                    <a:pt x="67" y="163"/>
                  </a:cubicBezTo>
                  <a:cubicBezTo>
                    <a:pt x="57" y="161"/>
                    <a:pt x="48" y="158"/>
                    <a:pt x="39" y="152"/>
                  </a:cubicBezTo>
                  <a:cubicBezTo>
                    <a:pt x="27" y="145"/>
                    <a:pt x="17" y="135"/>
                    <a:pt x="10" y="122"/>
                  </a:cubicBezTo>
                  <a:cubicBezTo>
                    <a:pt x="4" y="112"/>
                    <a:pt x="1" y="102"/>
                    <a:pt x="0" y="90"/>
                  </a:cubicBezTo>
                  <a:cubicBezTo>
                    <a:pt x="0" y="89"/>
                    <a:pt x="0" y="88"/>
                    <a:pt x="0" y="87"/>
                  </a:cubicBezTo>
                  <a:close/>
                  <a:moveTo>
                    <a:pt x="138" y="82"/>
                  </a:moveTo>
                  <a:cubicBezTo>
                    <a:pt x="138" y="51"/>
                    <a:pt x="113" y="26"/>
                    <a:pt x="82" y="26"/>
                  </a:cubicBezTo>
                  <a:cubicBezTo>
                    <a:pt x="51" y="26"/>
                    <a:pt x="26" y="51"/>
                    <a:pt x="26" y="82"/>
                  </a:cubicBezTo>
                  <a:cubicBezTo>
                    <a:pt x="26" y="114"/>
                    <a:pt x="51" y="138"/>
                    <a:pt x="82" y="138"/>
                  </a:cubicBezTo>
                  <a:cubicBezTo>
                    <a:pt x="113" y="138"/>
                    <a:pt x="138" y="113"/>
                    <a:pt x="138" y="82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25" name="Freeform 15"/>
            <p:cNvSpPr>
              <a:spLocks noChangeAspect="1"/>
            </p:cNvSpPr>
            <p:nvPr/>
          </p:nvSpPr>
          <p:spPr bwMode="auto">
            <a:xfrm>
              <a:off x="4305002" y="4436336"/>
              <a:ext cx="720000" cy="720000"/>
            </a:xfrm>
            <a:custGeom>
              <a:avLst/>
              <a:gdLst>
                <a:gd name="T0" fmla="*/ 89 w 214"/>
                <a:gd name="T1" fmla="*/ 145 h 214"/>
                <a:gd name="T2" fmla="*/ 1 w 214"/>
                <a:gd name="T3" fmla="*/ 213 h 214"/>
                <a:gd name="T4" fmla="*/ 1 w 214"/>
                <a:gd name="T5" fmla="*/ 213 h 214"/>
                <a:gd name="T6" fmla="*/ 68 w 214"/>
                <a:gd name="T7" fmla="*/ 127 h 214"/>
                <a:gd name="T8" fmla="*/ 63 w 214"/>
                <a:gd name="T9" fmla="*/ 126 h 214"/>
                <a:gd name="T10" fmla="*/ 34 w 214"/>
                <a:gd name="T11" fmla="*/ 127 h 214"/>
                <a:gd name="T12" fmla="*/ 1 w 214"/>
                <a:gd name="T13" fmla="*/ 133 h 214"/>
                <a:gd name="T14" fmla="*/ 0 w 214"/>
                <a:gd name="T15" fmla="*/ 133 h 214"/>
                <a:gd name="T16" fmla="*/ 6 w 214"/>
                <a:gd name="T17" fmla="*/ 126 h 214"/>
                <a:gd name="T18" fmla="*/ 40 w 214"/>
                <a:gd name="T19" fmla="*/ 81 h 214"/>
                <a:gd name="T20" fmla="*/ 42 w 214"/>
                <a:gd name="T21" fmla="*/ 80 h 214"/>
                <a:gd name="T22" fmla="*/ 79 w 214"/>
                <a:gd name="T23" fmla="*/ 80 h 214"/>
                <a:gd name="T24" fmla="*/ 81 w 214"/>
                <a:gd name="T25" fmla="*/ 79 h 214"/>
                <a:gd name="T26" fmla="*/ 145 w 214"/>
                <a:gd name="T27" fmla="*/ 15 h 214"/>
                <a:gd name="T28" fmla="*/ 150 w 214"/>
                <a:gd name="T29" fmla="*/ 13 h 214"/>
                <a:gd name="T30" fmla="*/ 213 w 214"/>
                <a:gd name="T31" fmla="*/ 0 h 214"/>
                <a:gd name="T32" fmla="*/ 214 w 214"/>
                <a:gd name="T33" fmla="*/ 0 h 214"/>
                <a:gd name="T34" fmla="*/ 213 w 214"/>
                <a:gd name="T35" fmla="*/ 6 h 214"/>
                <a:gd name="T36" fmla="*/ 204 w 214"/>
                <a:gd name="T37" fmla="*/ 53 h 214"/>
                <a:gd name="T38" fmla="*/ 201 w 214"/>
                <a:gd name="T39" fmla="*/ 66 h 214"/>
                <a:gd name="T40" fmla="*/ 200 w 214"/>
                <a:gd name="T41" fmla="*/ 68 h 214"/>
                <a:gd name="T42" fmla="*/ 139 w 214"/>
                <a:gd name="T43" fmla="*/ 128 h 214"/>
                <a:gd name="T44" fmla="*/ 135 w 214"/>
                <a:gd name="T45" fmla="*/ 133 h 214"/>
                <a:gd name="T46" fmla="*/ 134 w 214"/>
                <a:gd name="T47" fmla="*/ 135 h 214"/>
                <a:gd name="T48" fmla="*/ 134 w 214"/>
                <a:gd name="T49" fmla="*/ 172 h 214"/>
                <a:gd name="T50" fmla="*/ 133 w 214"/>
                <a:gd name="T51" fmla="*/ 175 h 214"/>
                <a:gd name="T52" fmla="*/ 81 w 214"/>
                <a:gd name="T53" fmla="*/ 213 h 214"/>
                <a:gd name="T54" fmla="*/ 81 w 214"/>
                <a:gd name="T55" fmla="*/ 214 h 214"/>
                <a:gd name="T56" fmla="*/ 81 w 214"/>
                <a:gd name="T57" fmla="*/ 213 h 214"/>
                <a:gd name="T58" fmla="*/ 91 w 214"/>
                <a:gd name="T59" fmla="*/ 180 h 214"/>
                <a:gd name="T60" fmla="*/ 91 w 214"/>
                <a:gd name="T61" fmla="*/ 153 h 214"/>
                <a:gd name="T62" fmla="*/ 89 w 214"/>
                <a:gd name="T63" fmla="*/ 145 h 2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214" h="214">
                  <a:moveTo>
                    <a:pt x="89" y="145"/>
                  </a:moveTo>
                  <a:cubicBezTo>
                    <a:pt x="59" y="168"/>
                    <a:pt x="30" y="191"/>
                    <a:pt x="1" y="213"/>
                  </a:cubicBezTo>
                  <a:cubicBezTo>
                    <a:pt x="1" y="213"/>
                    <a:pt x="1" y="213"/>
                    <a:pt x="1" y="213"/>
                  </a:cubicBezTo>
                  <a:cubicBezTo>
                    <a:pt x="23" y="184"/>
                    <a:pt x="45" y="156"/>
                    <a:pt x="68" y="127"/>
                  </a:cubicBezTo>
                  <a:cubicBezTo>
                    <a:pt x="66" y="127"/>
                    <a:pt x="64" y="127"/>
                    <a:pt x="63" y="126"/>
                  </a:cubicBezTo>
                  <a:cubicBezTo>
                    <a:pt x="53" y="125"/>
                    <a:pt x="43" y="126"/>
                    <a:pt x="34" y="127"/>
                  </a:cubicBezTo>
                  <a:cubicBezTo>
                    <a:pt x="23" y="128"/>
                    <a:pt x="12" y="131"/>
                    <a:pt x="1" y="133"/>
                  </a:cubicBezTo>
                  <a:cubicBezTo>
                    <a:pt x="1" y="133"/>
                    <a:pt x="1" y="133"/>
                    <a:pt x="0" y="133"/>
                  </a:cubicBezTo>
                  <a:cubicBezTo>
                    <a:pt x="2" y="131"/>
                    <a:pt x="4" y="128"/>
                    <a:pt x="6" y="126"/>
                  </a:cubicBezTo>
                  <a:cubicBezTo>
                    <a:pt x="17" y="111"/>
                    <a:pt x="28" y="96"/>
                    <a:pt x="40" y="81"/>
                  </a:cubicBezTo>
                  <a:cubicBezTo>
                    <a:pt x="40" y="80"/>
                    <a:pt x="41" y="80"/>
                    <a:pt x="42" y="80"/>
                  </a:cubicBezTo>
                  <a:cubicBezTo>
                    <a:pt x="54" y="80"/>
                    <a:pt x="67" y="80"/>
                    <a:pt x="79" y="80"/>
                  </a:cubicBezTo>
                  <a:cubicBezTo>
                    <a:pt x="80" y="80"/>
                    <a:pt x="81" y="80"/>
                    <a:pt x="81" y="79"/>
                  </a:cubicBezTo>
                  <a:cubicBezTo>
                    <a:pt x="103" y="58"/>
                    <a:pt x="124" y="36"/>
                    <a:pt x="145" y="15"/>
                  </a:cubicBezTo>
                  <a:cubicBezTo>
                    <a:pt x="147" y="14"/>
                    <a:pt x="148" y="13"/>
                    <a:pt x="150" y="13"/>
                  </a:cubicBezTo>
                  <a:cubicBezTo>
                    <a:pt x="171" y="8"/>
                    <a:pt x="192" y="4"/>
                    <a:pt x="213" y="0"/>
                  </a:cubicBezTo>
                  <a:cubicBezTo>
                    <a:pt x="213" y="0"/>
                    <a:pt x="214" y="0"/>
                    <a:pt x="214" y="0"/>
                  </a:cubicBezTo>
                  <a:cubicBezTo>
                    <a:pt x="214" y="2"/>
                    <a:pt x="213" y="4"/>
                    <a:pt x="213" y="6"/>
                  </a:cubicBezTo>
                  <a:cubicBezTo>
                    <a:pt x="210" y="22"/>
                    <a:pt x="207" y="37"/>
                    <a:pt x="204" y="53"/>
                  </a:cubicBezTo>
                  <a:cubicBezTo>
                    <a:pt x="203" y="57"/>
                    <a:pt x="202" y="61"/>
                    <a:pt x="201" y="66"/>
                  </a:cubicBezTo>
                  <a:cubicBezTo>
                    <a:pt x="201" y="66"/>
                    <a:pt x="201" y="67"/>
                    <a:pt x="200" y="68"/>
                  </a:cubicBezTo>
                  <a:cubicBezTo>
                    <a:pt x="180" y="88"/>
                    <a:pt x="159" y="108"/>
                    <a:pt x="139" y="128"/>
                  </a:cubicBezTo>
                  <a:cubicBezTo>
                    <a:pt x="138" y="130"/>
                    <a:pt x="136" y="131"/>
                    <a:pt x="135" y="133"/>
                  </a:cubicBezTo>
                  <a:cubicBezTo>
                    <a:pt x="134" y="133"/>
                    <a:pt x="134" y="134"/>
                    <a:pt x="134" y="135"/>
                  </a:cubicBezTo>
                  <a:cubicBezTo>
                    <a:pt x="134" y="147"/>
                    <a:pt x="134" y="160"/>
                    <a:pt x="134" y="172"/>
                  </a:cubicBezTo>
                  <a:cubicBezTo>
                    <a:pt x="134" y="173"/>
                    <a:pt x="134" y="174"/>
                    <a:pt x="133" y="175"/>
                  </a:cubicBezTo>
                  <a:cubicBezTo>
                    <a:pt x="116" y="187"/>
                    <a:pt x="99" y="200"/>
                    <a:pt x="81" y="213"/>
                  </a:cubicBezTo>
                  <a:cubicBezTo>
                    <a:pt x="81" y="213"/>
                    <a:pt x="81" y="213"/>
                    <a:pt x="81" y="214"/>
                  </a:cubicBezTo>
                  <a:cubicBezTo>
                    <a:pt x="81" y="213"/>
                    <a:pt x="81" y="213"/>
                    <a:pt x="81" y="213"/>
                  </a:cubicBezTo>
                  <a:cubicBezTo>
                    <a:pt x="86" y="202"/>
                    <a:pt x="89" y="191"/>
                    <a:pt x="91" y="180"/>
                  </a:cubicBezTo>
                  <a:cubicBezTo>
                    <a:pt x="93" y="171"/>
                    <a:pt x="93" y="162"/>
                    <a:pt x="91" y="153"/>
                  </a:cubicBezTo>
                  <a:cubicBezTo>
                    <a:pt x="90" y="151"/>
                    <a:pt x="89" y="148"/>
                    <a:pt x="89" y="145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grpSp>
          <p:nvGrpSpPr>
            <p:cNvPr id="26" name="Group 13"/>
            <p:cNvGrpSpPr>
              <a:grpSpLocks noChangeAspect="1"/>
            </p:cNvGrpSpPr>
            <p:nvPr/>
          </p:nvGrpSpPr>
          <p:grpSpPr bwMode="auto">
            <a:xfrm>
              <a:off x="5670164" y="2703011"/>
              <a:ext cx="705155" cy="720000"/>
              <a:chOff x="1151" y="2911"/>
              <a:chExt cx="190" cy="194"/>
            </a:xfrm>
            <a:solidFill>
              <a:schemeClr val="bg1"/>
            </a:solidFill>
          </p:grpSpPr>
          <p:sp>
            <p:nvSpPr>
              <p:cNvPr id="27" name="Freeform 15"/>
              <p:cNvSpPr>
                <a:spLocks/>
              </p:cNvSpPr>
              <p:nvPr/>
            </p:nvSpPr>
            <p:spPr bwMode="auto">
              <a:xfrm>
                <a:off x="1151" y="2911"/>
                <a:ext cx="89" cy="90"/>
              </a:xfrm>
              <a:custGeom>
                <a:avLst/>
                <a:gdLst>
                  <a:gd name="T0" fmla="*/ 37 w 37"/>
                  <a:gd name="T1" fmla="*/ 25 h 37"/>
                  <a:gd name="T2" fmla="*/ 37 w 37"/>
                  <a:gd name="T3" fmla="*/ 32 h 37"/>
                  <a:gd name="T4" fmla="*/ 32 w 37"/>
                  <a:gd name="T5" fmla="*/ 37 h 37"/>
                  <a:gd name="T6" fmla="*/ 19 w 37"/>
                  <a:gd name="T7" fmla="*/ 37 h 37"/>
                  <a:gd name="T8" fmla="*/ 4 w 37"/>
                  <a:gd name="T9" fmla="*/ 29 h 37"/>
                  <a:gd name="T10" fmla="*/ 1 w 37"/>
                  <a:gd name="T11" fmla="*/ 16 h 37"/>
                  <a:gd name="T12" fmla="*/ 10 w 37"/>
                  <a:gd name="T13" fmla="*/ 3 h 37"/>
                  <a:gd name="T14" fmla="*/ 21 w 37"/>
                  <a:gd name="T15" fmla="*/ 1 h 37"/>
                  <a:gd name="T16" fmla="*/ 34 w 37"/>
                  <a:gd name="T17" fmla="*/ 10 h 37"/>
                  <a:gd name="T18" fmla="*/ 37 w 37"/>
                  <a:gd name="T19" fmla="*/ 19 h 37"/>
                  <a:gd name="T20" fmla="*/ 37 w 37"/>
                  <a:gd name="T21" fmla="*/ 25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7" h="37">
                    <a:moveTo>
                      <a:pt x="37" y="25"/>
                    </a:moveTo>
                    <a:cubicBezTo>
                      <a:pt x="37" y="27"/>
                      <a:pt x="37" y="30"/>
                      <a:pt x="37" y="32"/>
                    </a:cubicBezTo>
                    <a:cubicBezTo>
                      <a:pt x="37" y="35"/>
                      <a:pt x="35" y="37"/>
                      <a:pt x="32" y="37"/>
                    </a:cubicBezTo>
                    <a:cubicBezTo>
                      <a:pt x="28" y="37"/>
                      <a:pt x="23" y="37"/>
                      <a:pt x="19" y="37"/>
                    </a:cubicBezTo>
                    <a:cubicBezTo>
                      <a:pt x="12" y="37"/>
                      <a:pt x="7" y="34"/>
                      <a:pt x="4" y="29"/>
                    </a:cubicBezTo>
                    <a:cubicBezTo>
                      <a:pt x="1" y="25"/>
                      <a:pt x="0" y="21"/>
                      <a:pt x="1" y="16"/>
                    </a:cubicBezTo>
                    <a:cubicBezTo>
                      <a:pt x="2" y="10"/>
                      <a:pt x="5" y="6"/>
                      <a:pt x="10" y="3"/>
                    </a:cubicBezTo>
                    <a:cubicBezTo>
                      <a:pt x="13" y="1"/>
                      <a:pt x="17" y="0"/>
                      <a:pt x="21" y="1"/>
                    </a:cubicBezTo>
                    <a:cubicBezTo>
                      <a:pt x="27" y="2"/>
                      <a:pt x="31" y="5"/>
                      <a:pt x="34" y="10"/>
                    </a:cubicBezTo>
                    <a:cubicBezTo>
                      <a:pt x="36" y="13"/>
                      <a:pt x="36" y="16"/>
                      <a:pt x="37" y="19"/>
                    </a:cubicBezTo>
                    <a:cubicBezTo>
                      <a:pt x="37" y="21"/>
                      <a:pt x="37" y="23"/>
                      <a:pt x="37" y="2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8" name="Freeform 16"/>
              <p:cNvSpPr>
                <a:spLocks/>
              </p:cNvSpPr>
              <p:nvPr/>
            </p:nvSpPr>
            <p:spPr bwMode="auto">
              <a:xfrm>
                <a:off x="1151" y="3015"/>
                <a:ext cx="89" cy="87"/>
              </a:xfrm>
              <a:custGeom>
                <a:avLst/>
                <a:gdLst>
                  <a:gd name="T0" fmla="*/ 25 w 37"/>
                  <a:gd name="T1" fmla="*/ 0 h 36"/>
                  <a:gd name="T2" fmla="*/ 32 w 37"/>
                  <a:gd name="T3" fmla="*/ 0 h 36"/>
                  <a:gd name="T4" fmla="*/ 37 w 37"/>
                  <a:gd name="T5" fmla="*/ 4 h 36"/>
                  <a:gd name="T6" fmla="*/ 37 w 37"/>
                  <a:gd name="T7" fmla="*/ 18 h 36"/>
                  <a:gd name="T8" fmla="*/ 29 w 37"/>
                  <a:gd name="T9" fmla="*/ 33 h 36"/>
                  <a:gd name="T10" fmla="*/ 16 w 37"/>
                  <a:gd name="T11" fmla="*/ 36 h 36"/>
                  <a:gd name="T12" fmla="*/ 3 w 37"/>
                  <a:gd name="T13" fmla="*/ 27 h 36"/>
                  <a:gd name="T14" fmla="*/ 1 w 37"/>
                  <a:gd name="T15" fmla="*/ 15 h 36"/>
                  <a:gd name="T16" fmla="*/ 10 w 37"/>
                  <a:gd name="T17" fmla="*/ 2 h 36"/>
                  <a:gd name="T18" fmla="*/ 19 w 37"/>
                  <a:gd name="T19" fmla="*/ 0 h 36"/>
                  <a:gd name="T20" fmla="*/ 25 w 37"/>
                  <a:gd name="T21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7" h="36">
                    <a:moveTo>
                      <a:pt x="25" y="0"/>
                    </a:moveTo>
                    <a:cubicBezTo>
                      <a:pt x="27" y="0"/>
                      <a:pt x="30" y="0"/>
                      <a:pt x="32" y="0"/>
                    </a:cubicBezTo>
                    <a:cubicBezTo>
                      <a:pt x="35" y="0"/>
                      <a:pt x="37" y="1"/>
                      <a:pt x="37" y="4"/>
                    </a:cubicBezTo>
                    <a:cubicBezTo>
                      <a:pt x="37" y="9"/>
                      <a:pt x="37" y="13"/>
                      <a:pt x="37" y="18"/>
                    </a:cubicBezTo>
                    <a:cubicBezTo>
                      <a:pt x="36" y="24"/>
                      <a:pt x="34" y="29"/>
                      <a:pt x="29" y="33"/>
                    </a:cubicBezTo>
                    <a:cubicBezTo>
                      <a:pt x="25" y="35"/>
                      <a:pt x="20" y="36"/>
                      <a:pt x="16" y="36"/>
                    </a:cubicBezTo>
                    <a:cubicBezTo>
                      <a:pt x="10" y="35"/>
                      <a:pt x="6" y="32"/>
                      <a:pt x="3" y="27"/>
                    </a:cubicBezTo>
                    <a:cubicBezTo>
                      <a:pt x="1" y="23"/>
                      <a:pt x="0" y="19"/>
                      <a:pt x="1" y="15"/>
                    </a:cubicBezTo>
                    <a:cubicBezTo>
                      <a:pt x="2" y="9"/>
                      <a:pt x="5" y="5"/>
                      <a:pt x="10" y="2"/>
                    </a:cubicBezTo>
                    <a:cubicBezTo>
                      <a:pt x="12" y="0"/>
                      <a:pt x="16" y="0"/>
                      <a:pt x="19" y="0"/>
                    </a:cubicBezTo>
                    <a:cubicBezTo>
                      <a:pt x="21" y="0"/>
                      <a:pt x="23" y="0"/>
                      <a:pt x="25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29" name="Freeform 17"/>
              <p:cNvSpPr>
                <a:spLocks/>
              </p:cNvSpPr>
              <p:nvPr/>
            </p:nvSpPr>
            <p:spPr bwMode="auto">
              <a:xfrm>
                <a:off x="1252" y="3015"/>
                <a:ext cx="89" cy="90"/>
              </a:xfrm>
              <a:custGeom>
                <a:avLst/>
                <a:gdLst>
                  <a:gd name="T0" fmla="*/ 12 w 37"/>
                  <a:gd name="T1" fmla="*/ 0 h 37"/>
                  <a:gd name="T2" fmla="*/ 20 w 37"/>
                  <a:gd name="T3" fmla="*/ 0 h 37"/>
                  <a:gd name="T4" fmla="*/ 31 w 37"/>
                  <a:gd name="T5" fmla="*/ 5 h 37"/>
                  <a:gd name="T6" fmla="*/ 36 w 37"/>
                  <a:gd name="T7" fmla="*/ 20 h 37"/>
                  <a:gd name="T8" fmla="*/ 22 w 37"/>
                  <a:gd name="T9" fmla="*/ 36 h 37"/>
                  <a:gd name="T10" fmla="*/ 1 w 37"/>
                  <a:gd name="T11" fmla="*/ 23 h 37"/>
                  <a:gd name="T12" fmla="*/ 0 w 37"/>
                  <a:gd name="T13" fmla="*/ 18 h 37"/>
                  <a:gd name="T14" fmla="*/ 0 w 37"/>
                  <a:gd name="T15" fmla="*/ 4 h 37"/>
                  <a:gd name="T16" fmla="*/ 5 w 37"/>
                  <a:gd name="T17" fmla="*/ 0 h 37"/>
                  <a:gd name="T18" fmla="*/ 12 w 37"/>
                  <a:gd name="T19" fmla="*/ 0 h 37"/>
                  <a:gd name="T20" fmla="*/ 12 w 37"/>
                  <a:gd name="T21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37" h="37">
                    <a:moveTo>
                      <a:pt x="12" y="0"/>
                    </a:moveTo>
                    <a:cubicBezTo>
                      <a:pt x="15" y="0"/>
                      <a:pt x="17" y="0"/>
                      <a:pt x="20" y="0"/>
                    </a:cubicBezTo>
                    <a:cubicBezTo>
                      <a:pt x="24" y="0"/>
                      <a:pt x="28" y="2"/>
                      <a:pt x="31" y="5"/>
                    </a:cubicBezTo>
                    <a:cubicBezTo>
                      <a:pt x="35" y="9"/>
                      <a:pt x="37" y="14"/>
                      <a:pt x="36" y="20"/>
                    </a:cubicBezTo>
                    <a:cubicBezTo>
                      <a:pt x="36" y="28"/>
                      <a:pt x="30" y="34"/>
                      <a:pt x="22" y="36"/>
                    </a:cubicBezTo>
                    <a:cubicBezTo>
                      <a:pt x="13" y="37"/>
                      <a:pt x="4" y="32"/>
                      <a:pt x="1" y="23"/>
                    </a:cubicBezTo>
                    <a:cubicBezTo>
                      <a:pt x="1" y="21"/>
                      <a:pt x="0" y="19"/>
                      <a:pt x="0" y="18"/>
                    </a:cubicBezTo>
                    <a:cubicBezTo>
                      <a:pt x="0" y="13"/>
                      <a:pt x="0" y="9"/>
                      <a:pt x="0" y="4"/>
                    </a:cubicBezTo>
                    <a:cubicBezTo>
                      <a:pt x="0" y="1"/>
                      <a:pt x="2" y="0"/>
                      <a:pt x="5" y="0"/>
                    </a:cubicBezTo>
                    <a:cubicBezTo>
                      <a:pt x="7" y="0"/>
                      <a:pt x="10" y="0"/>
                      <a:pt x="12" y="0"/>
                    </a:cubicBezTo>
                    <a:cubicBezTo>
                      <a:pt x="12" y="0"/>
                      <a:pt x="12" y="0"/>
                      <a:pt x="12" y="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  <p:sp>
            <p:nvSpPr>
              <p:cNvPr id="30" name="Freeform 18"/>
              <p:cNvSpPr>
                <a:spLocks noEditPoints="1"/>
              </p:cNvSpPr>
              <p:nvPr/>
            </p:nvSpPr>
            <p:spPr bwMode="auto">
              <a:xfrm>
                <a:off x="1252" y="2911"/>
                <a:ext cx="89" cy="90"/>
              </a:xfrm>
              <a:custGeom>
                <a:avLst/>
                <a:gdLst>
                  <a:gd name="T0" fmla="*/ 12 w 37"/>
                  <a:gd name="T1" fmla="*/ 37 h 37"/>
                  <a:gd name="T2" fmla="*/ 5 w 37"/>
                  <a:gd name="T3" fmla="*/ 37 h 37"/>
                  <a:gd name="T4" fmla="*/ 0 w 37"/>
                  <a:gd name="T5" fmla="*/ 32 h 37"/>
                  <a:gd name="T6" fmla="*/ 0 w 37"/>
                  <a:gd name="T7" fmla="*/ 19 h 37"/>
                  <a:gd name="T8" fmla="*/ 8 w 37"/>
                  <a:gd name="T9" fmla="*/ 4 h 37"/>
                  <a:gd name="T10" fmla="*/ 21 w 37"/>
                  <a:gd name="T11" fmla="*/ 1 h 37"/>
                  <a:gd name="T12" fmla="*/ 35 w 37"/>
                  <a:gd name="T13" fmla="*/ 12 h 37"/>
                  <a:gd name="T14" fmla="*/ 34 w 37"/>
                  <a:gd name="T15" fmla="*/ 28 h 37"/>
                  <a:gd name="T16" fmla="*/ 22 w 37"/>
                  <a:gd name="T17" fmla="*/ 36 h 37"/>
                  <a:gd name="T18" fmla="*/ 18 w 37"/>
                  <a:gd name="T19" fmla="*/ 37 h 37"/>
                  <a:gd name="T20" fmla="*/ 12 w 37"/>
                  <a:gd name="T21" fmla="*/ 37 h 37"/>
                  <a:gd name="T22" fmla="*/ 7 w 37"/>
                  <a:gd name="T23" fmla="*/ 31 h 37"/>
                  <a:gd name="T24" fmla="*/ 7 w 37"/>
                  <a:gd name="T25" fmla="*/ 31 h 37"/>
                  <a:gd name="T26" fmla="*/ 18 w 37"/>
                  <a:gd name="T27" fmla="*/ 31 h 37"/>
                  <a:gd name="T28" fmla="*/ 30 w 37"/>
                  <a:gd name="T29" fmla="*/ 17 h 37"/>
                  <a:gd name="T30" fmla="*/ 16 w 37"/>
                  <a:gd name="T31" fmla="*/ 7 h 37"/>
                  <a:gd name="T32" fmla="*/ 7 w 37"/>
                  <a:gd name="T33" fmla="*/ 19 h 37"/>
                  <a:gd name="T34" fmla="*/ 7 w 37"/>
                  <a:gd name="T35" fmla="*/ 29 h 37"/>
                  <a:gd name="T36" fmla="*/ 7 w 37"/>
                  <a:gd name="T37" fmla="*/ 31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37" h="37">
                    <a:moveTo>
                      <a:pt x="12" y="37"/>
                    </a:moveTo>
                    <a:cubicBezTo>
                      <a:pt x="10" y="37"/>
                      <a:pt x="7" y="37"/>
                      <a:pt x="5" y="37"/>
                    </a:cubicBezTo>
                    <a:cubicBezTo>
                      <a:pt x="2" y="37"/>
                      <a:pt x="0" y="35"/>
                      <a:pt x="0" y="32"/>
                    </a:cubicBezTo>
                    <a:cubicBezTo>
                      <a:pt x="0" y="28"/>
                      <a:pt x="0" y="23"/>
                      <a:pt x="0" y="19"/>
                    </a:cubicBezTo>
                    <a:cubicBezTo>
                      <a:pt x="1" y="13"/>
                      <a:pt x="3" y="8"/>
                      <a:pt x="8" y="4"/>
                    </a:cubicBezTo>
                    <a:cubicBezTo>
                      <a:pt x="12" y="1"/>
                      <a:pt x="17" y="0"/>
                      <a:pt x="21" y="1"/>
                    </a:cubicBezTo>
                    <a:cubicBezTo>
                      <a:pt x="28" y="2"/>
                      <a:pt x="32" y="6"/>
                      <a:pt x="35" y="12"/>
                    </a:cubicBezTo>
                    <a:cubicBezTo>
                      <a:pt x="37" y="17"/>
                      <a:pt x="37" y="23"/>
                      <a:pt x="34" y="28"/>
                    </a:cubicBezTo>
                    <a:cubicBezTo>
                      <a:pt x="32" y="32"/>
                      <a:pt x="28" y="35"/>
                      <a:pt x="22" y="36"/>
                    </a:cubicBezTo>
                    <a:cubicBezTo>
                      <a:pt x="21" y="37"/>
                      <a:pt x="20" y="37"/>
                      <a:pt x="18" y="37"/>
                    </a:cubicBezTo>
                    <a:cubicBezTo>
                      <a:pt x="16" y="37"/>
                      <a:pt x="14" y="37"/>
                      <a:pt x="12" y="37"/>
                    </a:cubicBezTo>
                    <a:close/>
                    <a:moveTo>
                      <a:pt x="7" y="31"/>
                    </a:moveTo>
                    <a:cubicBezTo>
                      <a:pt x="7" y="31"/>
                      <a:pt x="7" y="31"/>
                      <a:pt x="7" y="31"/>
                    </a:cubicBezTo>
                    <a:cubicBezTo>
                      <a:pt x="11" y="31"/>
                      <a:pt x="15" y="31"/>
                      <a:pt x="18" y="31"/>
                    </a:cubicBezTo>
                    <a:cubicBezTo>
                      <a:pt x="26" y="30"/>
                      <a:pt x="31" y="24"/>
                      <a:pt x="30" y="17"/>
                    </a:cubicBezTo>
                    <a:cubicBezTo>
                      <a:pt x="29" y="10"/>
                      <a:pt x="23" y="6"/>
                      <a:pt x="16" y="7"/>
                    </a:cubicBezTo>
                    <a:cubicBezTo>
                      <a:pt x="11" y="8"/>
                      <a:pt x="7" y="13"/>
                      <a:pt x="7" y="19"/>
                    </a:cubicBezTo>
                    <a:cubicBezTo>
                      <a:pt x="7" y="22"/>
                      <a:pt x="7" y="26"/>
                      <a:pt x="7" y="29"/>
                    </a:cubicBezTo>
                    <a:cubicBezTo>
                      <a:pt x="7" y="29"/>
                      <a:pt x="7" y="30"/>
                      <a:pt x="7" y="31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zh-CN" alt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0513011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文本框 496"/>
          <p:cNvSpPr txBox="1"/>
          <p:nvPr/>
        </p:nvSpPr>
        <p:spPr>
          <a:xfrm>
            <a:off x="407765" y="1582035"/>
            <a:ext cx="316835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3200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在这里添加标题</a:t>
            </a:r>
            <a:endParaRPr lang="en-US" altLang="zh-CN" sz="3200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" name="文本框 497"/>
          <p:cNvSpPr txBox="1"/>
          <p:nvPr/>
        </p:nvSpPr>
        <p:spPr>
          <a:xfrm>
            <a:off x="407765" y="2126741"/>
            <a:ext cx="316835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200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Add the title in here</a:t>
            </a:r>
          </a:p>
        </p:txBody>
      </p:sp>
      <p:grpSp>
        <p:nvGrpSpPr>
          <p:cNvPr id="5" name="Group 4"/>
          <p:cNvGrpSpPr>
            <a:grpSpLocks noChangeAspect="1"/>
          </p:cNvGrpSpPr>
          <p:nvPr/>
        </p:nvGrpSpPr>
        <p:grpSpPr bwMode="auto">
          <a:xfrm>
            <a:off x="3648125" y="3240261"/>
            <a:ext cx="3888432" cy="3388459"/>
            <a:chOff x="2093" y="638"/>
            <a:chExt cx="3492" cy="3043"/>
          </a:xfrm>
        </p:grpSpPr>
        <p:sp>
          <p:nvSpPr>
            <p:cNvPr id="6" name="Freeform 5"/>
            <p:cNvSpPr>
              <a:spLocks/>
            </p:cNvSpPr>
            <p:nvPr/>
          </p:nvSpPr>
          <p:spPr bwMode="auto">
            <a:xfrm>
              <a:off x="2945" y="638"/>
              <a:ext cx="1674" cy="1781"/>
            </a:xfrm>
            <a:custGeom>
              <a:avLst/>
              <a:gdLst>
                <a:gd name="T0" fmla="*/ 883 w 1674"/>
                <a:gd name="T1" fmla="*/ 0 h 1781"/>
                <a:gd name="T2" fmla="*/ 0 w 1674"/>
                <a:gd name="T3" fmla="*/ 1554 h 1781"/>
                <a:gd name="T4" fmla="*/ 443 w 1674"/>
                <a:gd name="T5" fmla="*/ 1471 h 1781"/>
                <a:gd name="T6" fmla="*/ 883 w 1674"/>
                <a:gd name="T7" fmla="*/ 675 h 1781"/>
                <a:gd name="T8" fmla="*/ 1503 w 1674"/>
                <a:gd name="T9" fmla="*/ 1781 h 1781"/>
                <a:gd name="T10" fmla="*/ 1674 w 1674"/>
                <a:gd name="T11" fmla="*/ 1357 h 1781"/>
                <a:gd name="T12" fmla="*/ 883 w 1674"/>
                <a:gd name="T13" fmla="*/ 0 h 178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674" h="1781">
                  <a:moveTo>
                    <a:pt x="883" y="0"/>
                  </a:moveTo>
                  <a:lnTo>
                    <a:pt x="0" y="1554"/>
                  </a:lnTo>
                  <a:lnTo>
                    <a:pt x="443" y="1471"/>
                  </a:lnTo>
                  <a:lnTo>
                    <a:pt x="883" y="675"/>
                  </a:lnTo>
                  <a:lnTo>
                    <a:pt x="1503" y="1781"/>
                  </a:lnTo>
                  <a:lnTo>
                    <a:pt x="1674" y="1357"/>
                  </a:lnTo>
                  <a:lnTo>
                    <a:pt x="883" y="0"/>
                  </a:lnTo>
                  <a:close/>
                </a:path>
              </a:pathLst>
            </a:custGeom>
            <a:solidFill>
              <a:srgbClr val="40A3E7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7" name="Freeform 6"/>
            <p:cNvSpPr>
              <a:spLocks/>
            </p:cNvSpPr>
            <p:nvPr/>
          </p:nvSpPr>
          <p:spPr bwMode="auto">
            <a:xfrm>
              <a:off x="3388" y="1313"/>
              <a:ext cx="1060" cy="1182"/>
            </a:xfrm>
            <a:custGeom>
              <a:avLst/>
              <a:gdLst>
                <a:gd name="T0" fmla="*/ 447 w 1060"/>
                <a:gd name="T1" fmla="*/ 659 h 1182"/>
                <a:gd name="T2" fmla="*/ 137 w 1060"/>
                <a:gd name="T3" fmla="*/ 1182 h 1182"/>
                <a:gd name="T4" fmla="*/ 0 w 1060"/>
                <a:gd name="T5" fmla="*/ 796 h 1182"/>
                <a:gd name="T6" fmla="*/ 440 w 1060"/>
                <a:gd name="T7" fmla="*/ 0 h 1182"/>
                <a:gd name="T8" fmla="*/ 1060 w 1060"/>
                <a:gd name="T9" fmla="*/ 1106 h 1182"/>
                <a:gd name="T10" fmla="*/ 644 w 1060"/>
                <a:gd name="T11" fmla="*/ 1038 h 1182"/>
                <a:gd name="T12" fmla="*/ 447 w 1060"/>
                <a:gd name="T13" fmla="*/ 659 h 11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60" h="1182">
                  <a:moveTo>
                    <a:pt x="447" y="659"/>
                  </a:moveTo>
                  <a:lnTo>
                    <a:pt x="137" y="1182"/>
                  </a:lnTo>
                  <a:lnTo>
                    <a:pt x="0" y="796"/>
                  </a:lnTo>
                  <a:lnTo>
                    <a:pt x="440" y="0"/>
                  </a:lnTo>
                  <a:lnTo>
                    <a:pt x="1060" y="1106"/>
                  </a:lnTo>
                  <a:lnTo>
                    <a:pt x="644" y="1038"/>
                  </a:lnTo>
                  <a:lnTo>
                    <a:pt x="447" y="659"/>
                  </a:lnTo>
                  <a:close/>
                </a:path>
              </a:pathLst>
            </a:custGeom>
            <a:solidFill>
              <a:srgbClr val="3A96D5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8" name="Freeform 7"/>
            <p:cNvSpPr>
              <a:spLocks/>
            </p:cNvSpPr>
            <p:nvPr/>
          </p:nvSpPr>
          <p:spPr bwMode="auto">
            <a:xfrm>
              <a:off x="2093" y="2223"/>
              <a:ext cx="1825" cy="1458"/>
            </a:xfrm>
            <a:custGeom>
              <a:avLst/>
              <a:gdLst>
                <a:gd name="T0" fmla="*/ 1219 w 1825"/>
                <a:gd name="T1" fmla="*/ 0 h 1458"/>
                <a:gd name="T2" fmla="*/ 587 w 1825"/>
                <a:gd name="T3" fmla="*/ 1117 h 1458"/>
                <a:gd name="T4" fmla="*/ 1527 w 1825"/>
                <a:gd name="T5" fmla="*/ 1144 h 1458"/>
                <a:gd name="T6" fmla="*/ 1825 w 1825"/>
                <a:gd name="T7" fmla="*/ 1458 h 1458"/>
                <a:gd name="T8" fmla="*/ 0 w 1825"/>
                <a:gd name="T9" fmla="*/ 1458 h 1458"/>
                <a:gd name="T10" fmla="*/ 769 w 1825"/>
                <a:gd name="T11" fmla="*/ 94 h 1458"/>
                <a:gd name="T12" fmla="*/ 1219 w 1825"/>
                <a:gd name="T13" fmla="*/ 0 h 14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25" h="1458">
                  <a:moveTo>
                    <a:pt x="1219" y="0"/>
                  </a:moveTo>
                  <a:lnTo>
                    <a:pt x="587" y="1117"/>
                  </a:lnTo>
                  <a:lnTo>
                    <a:pt x="1527" y="1144"/>
                  </a:lnTo>
                  <a:lnTo>
                    <a:pt x="1825" y="1458"/>
                  </a:lnTo>
                  <a:lnTo>
                    <a:pt x="0" y="1458"/>
                  </a:lnTo>
                  <a:lnTo>
                    <a:pt x="769" y="94"/>
                  </a:lnTo>
                  <a:lnTo>
                    <a:pt x="1219" y="0"/>
                  </a:lnTo>
                  <a:close/>
                </a:path>
              </a:pathLst>
            </a:custGeom>
            <a:solidFill>
              <a:srgbClr val="7488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9" name="Freeform 8"/>
            <p:cNvSpPr>
              <a:spLocks/>
            </p:cNvSpPr>
            <p:nvPr/>
          </p:nvSpPr>
          <p:spPr bwMode="auto">
            <a:xfrm>
              <a:off x="2680" y="2223"/>
              <a:ext cx="1238" cy="1144"/>
            </a:xfrm>
            <a:custGeom>
              <a:avLst/>
              <a:gdLst>
                <a:gd name="T0" fmla="*/ 575 w 1238"/>
                <a:gd name="T1" fmla="*/ 758 h 1144"/>
                <a:gd name="T2" fmla="*/ 776 w 1238"/>
                <a:gd name="T3" fmla="*/ 398 h 1144"/>
                <a:gd name="T4" fmla="*/ 632 w 1238"/>
                <a:gd name="T5" fmla="*/ 0 h 1144"/>
                <a:gd name="T6" fmla="*/ 0 w 1238"/>
                <a:gd name="T7" fmla="*/ 1117 h 1144"/>
                <a:gd name="T8" fmla="*/ 940 w 1238"/>
                <a:gd name="T9" fmla="*/ 1144 h 1144"/>
                <a:gd name="T10" fmla="*/ 1238 w 1238"/>
                <a:gd name="T11" fmla="*/ 765 h 1144"/>
                <a:gd name="T12" fmla="*/ 575 w 1238"/>
                <a:gd name="T13" fmla="*/ 758 h 1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38" h="1144">
                  <a:moveTo>
                    <a:pt x="575" y="758"/>
                  </a:moveTo>
                  <a:lnTo>
                    <a:pt x="776" y="398"/>
                  </a:lnTo>
                  <a:lnTo>
                    <a:pt x="632" y="0"/>
                  </a:lnTo>
                  <a:lnTo>
                    <a:pt x="0" y="1117"/>
                  </a:lnTo>
                  <a:lnTo>
                    <a:pt x="940" y="1144"/>
                  </a:lnTo>
                  <a:lnTo>
                    <a:pt x="1238" y="765"/>
                  </a:lnTo>
                  <a:lnTo>
                    <a:pt x="575" y="758"/>
                  </a:lnTo>
                  <a:close/>
                </a:path>
              </a:pathLst>
            </a:custGeom>
            <a:solidFill>
              <a:srgbClr val="6B7D9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0" name="Freeform 9"/>
            <p:cNvSpPr>
              <a:spLocks/>
            </p:cNvSpPr>
            <p:nvPr/>
          </p:nvSpPr>
          <p:spPr bwMode="auto">
            <a:xfrm>
              <a:off x="3781" y="2495"/>
              <a:ext cx="1209" cy="872"/>
            </a:xfrm>
            <a:custGeom>
              <a:avLst/>
              <a:gdLst>
                <a:gd name="T0" fmla="*/ 634 w 1209"/>
                <a:gd name="T1" fmla="*/ 486 h 872"/>
                <a:gd name="T2" fmla="*/ 300 w 1209"/>
                <a:gd name="T3" fmla="*/ 486 h 872"/>
                <a:gd name="T4" fmla="*/ 0 w 1209"/>
                <a:gd name="T5" fmla="*/ 872 h 872"/>
                <a:gd name="T6" fmla="*/ 1209 w 1209"/>
                <a:gd name="T7" fmla="*/ 872 h 872"/>
                <a:gd name="T8" fmla="*/ 755 w 1209"/>
                <a:gd name="T9" fmla="*/ 50 h 872"/>
                <a:gd name="T10" fmla="*/ 350 w 1209"/>
                <a:gd name="T11" fmla="*/ 0 h 872"/>
                <a:gd name="T12" fmla="*/ 634 w 1209"/>
                <a:gd name="T13" fmla="*/ 486 h 8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09" h="872">
                  <a:moveTo>
                    <a:pt x="634" y="486"/>
                  </a:moveTo>
                  <a:lnTo>
                    <a:pt x="300" y="486"/>
                  </a:lnTo>
                  <a:lnTo>
                    <a:pt x="0" y="872"/>
                  </a:lnTo>
                  <a:lnTo>
                    <a:pt x="1209" y="872"/>
                  </a:lnTo>
                  <a:lnTo>
                    <a:pt x="755" y="50"/>
                  </a:lnTo>
                  <a:lnTo>
                    <a:pt x="350" y="0"/>
                  </a:lnTo>
                  <a:lnTo>
                    <a:pt x="634" y="486"/>
                  </a:lnTo>
                  <a:close/>
                </a:path>
              </a:pathLst>
            </a:custGeom>
            <a:solidFill>
              <a:srgbClr val="52627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  <p:sp>
          <p:nvSpPr>
            <p:cNvPr id="11" name="Freeform 10"/>
            <p:cNvSpPr>
              <a:spLocks/>
            </p:cNvSpPr>
            <p:nvPr/>
          </p:nvSpPr>
          <p:spPr bwMode="auto">
            <a:xfrm>
              <a:off x="3781" y="2123"/>
              <a:ext cx="1804" cy="1558"/>
            </a:xfrm>
            <a:custGeom>
              <a:avLst/>
              <a:gdLst>
                <a:gd name="T0" fmla="*/ 1804 w 1804"/>
                <a:gd name="T1" fmla="*/ 1558 h 1558"/>
                <a:gd name="T2" fmla="*/ 906 w 1804"/>
                <a:gd name="T3" fmla="*/ 0 h 1558"/>
                <a:gd name="T4" fmla="*/ 755 w 1804"/>
                <a:gd name="T5" fmla="*/ 422 h 1558"/>
                <a:gd name="T6" fmla="*/ 1209 w 1804"/>
                <a:gd name="T7" fmla="*/ 1244 h 1558"/>
                <a:gd name="T8" fmla="*/ 0 w 1804"/>
                <a:gd name="T9" fmla="*/ 1244 h 1558"/>
                <a:gd name="T10" fmla="*/ 251 w 1804"/>
                <a:gd name="T11" fmla="*/ 1558 h 1558"/>
                <a:gd name="T12" fmla="*/ 1804 w 1804"/>
                <a:gd name="T13" fmla="*/ 1558 h 155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04" h="1558">
                  <a:moveTo>
                    <a:pt x="1804" y="1558"/>
                  </a:moveTo>
                  <a:lnTo>
                    <a:pt x="906" y="0"/>
                  </a:lnTo>
                  <a:lnTo>
                    <a:pt x="755" y="422"/>
                  </a:lnTo>
                  <a:lnTo>
                    <a:pt x="1209" y="1244"/>
                  </a:lnTo>
                  <a:lnTo>
                    <a:pt x="0" y="1244"/>
                  </a:lnTo>
                  <a:lnTo>
                    <a:pt x="251" y="1558"/>
                  </a:lnTo>
                  <a:lnTo>
                    <a:pt x="1804" y="1558"/>
                  </a:lnTo>
                  <a:close/>
                </a:path>
              </a:pathLst>
            </a:custGeom>
            <a:solidFill>
              <a:srgbClr val="5A6B7B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zh-CN" altLang="en-US"/>
            </a:p>
          </p:txBody>
        </p:sp>
      </p:grpSp>
      <p:sp>
        <p:nvSpPr>
          <p:cNvPr id="12" name="文本框 510"/>
          <p:cNvSpPr txBox="1"/>
          <p:nvPr/>
        </p:nvSpPr>
        <p:spPr>
          <a:xfrm>
            <a:off x="7764231" y="4430915"/>
            <a:ext cx="2957758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单击添加内容详情单击添加内容详情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</a:t>
            </a:r>
            <a:endParaRPr lang="en-US" altLang="zh-CN" sz="1200" dirty="0" smtClean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击</a:t>
            </a: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添加内容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详情</a:t>
            </a: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单击添加内容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详情</a:t>
            </a:r>
            <a:endParaRPr lang="en-US" altLang="zh-CN" sz="1200" dirty="0" smtClean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</a:t>
            </a: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内容详情单击添加内容详情单</a:t>
            </a:r>
            <a:endParaRPr lang="en-US" altLang="zh-CN" sz="1200" dirty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击添加内容详情单击添加内容详情</a:t>
            </a:r>
            <a:endParaRPr lang="en-US" altLang="zh-CN" sz="1200" dirty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单击添加内容详情单击添加内容详情单</a:t>
            </a:r>
            <a:endParaRPr lang="en-US" altLang="zh-CN" sz="1200" dirty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击添加内容详情单击添加内容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详情</a:t>
            </a:r>
            <a:endParaRPr lang="en-US" altLang="zh-CN" sz="1200" dirty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3" name="文本框 511"/>
          <p:cNvSpPr txBox="1"/>
          <p:nvPr/>
        </p:nvSpPr>
        <p:spPr>
          <a:xfrm>
            <a:off x="7764231" y="4061583"/>
            <a:ext cx="16183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</a:t>
            </a:r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</a:t>
            </a:r>
            <a:endParaRPr lang="en-US" altLang="zh-CN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" name="文本框 512"/>
          <p:cNvSpPr txBox="1"/>
          <p:nvPr/>
        </p:nvSpPr>
        <p:spPr>
          <a:xfrm>
            <a:off x="343627" y="3687485"/>
            <a:ext cx="294048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单击添加内容详情单击添加内容详情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</a:t>
            </a:r>
            <a:endParaRPr lang="en-US" altLang="zh-CN" sz="1200" dirty="0" smtClean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r">
              <a:lnSpc>
                <a:spcPct val="150000"/>
              </a:lnSpc>
            </a:pP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击</a:t>
            </a: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添加内容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详情</a:t>
            </a: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单击添加内容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详情单击</a:t>
            </a: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添加内容详情单击添加内容详情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</a:t>
            </a:r>
            <a:endParaRPr lang="en-US" altLang="zh-CN" sz="1200" dirty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5" name="文本框 513"/>
          <p:cNvSpPr txBox="1"/>
          <p:nvPr/>
        </p:nvSpPr>
        <p:spPr>
          <a:xfrm>
            <a:off x="1665770" y="3318153"/>
            <a:ext cx="16183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CN" altLang="en-US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</a:t>
            </a:r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</a:t>
            </a:r>
            <a:endParaRPr lang="en-US" altLang="zh-CN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6" name="文本框 514"/>
          <p:cNvSpPr txBox="1"/>
          <p:nvPr/>
        </p:nvSpPr>
        <p:spPr>
          <a:xfrm>
            <a:off x="343627" y="5343669"/>
            <a:ext cx="294048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>
              <a:lnSpc>
                <a:spcPct val="150000"/>
              </a:lnSpc>
            </a:pP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单击添加内容详情单击添加内容详情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</a:t>
            </a:r>
            <a:endParaRPr lang="en-US" altLang="zh-CN" sz="1200" dirty="0" smtClean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algn="r">
              <a:lnSpc>
                <a:spcPct val="150000"/>
              </a:lnSpc>
            </a:pP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击</a:t>
            </a: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添加内容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详情</a:t>
            </a: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单击添加内容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详情单击</a:t>
            </a:r>
            <a:r>
              <a:rPr lang="zh-CN" altLang="en-US" sz="1200" dirty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添加内容详情单击添加内容详情</a:t>
            </a:r>
            <a:r>
              <a:rPr lang="zh-CN" altLang="en-US" sz="1200" dirty="0" smtClean="0">
                <a:solidFill>
                  <a:srgbClr val="6F849A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单</a:t>
            </a:r>
            <a:endParaRPr lang="en-US" altLang="zh-CN" sz="1200" dirty="0">
              <a:solidFill>
                <a:srgbClr val="6F849A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" name="文本框 515"/>
          <p:cNvSpPr txBox="1"/>
          <p:nvPr/>
        </p:nvSpPr>
        <p:spPr>
          <a:xfrm>
            <a:off x="1665770" y="4974337"/>
            <a:ext cx="16183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CN" altLang="en-US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</a:t>
            </a:r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</a:t>
            </a:r>
            <a:endParaRPr lang="en-US" altLang="zh-CN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18" name="直接连接符 17"/>
          <p:cNvCxnSpPr/>
          <p:nvPr/>
        </p:nvCxnSpPr>
        <p:spPr>
          <a:xfrm>
            <a:off x="6874010" y="5474550"/>
            <a:ext cx="806563" cy="0"/>
          </a:xfrm>
          <a:prstGeom prst="line">
            <a:avLst/>
          </a:prstGeom>
          <a:ln w="19050">
            <a:solidFill>
              <a:schemeClr val="bg1"/>
            </a:solidFill>
            <a:prstDash val="sysDot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接连接符 18"/>
          <p:cNvCxnSpPr/>
          <p:nvPr/>
        </p:nvCxnSpPr>
        <p:spPr>
          <a:xfrm flipH="1">
            <a:off x="3432101" y="4250414"/>
            <a:ext cx="1584176" cy="0"/>
          </a:xfrm>
          <a:prstGeom prst="line">
            <a:avLst/>
          </a:prstGeom>
          <a:ln w="19050">
            <a:solidFill>
              <a:schemeClr val="bg1"/>
            </a:solidFill>
            <a:prstDash val="sysDot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接连接符 19"/>
          <p:cNvCxnSpPr/>
          <p:nvPr/>
        </p:nvCxnSpPr>
        <p:spPr>
          <a:xfrm flipH="1">
            <a:off x="3432101" y="5618566"/>
            <a:ext cx="792088" cy="0"/>
          </a:xfrm>
          <a:prstGeom prst="line">
            <a:avLst/>
          </a:prstGeom>
          <a:ln w="19050">
            <a:solidFill>
              <a:schemeClr val="bg1"/>
            </a:solidFill>
            <a:prstDash val="sysDot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文本框 519"/>
          <p:cNvSpPr txBox="1"/>
          <p:nvPr/>
        </p:nvSpPr>
        <p:spPr>
          <a:xfrm>
            <a:off x="4783172" y="4246249"/>
            <a:ext cx="16183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</a:t>
            </a:r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</a:t>
            </a:r>
            <a:endParaRPr lang="en-US" altLang="zh-CN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" name="文本框 520"/>
          <p:cNvSpPr txBox="1"/>
          <p:nvPr/>
        </p:nvSpPr>
        <p:spPr>
          <a:xfrm>
            <a:off x="3757979" y="6048586"/>
            <a:ext cx="16183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</a:t>
            </a:r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</a:t>
            </a:r>
            <a:endParaRPr lang="en-US" altLang="zh-CN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" name="文本框 521"/>
          <p:cNvSpPr txBox="1"/>
          <p:nvPr/>
        </p:nvSpPr>
        <p:spPr>
          <a:xfrm>
            <a:off x="5757886" y="6048586"/>
            <a:ext cx="161833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b="1" dirty="0" smtClean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添加</a:t>
            </a:r>
            <a:r>
              <a:rPr lang="zh-CN" altLang="en-US" b="1" dirty="0">
                <a:solidFill>
                  <a:schemeClr val="bg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标题</a:t>
            </a:r>
            <a:endParaRPr lang="en-US" altLang="zh-CN" b="1" dirty="0">
              <a:solidFill>
                <a:schemeClr val="bg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02990652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六边形 33"/>
          <p:cNvSpPr/>
          <p:nvPr/>
        </p:nvSpPr>
        <p:spPr>
          <a:xfrm rot="16200000">
            <a:off x="5847637" y="4249578"/>
            <a:ext cx="2888574" cy="2490150"/>
          </a:xfrm>
          <a:prstGeom prst="hexagon">
            <a:avLst/>
          </a:prstGeom>
          <a:solidFill>
            <a:srgbClr val="33333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微软雅黑" panose="020B0503020204020204" pitchFamily="34" charset="-122"/>
            </a:endParaRPr>
          </a:p>
        </p:txBody>
      </p:sp>
      <p:sp>
        <p:nvSpPr>
          <p:cNvPr id="35" name="六边形 34"/>
          <p:cNvSpPr/>
          <p:nvPr/>
        </p:nvSpPr>
        <p:spPr>
          <a:xfrm rot="16200000">
            <a:off x="3357487" y="4249579"/>
            <a:ext cx="2888574" cy="2490150"/>
          </a:xfrm>
          <a:prstGeom prst="hexagon">
            <a:avLst/>
          </a:prstGeom>
          <a:solidFill>
            <a:srgbClr val="1DB528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微软雅黑" panose="020B0503020204020204" pitchFamily="34" charset="-122"/>
            </a:endParaRPr>
          </a:p>
        </p:txBody>
      </p:sp>
      <p:sp>
        <p:nvSpPr>
          <p:cNvPr id="36" name="六边形 35"/>
          <p:cNvSpPr/>
          <p:nvPr/>
        </p:nvSpPr>
        <p:spPr>
          <a:xfrm rot="16200000">
            <a:off x="4602562" y="1990835"/>
            <a:ext cx="2888574" cy="2490150"/>
          </a:xfrm>
          <a:prstGeom prst="hexagon">
            <a:avLst/>
          </a:prstGeom>
          <a:solidFill>
            <a:srgbClr val="109228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微软雅黑" panose="020B0503020204020204" pitchFamily="34" charset="-122"/>
            </a:endParaRPr>
          </a:p>
        </p:txBody>
      </p:sp>
      <p:grpSp>
        <p:nvGrpSpPr>
          <p:cNvPr id="37" name="组合 36"/>
          <p:cNvGrpSpPr/>
          <p:nvPr/>
        </p:nvGrpSpPr>
        <p:grpSpPr>
          <a:xfrm>
            <a:off x="6589911" y="7158533"/>
            <a:ext cx="315912" cy="330200"/>
            <a:chOff x="9734233" y="5894388"/>
            <a:chExt cx="315912" cy="330200"/>
          </a:xfrm>
        </p:grpSpPr>
        <p:sp>
          <p:nvSpPr>
            <p:cNvPr id="38" name="Freeform 78"/>
            <p:cNvSpPr>
              <a:spLocks/>
            </p:cNvSpPr>
            <p:nvPr/>
          </p:nvSpPr>
          <p:spPr bwMode="auto">
            <a:xfrm>
              <a:off x="9734233" y="5916613"/>
              <a:ext cx="282575" cy="307975"/>
            </a:xfrm>
            <a:custGeom>
              <a:avLst/>
              <a:gdLst>
                <a:gd name="T0" fmla="*/ 59 w 75"/>
                <a:gd name="T1" fmla="*/ 44 h 82"/>
                <a:gd name="T2" fmla="*/ 38 w 75"/>
                <a:gd name="T3" fmla="*/ 40 h 82"/>
                <a:gd name="T4" fmla="*/ 35 w 75"/>
                <a:gd name="T5" fmla="*/ 18 h 82"/>
                <a:gd name="T6" fmla="*/ 20 w 75"/>
                <a:gd name="T7" fmla="*/ 0 h 82"/>
                <a:gd name="T8" fmla="*/ 28 w 75"/>
                <a:gd name="T9" fmla="*/ 49 h 82"/>
                <a:gd name="T10" fmla="*/ 75 w 75"/>
                <a:gd name="T11" fmla="*/ 63 h 82"/>
                <a:gd name="T12" fmla="*/ 59 w 75"/>
                <a:gd name="T13" fmla="*/ 44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75" h="82">
                  <a:moveTo>
                    <a:pt x="59" y="44"/>
                  </a:moveTo>
                  <a:cubicBezTo>
                    <a:pt x="59" y="44"/>
                    <a:pt x="53" y="55"/>
                    <a:pt x="38" y="40"/>
                  </a:cubicBezTo>
                  <a:cubicBezTo>
                    <a:pt x="23" y="23"/>
                    <a:pt x="35" y="18"/>
                    <a:pt x="35" y="18"/>
                  </a:cubicBezTo>
                  <a:cubicBezTo>
                    <a:pt x="20" y="0"/>
                    <a:pt x="20" y="0"/>
                    <a:pt x="20" y="0"/>
                  </a:cubicBezTo>
                  <a:cubicBezTo>
                    <a:pt x="20" y="0"/>
                    <a:pt x="0" y="18"/>
                    <a:pt x="28" y="49"/>
                  </a:cubicBezTo>
                  <a:cubicBezTo>
                    <a:pt x="58" y="82"/>
                    <a:pt x="75" y="63"/>
                    <a:pt x="75" y="63"/>
                  </a:cubicBezTo>
                  <a:lnTo>
                    <a:pt x="59" y="44"/>
                  </a:ln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微软雅黑" panose="020B0503020204020204" pitchFamily="34" charset="-122"/>
              </a:endParaRPr>
            </a:p>
          </p:txBody>
        </p:sp>
        <p:sp>
          <p:nvSpPr>
            <p:cNvPr id="39" name="Freeform 79"/>
            <p:cNvSpPr>
              <a:spLocks/>
            </p:cNvSpPr>
            <p:nvPr/>
          </p:nvSpPr>
          <p:spPr bwMode="auto">
            <a:xfrm>
              <a:off x="9970770" y="6059488"/>
              <a:ext cx="79375" cy="87313"/>
            </a:xfrm>
            <a:custGeom>
              <a:avLst/>
              <a:gdLst>
                <a:gd name="T0" fmla="*/ 50 w 50"/>
                <a:gd name="T1" fmla="*/ 45 h 55"/>
                <a:gd name="T2" fmla="*/ 38 w 50"/>
                <a:gd name="T3" fmla="*/ 55 h 55"/>
                <a:gd name="T4" fmla="*/ 0 w 50"/>
                <a:gd name="T5" fmla="*/ 10 h 55"/>
                <a:gd name="T6" fmla="*/ 10 w 50"/>
                <a:gd name="T7" fmla="*/ 0 h 55"/>
                <a:gd name="T8" fmla="*/ 50 w 50"/>
                <a:gd name="T9" fmla="*/ 45 h 5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0" h="55">
                  <a:moveTo>
                    <a:pt x="50" y="45"/>
                  </a:moveTo>
                  <a:lnTo>
                    <a:pt x="38" y="55"/>
                  </a:lnTo>
                  <a:lnTo>
                    <a:pt x="0" y="10"/>
                  </a:lnTo>
                  <a:lnTo>
                    <a:pt x="10" y="0"/>
                  </a:lnTo>
                  <a:lnTo>
                    <a:pt x="50" y="45"/>
                  </a:ln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微软雅黑" panose="020B0503020204020204" pitchFamily="34" charset="-122"/>
              </a:endParaRPr>
            </a:p>
          </p:txBody>
        </p:sp>
        <p:sp>
          <p:nvSpPr>
            <p:cNvPr id="40" name="Freeform 80"/>
            <p:cNvSpPr>
              <a:spLocks/>
            </p:cNvSpPr>
            <p:nvPr/>
          </p:nvSpPr>
          <p:spPr bwMode="auto">
            <a:xfrm>
              <a:off x="9819958" y="5894388"/>
              <a:ext cx="76200" cy="82550"/>
            </a:xfrm>
            <a:custGeom>
              <a:avLst/>
              <a:gdLst>
                <a:gd name="T0" fmla="*/ 48 w 48"/>
                <a:gd name="T1" fmla="*/ 43 h 52"/>
                <a:gd name="T2" fmla="*/ 38 w 48"/>
                <a:gd name="T3" fmla="*/ 52 h 52"/>
                <a:gd name="T4" fmla="*/ 0 w 48"/>
                <a:gd name="T5" fmla="*/ 9 h 52"/>
                <a:gd name="T6" fmla="*/ 10 w 48"/>
                <a:gd name="T7" fmla="*/ 0 h 52"/>
                <a:gd name="T8" fmla="*/ 48 w 48"/>
                <a:gd name="T9" fmla="*/ 43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8" h="52">
                  <a:moveTo>
                    <a:pt x="48" y="43"/>
                  </a:moveTo>
                  <a:lnTo>
                    <a:pt x="38" y="52"/>
                  </a:lnTo>
                  <a:lnTo>
                    <a:pt x="0" y="9"/>
                  </a:lnTo>
                  <a:lnTo>
                    <a:pt x="10" y="0"/>
                  </a:lnTo>
                  <a:lnTo>
                    <a:pt x="48" y="43"/>
                  </a:lnTo>
                  <a:close/>
                </a:path>
              </a:pathLst>
            </a:custGeom>
            <a:solidFill>
              <a:srgbClr val="F0EFEF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</a:pPr>
              <a:endParaRPr lang="zh-CN" altLang="en-US">
                <a:solidFill>
                  <a:prstClr val="black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微软雅黑" panose="020B0503020204020204" pitchFamily="34" charset="-122"/>
              </a:endParaRPr>
            </a:p>
          </p:txBody>
        </p:sp>
      </p:grpSp>
      <p:sp>
        <p:nvSpPr>
          <p:cNvPr id="41" name="任意多边形 40"/>
          <p:cNvSpPr>
            <a:spLocks noChangeAspect="1"/>
          </p:cNvSpPr>
          <p:nvPr/>
        </p:nvSpPr>
        <p:spPr>
          <a:xfrm rot="16200000">
            <a:off x="6980161" y="3117056"/>
            <a:ext cx="623528" cy="2490148"/>
          </a:xfrm>
          <a:custGeom>
            <a:avLst/>
            <a:gdLst>
              <a:gd name="connsiteX0" fmla="*/ 623528 w 623528"/>
              <a:gd name="connsiteY0" fmla="*/ 1245074 h 2490148"/>
              <a:gd name="connsiteX1" fmla="*/ 991 w 623528"/>
              <a:gd name="connsiteY1" fmla="*/ 2490148 h 2490148"/>
              <a:gd name="connsiteX2" fmla="*/ 0 w 623528"/>
              <a:gd name="connsiteY2" fmla="*/ 2490148 h 2490148"/>
              <a:gd name="connsiteX3" fmla="*/ 0 w 623528"/>
              <a:gd name="connsiteY3" fmla="*/ 0 h 2490148"/>
              <a:gd name="connsiteX4" fmla="*/ 991 w 623528"/>
              <a:gd name="connsiteY4" fmla="*/ 0 h 24901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23528" h="2490148">
                <a:moveTo>
                  <a:pt x="623528" y="1245074"/>
                </a:moveTo>
                <a:lnTo>
                  <a:pt x="991" y="2490148"/>
                </a:lnTo>
                <a:lnTo>
                  <a:pt x="0" y="2490148"/>
                </a:lnTo>
                <a:lnTo>
                  <a:pt x="0" y="0"/>
                </a:lnTo>
                <a:lnTo>
                  <a:pt x="991" y="0"/>
                </a:lnTo>
                <a:close/>
              </a:path>
            </a:pathLst>
          </a:custGeom>
          <a:solidFill>
            <a:srgbClr val="0D0D0D">
              <a:alpha val="20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微软雅黑" panose="020B0503020204020204" pitchFamily="34" charset="-122"/>
            </a:endParaRPr>
          </a:p>
        </p:txBody>
      </p:sp>
      <p:sp>
        <p:nvSpPr>
          <p:cNvPr id="42" name="任意多边形 41"/>
          <p:cNvSpPr/>
          <p:nvPr/>
        </p:nvSpPr>
        <p:spPr>
          <a:xfrm rot="16200000">
            <a:off x="4489549" y="3117057"/>
            <a:ext cx="623528" cy="2490148"/>
          </a:xfrm>
          <a:custGeom>
            <a:avLst/>
            <a:gdLst>
              <a:gd name="connsiteX0" fmla="*/ 623528 w 623528"/>
              <a:gd name="connsiteY0" fmla="*/ 1245074 h 2490148"/>
              <a:gd name="connsiteX1" fmla="*/ 991 w 623528"/>
              <a:gd name="connsiteY1" fmla="*/ 2490148 h 2490148"/>
              <a:gd name="connsiteX2" fmla="*/ 0 w 623528"/>
              <a:gd name="connsiteY2" fmla="*/ 2490148 h 2490148"/>
              <a:gd name="connsiteX3" fmla="*/ 0 w 623528"/>
              <a:gd name="connsiteY3" fmla="*/ 0 h 2490148"/>
              <a:gd name="connsiteX4" fmla="*/ 991 w 623528"/>
              <a:gd name="connsiteY4" fmla="*/ 0 h 24901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23528" h="2490148">
                <a:moveTo>
                  <a:pt x="623528" y="1245074"/>
                </a:moveTo>
                <a:lnTo>
                  <a:pt x="991" y="2490148"/>
                </a:lnTo>
                <a:lnTo>
                  <a:pt x="0" y="2490148"/>
                </a:lnTo>
                <a:lnTo>
                  <a:pt x="0" y="0"/>
                </a:lnTo>
                <a:lnTo>
                  <a:pt x="991" y="0"/>
                </a:lnTo>
                <a:close/>
              </a:path>
            </a:pathLst>
          </a:custGeom>
          <a:solidFill>
            <a:srgbClr val="0D0D0D">
              <a:alpha val="20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微软雅黑" panose="020B0503020204020204" pitchFamily="34" charset="-122"/>
            </a:endParaRPr>
          </a:p>
        </p:txBody>
      </p:sp>
      <p:sp>
        <p:nvSpPr>
          <p:cNvPr id="43" name="任意多边形 42"/>
          <p:cNvSpPr>
            <a:spLocks noChangeAspect="1"/>
          </p:cNvSpPr>
          <p:nvPr/>
        </p:nvSpPr>
        <p:spPr>
          <a:xfrm rot="5400000" flipV="1">
            <a:off x="5735086" y="3123359"/>
            <a:ext cx="623528" cy="2490148"/>
          </a:xfrm>
          <a:custGeom>
            <a:avLst/>
            <a:gdLst>
              <a:gd name="connsiteX0" fmla="*/ 623528 w 623528"/>
              <a:gd name="connsiteY0" fmla="*/ 1245074 h 2490148"/>
              <a:gd name="connsiteX1" fmla="*/ 991 w 623528"/>
              <a:gd name="connsiteY1" fmla="*/ 2490148 h 2490148"/>
              <a:gd name="connsiteX2" fmla="*/ 0 w 623528"/>
              <a:gd name="connsiteY2" fmla="*/ 2490148 h 2490148"/>
              <a:gd name="connsiteX3" fmla="*/ 0 w 623528"/>
              <a:gd name="connsiteY3" fmla="*/ 0 h 2490148"/>
              <a:gd name="connsiteX4" fmla="*/ 991 w 623528"/>
              <a:gd name="connsiteY4" fmla="*/ 0 h 24901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23528" h="2490148">
                <a:moveTo>
                  <a:pt x="623528" y="1245074"/>
                </a:moveTo>
                <a:lnTo>
                  <a:pt x="991" y="2490148"/>
                </a:lnTo>
                <a:lnTo>
                  <a:pt x="0" y="2490148"/>
                </a:lnTo>
                <a:lnTo>
                  <a:pt x="0" y="0"/>
                </a:lnTo>
                <a:lnTo>
                  <a:pt x="991" y="0"/>
                </a:lnTo>
                <a:close/>
              </a:path>
            </a:pathLst>
          </a:custGeom>
          <a:solidFill>
            <a:srgbClr val="0D0D0D">
              <a:alpha val="20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微软雅黑" panose="020B0503020204020204" pitchFamily="34" charset="-122"/>
            </a:endParaRPr>
          </a:p>
        </p:txBody>
      </p:sp>
      <p:sp>
        <p:nvSpPr>
          <p:cNvPr id="44" name="文本框 25"/>
          <p:cNvSpPr txBox="1"/>
          <p:nvPr/>
        </p:nvSpPr>
        <p:spPr>
          <a:xfrm>
            <a:off x="5652688" y="2058594"/>
            <a:ext cx="78739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en-US" altLang="zh-CN" sz="40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微软雅黑" panose="020B0503020204020204" pitchFamily="34" charset="-122"/>
              </a:rPr>
              <a:t>01</a:t>
            </a:r>
            <a:endParaRPr lang="zh-CN" altLang="en-US" sz="4000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微软雅黑" panose="020B0503020204020204" pitchFamily="34" charset="-122"/>
            </a:endParaRPr>
          </a:p>
        </p:txBody>
      </p:sp>
      <p:sp>
        <p:nvSpPr>
          <p:cNvPr id="45" name="文本框 26"/>
          <p:cNvSpPr txBox="1"/>
          <p:nvPr/>
        </p:nvSpPr>
        <p:spPr>
          <a:xfrm>
            <a:off x="6902938" y="6008998"/>
            <a:ext cx="78739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en-US" altLang="zh-CN" sz="40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微软雅黑" panose="020B0503020204020204" pitchFamily="34" charset="-122"/>
              </a:rPr>
              <a:t>03</a:t>
            </a:r>
            <a:endParaRPr lang="zh-CN" altLang="en-US" sz="4000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微软雅黑" panose="020B0503020204020204" pitchFamily="34" charset="-122"/>
            </a:endParaRPr>
          </a:p>
        </p:txBody>
      </p:sp>
      <p:sp>
        <p:nvSpPr>
          <p:cNvPr id="46" name="文本框 27"/>
          <p:cNvSpPr txBox="1"/>
          <p:nvPr/>
        </p:nvSpPr>
        <p:spPr>
          <a:xfrm>
            <a:off x="4442080" y="6008998"/>
            <a:ext cx="787395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en-US" altLang="zh-CN" sz="4000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微软雅黑" panose="020B0503020204020204" pitchFamily="34" charset="-122"/>
              </a:rPr>
              <a:t>02</a:t>
            </a:r>
            <a:endParaRPr lang="zh-CN" altLang="en-US" sz="4000" dirty="0">
              <a:solidFill>
                <a:prstClr val="white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微软雅黑" panose="020B0503020204020204" pitchFamily="34" charset="-122"/>
            </a:endParaRPr>
          </a:p>
        </p:txBody>
      </p:sp>
      <p:sp>
        <p:nvSpPr>
          <p:cNvPr id="47" name="文本框 28"/>
          <p:cNvSpPr txBox="1"/>
          <p:nvPr/>
        </p:nvSpPr>
        <p:spPr>
          <a:xfrm>
            <a:off x="4921094" y="2766480"/>
            <a:ext cx="225058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  <a:sym typeface="微软雅黑" panose="020B0503020204020204" pitchFamily="34" charset="-122"/>
              </a:rPr>
              <a:t>单击此处添加文</a:t>
            </a:r>
            <a:r>
              <a:rPr lang="zh-CN" altLang="en-US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  <a:sym typeface="微软雅黑" panose="020B0503020204020204" pitchFamily="34" charset="-122"/>
              </a:rPr>
              <a:t>字，单击此处添加文字。</a:t>
            </a:r>
          </a:p>
        </p:txBody>
      </p:sp>
      <p:sp>
        <p:nvSpPr>
          <p:cNvPr id="48" name="文本框 29"/>
          <p:cNvSpPr txBox="1"/>
          <p:nvPr/>
        </p:nvSpPr>
        <p:spPr>
          <a:xfrm>
            <a:off x="3798161" y="5013888"/>
            <a:ext cx="2129482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  <a:sym typeface="微软雅黑" panose="020B0503020204020204" pitchFamily="34" charset="-122"/>
              </a:rPr>
              <a:t>单击此处添加文字</a:t>
            </a:r>
            <a:r>
              <a:rPr lang="zh-CN" altLang="en-US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  <a:sym typeface="微软雅黑" panose="020B0503020204020204" pitchFamily="34" charset="-122"/>
              </a:rPr>
              <a:t>，</a:t>
            </a:r>
            <a:r>
              <a:rPr lang="zh-CN" altLang="en-US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  <a:sym typeface="微软雅黑" panose="020B0503020204020204" pitchFamily="34" charset="-122"/>
              </a:rPr>
              <a:t>单击此处添加文字。</a:t>
            </a:r>
          </a:p>
        </p:txBody>
      </p:sp>
      <p:sp>
        <p:nvSpPr>
          <p:cNvPr id="49" name="文本框 30"/>
          <p:cNvSpPr txBox="1"/>
          <p:nvPr/>
        </p:nvSpPr>
        <p:spPr>
          <a:xfrm>
            <a:off x="6166055" y="4916391"/>
            <a:ext cx="230523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  <a:sym typeface="微软雅黑" panose="020B0503020204020204" pitchFamily="34" charset="-122"/>
              </a:rPr>
              <a:t>单击此处添加文字</a:t>
            </a:r>
            <a:r>
              <a:rPr lang="zh-CN" altLang="en-US" b="1" dirty="0" smtClean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  <a:sym typeface="微软雅黑" panose="020B0503020204020204" pitchFamily="34" charset="-122"/>
              </a:rPr>
              <a:t>，</a:t>
            </a:r>
            <a:r>
              <a:rPr lang="zh-CN" altLang="en-US" b="1" dirty="0">
                <a:solidFill>
                  <a:prstClr val="white"/>
                </a:solidFill>
                <a:latin typeface="微软雅黑" panose="020B0503020204020204" pitchFamily="34" charset="-122"/>
                <a:ea typeface="微软雅黑" panose="020B0503020204020204" pitchFamily="34" charset="-122"/>
                <a:cs typeface="Arial Unicode MS" panose="020B0604020202020204" pitchFamily="34" charset="-122"/>
                <a:sym typeface="微软雅黑" panose="020B0503020204020204" pitchFamily="34" charset="-122"/>
              </a:rPr>
              <a:t>单击此处添加文字。</a:t>
            </a:r>
          </a:p>
        </p:txBody>
      </p:sp>
    </p:spTree>
    <p:extLst>
      <p:ext uri="{BB962C8B-B14F-4D97-AF65-F5344CB8AC3E}">
        <p14:creationId xmlns:p14="http://schemas.microsoft.com/office/powerpoint/2010/main" val="349786855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任意多边形 53"/>
          <p:cNvSpPr/>
          <p:nvPr/>
        </p:nvSpPr>
        <p:spPr>
          <a:xfrm>
            <a:off x="4158748" y="2766471"/>
            <a:ext cx="3138566" cy="3138085"/>
          </a:xfrm>
          <a:custGeom>
            <a:avLst/>
            <a:gdLst>
              <a:gd name="connsiteX0" fmla="*/ 1245393 w 2490788"/>
              <a:gd name="connsiteY0" fmla="*/ 116680 h 2490788"/>
              <a:gd name="connsiteX1" fmla="*/ 116680 w 2490788"/>
              <a:gd name="connsiteY1" fmla="*/ 1245393 h 2490788"/>
              <a:gd name="connsiteX2" fmla="*/ 1245393 w 2490788"/>
              <a:gd name="connsiteY2" fmla="*/ 2374106 h 2490788"/>
              <a:gd name="connsiteX3" fmla="*/ 2374106 w 2490788"/>
              <a:gd name="connsiteY3" fmla="*/ 1245393 h 2490788"/>
              <a:gd name="connsiteX4" fmla="*/ 1245393 w 2490788"/>
              <a:gd name="connsiteY4" fmla="*/ 116680 h 2490788"/>
              <a:gd name="connsiteX5" fmla="*/ 1245394 w 2490788"/>
              <a:gd name="connsiteY5" fmla="*/ 0 h 2490788"/>
              <a:gd name="connsiteX6" fmla="*/ 2490788 w 2490788"/>
              <a:gd name="connsiteY6" fmla="*/ 1245394 h 2490788"/>
              <a:gd name="connsiteX7" fmla="*/ 1245394 w 2490788"/>
              <a:gd name="connsiteY7" fmla="*/ 2490788 h 2490788"/>
              <a:gd name="connsiteX8" fmla="*/ 0 w 2490788"/>
              <a:gd name="connsiteY8" fmla="*/ 1245394 h 2490788"/>
              <a:gd name="connsiteX9" fmla="*/ 1245394 w 2490788"/>
              <a:gd name="connsiteY9" fmla="*/ 0 h 24907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2490788" h="2490788">
                <a:moveTo>
                  <a:pt x="1245393" y="116680"/>
                </a:moveTo>
                <a:cubicBezTo>
                  <a:pt x="622022" y="116680"/>
                  <a:pt x="116680" y="622022"/>
                  <a:pt x="116680" y="1245393"/>
                </a:cubicBezTo>
                <a:cubicBezTo>
                  <a:pt x="116680" y="1868764"/>
                  <a:pt x="622022" y="2374106"/>
                  <a:pt x="1245393" y="2374106"/>
                </a:cubicBezTo>
                <a:cubicBezTo>
                  <a:pt x="1868764" y="2374106"/>
                  <a:pt x="2374106" y="1868764"/>
                  <a:pt x="2374106" y="1245393"/>
                </a:cubicBezTo>
                <a:cubicBezTo>
                  <a:pt x="2374106" y="622022"/>
                  <a:pt x="1868764" y="116680"/>
                  <a:pt x="1245393" y="116680"/>
                </a:cubicBezTo>
                <a:close/>
                <a:moveTo>
                  <a:pt x="1245394" y="0"/>
                </a:moveTo>
                <a:cubicBezTo>
                  <a:pt x="1933206" y="0"/>
                  <a:pt x="2490788" y="557582"/>
                  <a:pt x="2490788" y="1245394"/>
                </a:cubicBezTo>
                <a:cubicBezTo>
                  <a:pt x="2490788" y="1933206"/>
                  <a:pt x="1933206" y="2490788"/>
                  <a:pt x="1245394" y="2490788"/>
                </a:cubicBezTo>
                <a:cubicBezTo>
                  <a:pt x="557582" y="2490788"/>
                  <a:pt x="0" y="1933206"/>
                  <a:pt x="0" y="1245394"/>
                </a:cubicBezTo>
                <a:cubicBezTo>
                  <a:pt x="0" y="557582"/>
                  <a:pt x="557582" y="0"/>
                  <a:pt x="1245394" y="0"/>
                </a:cubicBezTo>
                <a:close/>
              </a:path>
            </a:pathLst>
          </a:custGeom>
          <a:solidFill>
            <a:srgbClr val="FFC000"/>
          </a:solidFill>
          <a:ln w="12700" cap="flat" cmpd="sng" algn="ctr">
            <a:noFill/>
            <a:prstDash val="solid"/>
            <a:miter lim="800000"/>
          </a:ln>
          <a:effectLst/>
        </p:spPr>
        <p:txBody>
          <a:bodyPr lIns="115214" tIns="57607" rIns="115214" bIns="57607" rtlCol="0" anchor="ctr"/>
          <a:lstStyle/>
          <a:p>
            <a:pPr marL="0" marR="0" lvl="0" indent="0" algn="ctr" defTabSz="864108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700" b="0" i="0" u="none" strike="noStrike" kern="0" cap="none" spc="0" normalizeH="0" baseline="0" noProof="0" smtClean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微软雅黑"/>
              <a:ea typeface="微软雅黑"/>
              <a:cs typeface="+mn-cs"/>
            </a:endParaRPr>
          </a:p>
        </p:txBody>
      </p:sp>
      <p:grpSp>
        <p:nvGrpSpPr>
          <p:cNvPr id="55" name="组合 54"/>
          <p:cNvGrpSpPr/>
          <p:nvPr/>
        </p:nvGrpSpPr>
        <p:grpSpPr>
          <a:xfrm>
            <a:off x="5138319" y="2352459"/>
            <a:ext cx="1179425" cy="1179244"/>
            <a:chOff x="4077806" y="790575"/>
            <a:chExt cx="936000" cy="936000"/>
          </a:xfrm>
        </p:grpSpPr>
        <p:grpSp>
          <p:nvGrpSpPr>
            <p:cNvPr id="56" name="组合 55"/>
            <p:cNvGrpSpPr/>
            <p:nvPr/>
          </p:nvGrpSpPr>
          <p:grpSpPr>
            <a:xfrm>
              <a:off x="4077806" y="790575"/>
              <a:ext cx="936000" cy="936000"/>
              <a:chOff x="4077806" y="790575"/>
              <a:chExt cx="936000" cy="936000"/>
            </a:xfrm>
          </p:grpSpPr>
          <p:sp>
            <p:nvSpPr>
              <p:cNvPr id="58" name="椭圆 57"/>
              <p:cNvSpPr/>
              <p:nvPr/>
            </p:nvSpPr>
            <p:spPr>
              <a:xfrm>
                <a:off x="4077806" y="790575"/>
                <a:ext cx="936000" cy="936000"/>
              </a:xfrm>
              <a:prstGeom prst="ellipse">
                <a:avLst/>
              </a:prstGeom>
              <a:solidFill>
                <a:srgbClr val="FFC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864108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7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微软雅黑"/>
                  <a:ea typeface="微软雅黑"/>
                  <a:cs typeface="+mn-cs"/>
                </a:endParaRPr>
              </a:p>
            </p:txBody>
          </p:sp>
          <p:sp>
            <p:nvSpPr>
              <p:cNvPr id="59" name="椭圆 58"/>
              <p:cNvSpPr/>
              <p:nvPr/>
            </p:nvSpPr>
            <p:spPr>
              <a:xfrm>
                <a:off x="4149806" y="862575"/>
                <a:ext cx="792000" cy="792000"/>
              </a:xfrm>
              <a:prstGeom prst="ellipse">
                <a:avLst/>
              </a:prstGeom>
              <a:solidFill>
                <a:srgbClr val="0A0A0A">
                  <a:lumMod val="75000"/>
                  <a:lumOff val="2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864108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7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微软雅黑"/>
                  <a:ea typeface="微软雅黑"/>
                  <a:cs typeface="+mn-cs"/>
                </a:endParaRPr>
              </a:p>
            </p:txBody>
          </p:sp>
        </p:grpSp>
        <p:sp>
          <p:nvSpPr>
            <p:cNvPr id="57" name="文本框 51"/>
            <p:cNvSpPr txBox="1"/>
            <p:nvPr/>
          </p:nvSpPr>
          <p:spPr>
            <a:xfrm>
              <a:off x="4441489" y="963458"/>
              <a:ext cx="208633" cy="500797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pPr marL="0" marR="0" lvl="0" indent="0" algn="ctr" defTabSz="864108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35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微软雅黑"/>
                  <a:ea typeface="微软雅黑"/>
                </a:rPr>
                <a:t>1</a:t>
              </a:r>
              <a:endParaRPr kumimoji="0" lang="zh-CN" altLang="en-US" sz="3500" b="0" i="0" u="none" strike="noStrike" kern="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/>
                <a:ea typeface="微软雅黑"/>
              </a:endParaRPr>
            </a:p>
          </p:txBody>
        </p:sp>
      </p:grpSp>
      <p:grpSp>
        <p:nvGrpSpPr>
          <p:cNvPr id="60" name="组合 59"/>
          <p:cNvGrpSpPr/>
          <p:nvPr/>
        </p:nvGrpSpPr>
        <p:grpSpPr>
          <a:xfrm>
            <a:off x="3958894" y="4524518"/>
            <a:ext cx="1179425" cy="1179244"/>
            <a:chOff x="3141806" y="2514600"/>
            <a:chExt cx="936000" cy="936000"/>
          </a:xfrm>
        </p:grpSpPr>
        <p:grpSp>
          <p:nvGrpSpPr>
            <p:cNvPr id="61" name="组合 60"/>
            <p:cNvGrpSpPr/>
            <p:nvPr/>
          </p:nvGrpSpPr>
          <p:grpSpPr>
            <a:xfrm>
              <a:off x="3141806" y="2514600"/>
              <a:ext cx="936000" cy="936000"/>
              <a:chOff x="3141806" y="2514600"/>
              <a:chExt cx="936000" cy="936000"/>
            </a:xfrm>
          </p:grpSpPr>
          <p:sp>
            <p:nvSpPr>
              <p:cNvPr id="63" name="椭圆 62"/>
              <p:cNvSpPr/>
              <p:nvPr/>
            </p:nvSpPr>
            <p:spPr>
              <a:xfrm>
                <a:off x="3141806" y="2514600"/>
                <a:ext cx="936000" cy="936000"/>
              </a:xfrm>
              <a:prstGeom prst="ellipse">
                <a:avLst/>
              </a:prstGeom>
              <a:solidFill>
                <a:srgbClr val="FFC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864108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7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微软雅黑"/>
                  <a:ea typeface="微软雅黑"/>
                  <a:cs typeface="+mn-cs"/>
                </a:endParaRPr>
              </a:p>
            </p:txBody>
          </p:sp>
          <p:sp>
            <p:nvSpPr>
              <p:cNvPr id="64" name="椭圆 63"/>
              <p:cNvSpPr/>
              <p:nvPr/>
            </p:nvSpPr>
            <p:spPr>
              <a:xfrm>
                <a:off x="3213806" y="2586600"/>
                <a:ext cx="792000" cy="792000"/>
              </a:xfrm>
              <a:prstGeom prst="ellipse">
                <a:avLst/>
              </a:prstGeom>
              <a:solidFill>
                <a:srgbClr val="0A0A0A">
                  <a:lumMod val="75000"/>
                  <a:lumOff val="2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864108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7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微软雅黑"/>
                  <a:ea typeface="微软雅黑"/>
                  <a:cs typeface="+mn-cs"/>
                </a:endParaRPr>
              </a:p>
            </p:txBody>
          </p:sp>
        </p:grpSp>
        <p:sp>
          <p:nvSpPr>
            <p:cNvPr id="62" name="文本框 56"/>
            <p:cNvSpPr txBox="1"/>
            <p:nvPr/>
          </p:nvSpPr>
          <p:spPr>
            <a:xfrm>
              <a:off x="3505489" y="2720990"/>
              <a:ext cx="208633" cy="500797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pPr marL="0" marR="0" lvl="0" indent="0" algn="ctr" defTabSz="864108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35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微软雅黑"/>
                  <a:ea typeface="微软雅黑"/>
                </a:rPr>
                <a:t>2</a:t>
              </a:r>
              <a:endParaRPr kumimoji="0" lang="zh-CN" altLang="en-US" sz="3500" b="0" i="0" u="none" strike="noStrike" kern="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/>
                <a:ea typeface="微软雅黑"/>
              </a:endParaRPr>
            </a:p>
          </p:txBody>
        </p:sp>
      </p:grpSp>
      <p:grpSp>
        <p:nvGrpSpPr>
          <p:cNvPr id="65" name="组合 64"/>
          <p:cNvGrpSpPr/>
          <p:nvPr/>
        </p:nvGrpSpPr>
        <p:grpSpPr>
          <a:xfrm>
            <a:off x="6317744" y="4524518"/>
            <a:ext cx="1179425" cy="1179244"/>
            <a:chOff x="5013806" y="2514600"/>
            <a:chExt cx="936000" cy="936000"/>
          </a:xfrm>
        </p:grpSpPr>
        <p:grpSp>
          <p:nvGrpSpPr>
            <p:cNvPr id="66" name="组合 65"/>
            <p:cNvGrpSpPr/>
            <p:nvPr/>
          </p:nvGrpSpPr>
          <p:grpSpPr>
            <a:xfrm>
              <a:off x="5013806" y="2514600"/>
              <a:ext cx="936000" cy="936000"/>
              <a:chOff x="5013806" y="2514600"/>
              <a:chExt cx="936000" cy="936000"/>
            </a:xfrm>
          </p:grpSpPr>
          <p:sp>
            <p:nvSpPr>
              <p:cNvPr id="68" name="椭圆 67"/>
              <p:cNvSpPr/>
              <p:nvPr/>
            </p:nvSpPr>
            <p:spPr>
              <a:xfrm>
                <a:off x="5013806" y="2514600"/>
                <a:ext cx="936000" cy="936000"/>
              </a:xfrm>
              <a:prstGeom prst="ellipse">
                <a:avLst/>
              </a:prstGeom>
              <a:solidFill>
                <a:srgbClr val="FFC000"/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864108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7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微软雅黑"/>
                  <a:ea typeface="微软雅黑"/>
                  <a:cs typeface="+mn-cs"/>
                </a:endParaRPr>
              </a:p>
            </p:txBody>
          </p:sp>
          <p:sp>
            <p:nvSpPr>
              <p:cNvPr id="69" name="椭圆 68"/>
              <p:cNvSpPr/>
              <p:nvPr/>
            </p:nvSpPr>
            <p:spPr>
              <a:xfrm>
                <a:off x="5085806" y="2586600"/>
                <a:ext cx="792000" cy="792000"/>
              </a:xfrm>
              <a:prstGeom prst="ellipse">
                <a:avLst/>
              </a:prstGeom>
              <a:solidFill>
                <a:srgbClr val="0A0A0A">
                  <a:lumMod val="75000"/>
                  <a:lumOff val="25000"/>
                </a:srgbClr>
              </a:solidFill>
              <a:ln w="12700" cap="flat" cmpd="sng" algn="ctr">
                <a:noFill/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marL="0" marR="0" lvl="0" indent="0" algn="ctr" defTabSz="864108" eaLnBrk="1" fontAlgn="auto" latinLnBrk="0" hangingPunct="1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Tx/>
                  <a:buSzTx/>
                  <a:buFontTx/>
                  <a:buNone/>
                  <a:tabLst/>
                  <a:defRPr/>
                </a:pPr>
                <a:endParaRPr kumimoji="0" lang="zh-CN" altLang="en-US" sz="17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微软雅黑"/>
                  <a:ea typeface="微软雅黑"/>
                  <a:cs typeface="+mn-cs"/>
                </a:endParaRPr>
              </a:p>
            </p:txBody>
          </p:sp>
        </p:grpSp>
        <p:sp>
          <p:nvSpPr>
            <p:cNvPr id="67" name="文本框 61"/>
            <p:cNvSpPr txBox="1"/>
            <p:nvPr/>
          </p:nvSpPr>
          <p:spPr>
            <a:xfrm>
              <a:off x="5377489" y="2720990"/>
              <a:ext cx="208633" cy="500797"/>
            </a:xfrm>
            <a:prstGeom prst="rect">
              <a:avLst/>
            </a:prstGeom>
            <a:noFill/>
          </p:spPr>
          <p:txBody>
            <a:bodyPr wrap="none" lIns="0" rIns="0" rtlCol="0">
              <a:spAutoFit/>
            </a:bodyPr>
            <a:lstStyle/>
            <a:p>
              <a:pPr marL="0" marR="0" lvl="0" indent="0" algn="ctr" defTabSz="864108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altLang="zh-CN" sz="3500" b="0" i="0" u="none" strike="noStrike" kern="0" cap="none" spc="0" normalizeH="0" baseline="0" noProof="0" smtClean="0">
                  <a:ln>
                    <a:noFill/>
                  </a:ln>
                  <a:solidFill>
                    <a:srgbClr val="FFFFFF"/>
                  </a:solidFill>
                  <a:effectLst/>
                  <a:uLnTx/>
                  <a:uFillTx/>
                  <a:latin typeface="微软雅黑"/>
                  <a:ea typeface="微软雅黑"/>
                </a:rPr>
                <a:t>3</a:t>
              </a:r>
              <a:endParaRPr kumimoji="0" lang="zh-CN" altLang="en-US" sz="3500" b="0" i="0" u="none" strike="noStrike" kern="0" cap="none" spc="0" normalizeH="0" baseline="0" noProof="0" smtClean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微软雅黑"/>
                <a:ea typeface="微软雅黑"/>
              </a:endParaRPr>
            </a:p>
          </p:txBody>
        </p:sp>
      </p:grpSp>
      <p:sp>
        <p:nvSpPr>
          <p:cNvPr id="70" name="矩形 69"/>
          <p:cNvSpPr/>
          <p:nvPr/>
        </p:nvSpPr>
        <p:spPr>
          <a:xfrm>
            <a:off x="4742946" y="4046046"/>
            <a:ext cx="1970170" cy="393338"/>
          </a:xfrm>
          <a:prstGeom prst="rect">
            <a:avLst/>
          </a:prstGeom>
        </p:spPr>
        <p:txBody>
          <a:bodyPr wrap="square" lIns="115214" tIns="57607" rIns="115214" bIns="57607">
            <a:spAutoFit/>
          </a:bodyPr>
          <a:lstStyle/>
          <a:p>
            <a:pPr algn="ctr" defTabSz="864108"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>
                <a:solidFill>
                  <a:srgbClr val="0A0A0A"/>
                </a:solidFill>
                <a:latin typeface="微软雅黑"/>
                <a:ea typeface="微软雅黑"/>
              </a:rPr>
              <a:t>此处添加关键字</a:t>
            </a:r>
            <a:endParaRPr lang="zh-CN" altLang="en-US" dirty="0">
              <a:solidFill>
                <a:srgbClr val="0A0A0A"/>
              </a:solidFill>
              <a:latin typeface="微软雅黑"/>
              <a:ea typeface="微软雅黑"/>
            </a:endParaRPr>
          </a:p>
        </p:txBody>
      </p:sp>
      <p:grpSp>
        <p:nvGrpSpPr>
          <p:cNvPr id="71" name="组合 70"/>
          <p:cNvGrpSpPr/>
          <p:nvPr/>
        </p:nvGrpSpPr>
        <p:grpSpPr>
          <a:xfrm>
            <a:off x="684494" y="4222255"/>
            <a:ext cx="2907716" cy="1682302"/>
            <a:chOff x="4006936" y="732817"/>
            <a:chExt cx="2307584" cy="1335291"/>
          </a:xfrm>
        </p:grpSpPr>
        <p:sp>
          <p:nvSpPr>
            <p:cNvPr id="72" name="TextBox 81"/>
            <p:cNvSpPr txBox="1"/>
            <p:nvPr/>
          </p:nvSpPr>
          <p:spPr>
            <a:xfrm>
              <a:off x="4006936" y="732817"/>
              <a:ext cx="2307584" cy="2931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defTabSz="864108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b="1">
                  <a:solidFill>
                    <a:srgbClr val="0A0A0A">
                      <a:lumMod val="75000"/>
                      <a:lumOff val="25000"/>
                    </a:srgbClr>
                  </a:solidFill>
                  <a:latin typeface="微软雅黑"/>
                  <a:ea typeface="微软雅黑"/>
                </a:rPr>
                <a:t>在此处添加小标题</a:t>
              </a:r>
              <a:endParaRPr lang="zh-CN" altLang="en-US" b="1" dirty="0">
                <a:solidFill>
                  <a:srgbClr val="0A0A0A">
                    <a:lumMod val="75000"/>
                    <a:lumOff val="25000"/>
                  </a:srgbClr>
                </a:solidFill>
                <a:latin typeface="微软雅黑"/>
                <a:ea typeface="微软雅黑"/>
              </a:endParaRPr>
            </a:p>
          </p:txBody>
        </p:sp>
        <p:sp>
          <p:nvSpPr>
            <p:cNvPr id="73" name="TextBox 82"/>
            <p:cNvSpPr txBox="1"/>
            <p:nvPr/>
          </p:nvSpPr>
          <p:spPr>
            <a:xfrm>
              <a:off x="4086825" y="1006279"/>
              <a:ext cx="2227695" cy="1061829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>
              <a:defPPr>
                <a:defRPr lang="zh-CN"/>
              </a:defPPr>
              <a:lvl1pPr algn="just">
                <a:lnSpc>
                  <a:spcPct val="150000"/>
                </a:lnSpc>
                <a:defRPr sz="1100">
                  <a:latin typeface="+mn-ea"/>
                </a:defRPr>
              </a:lvl1pPr>
            </a:lstStyle>
            <a:p>
              <a:pPr defTabSz="864108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sz="1300">
                  <a:solidFill>
                    <a:srgbClr val="0A0A0A"/>
                  </a:solidFill>
                  <a:latin typeface="微软雅黑"/>
                  <a:ea typeface="微软雅黑"/>
                </a:rPr>
                <a:t>请在此添加正文并根据需要调整字体大小，建议采用</a:t>
              </a:r>
              <a:r>
                <a:rPr lang="en-US" altLang="zh-CN" sz="1300">
                  <a:solidFill>
                    <a:srgbClr val="0A0A0A"/>
                  </a:solidFill>
                  <a:latin typeface="微软雅黑"/>
                  <a:ea typeface="微软雅黑"/>
                </a:rPr>
                <a:t>1.5</a:t>
              </a:r>
              <a:r>
                <a:rPr lang="zh-CN" altLang="en-US" sz="1300">
                  <a:solidFill>
                    <a:srgbClr val="0A0A0A"/>
                  </a:solidFill>
                  <a:latin typeface="微软雅黑"/>
                  <a:ea typeface="微软雅黑"/>
                </a:rPr>
                <a:t>倍行距和两端对齐方式。请在此添加正文并根据需要调整字体大小。</a:t>
              </a:r>
              <a:endParaRPr lang="zh-CN" altLang="en-US" sz="1300" dirty="0">
                <a:solidFill>
                  <a:srgbClr val="0A0A0A"/>
                </a:solidFill>
                <a:latin typeface="微软雅黑"/>
                <a:ea typeface="微软雅黑"/>
              </a:endParaRPr>
            </a:p>
          </p:txBody>
        </p:sp>
      </p:grpSp>
      <p:grpSp>
        <p:nvGrpSpPr>
          <p:cNvPr id="74" name="组合 73"/>
          <p:cNvGrpSpPr/>
          <p:nvPr/>
        </p:nvGrpSpPr>
        <p:grpSpPr>
          <a:xfrm>
            <a:off x="7863853" y="4222255"/>
            <a:ext cx="2907716" cy="1682302"/>
            <a:chOff x="4006936" y="732817"/>
            <a:chExt cx="2307584" cy="1335291"/>
          </a:xfrm>
        </p:grpSpPr>
        <p:sp>
          <p:nvSpPr>
            <p:cNvPr id="75" name="TextBox 81"/>
            <p:cNvSpPr txBox="1"/>
            <p:nvPr/>
          </p:nvSpPr>
          <p:spPr>
            <a:xfrm>
              <a:off x="4006936" y="732817"/>
              <a:ext cx="2307584" cy="2931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defTabSz="864108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b="1">
                  <a:solidFill>
                    <a:srgbClr val="0A0A0A">
                      <a:lumMod val="75000"/>
                      <a:lumOff val="25000"/>
                    </a:srgbClr>
                  </a:solidFill>
                  <a:latin typeface="微软雅黑"/>
                  <a:ea typeface="微软雅黑"/>
                </a:rPr>
                <a:t>在此处添加小标题</a:t>
              </a:r>
              <a:endParaRPr lang="zh-CN" altLang="en-US" b="1" dirty="0">
                <a:solidFill>
                  <a:srgbClr val="0A0A0A">
                    <a:lumMod val="75000"/>
                    <a:lumOff val="25000"/>
                  </a:srgbClr>
                </a:solidFill>
                <a:latin typeface="微软雅黑"/>
                <a:ea typeface="微软雅黑"/>
              </a:endParaRPr>
            </a:p>
          </p:txBody>
        </p:sp>
        <p:sp>
          <p:nvSpPr>
            <p:cNvPr id="76" name="TextBox 82"/>
            <p:cNvSpPr txBox="1"/>
            <p:nvPr/>
          </p:nvSpPr>
          <p:spPr>
            <a:xfrm>
              <a:off x="4086825" y="1006279"/>
              <a:ext cx="2227695" cy="1061829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>
              <a:defPPr>
                <a:defRPr lang="zh-CN"/>
              </a:defPPr>
              <a:lvl1pPr algn="just">
                <a:lnSpc>
                  <a:spcPct val="150000"/>
                </a:lnSpc>
                <a:defRPr sz="1100">
                  <a:latin typeface="+mn-ea"/>
                </a:defRPr>
              </a:lvl1pPr>
            </a:lstStyle>
            <a:p>
              <a:pPr defTabSz="864108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sz="1300">
                  <a:solidFill>
                    <a:srgbClr val="0A0A0A"/>
                  </a:solidFill>
                  <a:latin typeface="微软雅黑"/>
                  <a:ea typeface="微软雅黑"/>
                </a:rPr>
                <a:t>请在此添加正文并根据需要调整字体大小，建议采用</a:t>
              </a:r>
              <a:r>
                <a:rPr lang="en-US" altLang="zh-CN" sz="1300">
                  <a:solidFill>
                    <a:srgbClr val="0A0A0A"/>
                  </a:solidFill>
                  <a:latin typeface="微软雅黑"/>
                  <a:ea typeface="微软雅黑"/>
                </a:rPr>
                <a:t>1.5</a:t>
              </a:r>
              <a:r>
                <a:rPr lang="zh-CN" altLang="en-US" sz="1300">
                  <a:solidFill>
                    <a:srgbClr val="0A0A0A"/>
                  </a:solidFill>
                  <a:latin typeface="微软雅黑"/>
                  <a:ea typeface="微软雅黑"/>
                </a:rPr>
                <a:t>倍行距和两端对齐方式。请在此添加正文并根据需要调整字体大小。</a:t>
              </a:r>
              <a:endParaRPr lang="zh-CN" altLang="en-US" sz="1300" dirty="0">
                <a:solidFill>
                  <a:srgbClr val="0A0A0A"/>
                </a:solidFill>
                <a:latin typeface="微软雅黑"/>
                <a:ea typeface="微软雅黑"/>
              </a:endParaRPr>
            </a:p>
          </p:txBody>
        </p:sp>
      </p:grpSp>
      <p:grpSp>
        <p:nvGrpSpPr>
          <p:cNvPr id="77" name="组合 76"/>
          <p:cNvGrpSpPr/>
          <p:nvPr/>
        </p:nvGrpSpPr>
        <p:grpSpPr>
          <a:xfrm>
            <a:off x="7039760" y="1979902"/>
            <a:ext cx="3731809" cy="1337108"/>
            <a:chOff x="4006936" y="732817"/>
            <a:chExt cx="3105766" cy="1061301"/>
          </a:xfrm>
        </p:grpSpPr>
        <p:sp>
          <p:nvSpPr>
            <p:cNvPr id="78" name="TextBox 81"/>
            <p:cNvSpPr txBox="1"/>
            <p:nvPr/>
          </p:nvSpPr>
          <p:spPr>
            <a:xfrm>
              <a:off x="4006936" y="732817"/>
              <a:ext cx="2307584" cy="293149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defTabSz="864108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b="1">
                  <a:solidFill>
                    <a:srgbClr val="0A0A0A">
                      <a:lumMod val="75000"/>
                      <a:lumOff val="25000"/>
                    </a:srgbClr>
                  </a:solidFill>
                  <a:latin typeface="微软雅黑"/>
                  <a:ea typeface="微软雅黑"/>
                </a:rPr>
                <a:t>在此处添加小标题</a:t>
              </a:r>
              <a:endParaRPr lang="zh-CN" altLang="en-US" b="1" dirty="0">
                <a:solidFill>
                  <a:srgbClr val="0A0A0A">
                    <a:lumMod val="75000"/>
                    <a:lumOff val="25000"/>
                  </a:srgbClr>
                </a:solidFill>
                <a:latin typeface="微软雅黑"/>
                <a:ea typeface="微软雅黑"/>
              </a:endParaRPr>
            </a:p>
          </p:txBody>
        </p:sp>
        <p:sp>
          <p:nvSpPr>
            <p:cNvPr id="79" name="TextBox 82"/>
            <p:cNvSpPr txBox="1"/>
            <p:nvPr/>
          </p:nvSpPr>
          <p:spPr>
            <a:xfrm>
              <a:off x="4086825" y="1006279"/>
              <a:ext cx="3025877" cy="787839"/>
            </a:xfrm>
            <a:prstGeom prst="rect">
              <a:avLst/>
            </a:prstGeom>
            <a:noFill/>
          </p:spPr>
          <p:txBody>
            <a:bodyPr wrap="square" lIns="0" rIns="0" rtlCol="0">
              <a:spAutoFit/>
            </a:bodyPr>
            <a:lstStyle>
              <a:defPPr>
                <a:defRPr lang="zh-CN"/>
              </a:defPPr>
              <a:lvl1pPr algn="just">
                <a:lnSpc>
                  <a:spcPct val="150000"/>
                </a:lnSpc>
                <a:defRPr sz="1100">
                  <a:latin typeface="+mn-ea"/>
                </a:defRPr>
              </a:lvl1pPr>
            </a:lstStyle>
            <a:p>
              <a:pPr defTabSz="864108" fontAlgn="auto">
                <a:spcBef>
                  <a:spcPts val="0"/>
                </a:spcBef>
                <a:spcAft>
                  <a:spcPts val="0"/>
                </a:spcAft>
              </a:pPr>
              <a:r>
                <a:rPr lang="zh-CN" altLang="en-US" sz="1300">
                  <a:solidFill>
                    <a:srgbClr val="0A0A0A"/>
                  </a:solidFill>
                  <a:latin typeface="微软雅黑"/>
                  <a:ea typeface="微软雅黑"/>
                </a:rPr>
                <a:t>请在此添加正文并根据需要调整字体大小，建议采用</a:t>
              </a:r>
              <a:r>
                <a:rPr lang="en-US" altLang="zh-CN" sz="1300">
                  <a:solidFill>
                    <a:srgbClr val="0A0A0A"/>
                  </a:solidFill>
                  <a:latin typeface="微软雅黑"/>
                  <a:ea typeface="微软雅黑"/>
                </a:rPr>
                <a:t>1.5</a:t>
              </a:r>
              <a:r>
                <a:rPr lang="zh-CN" altLang="en-US" sz="1300">
                  <a:solidFill>
                    <a:srgbClr val="0A0A0A"/>
                  </a:solidFill>
                  <a:latin typeface="微软雅黑"/>
                  <a:ea typeface="微软雅黑"/>
                </a:rPr>
                <a:t>倍行距和两端对齐方式。请在此添加正文并根据需要调整字体大小。</a:t>
              </a:r>
              <a:endParaRPr lang="zh-CN" altLang="en-US" sz="1300" dirty="0">
                <a:solidFill>
                  <a:srgbClr val="0A0A0A"/>
                </a:solidFill>
                <a:latin typeface="微软雅黑"/>
                <a:ea typeface="微软雅黑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06375365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/>
        </p:nvSpPr>
        <p:spPr>
          <a:xfrm>
            <a:off x="1537429" y="5046195"/>
            <a:ext cx="10030654" cy="335689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15214" tIns="57607" rIns="115214" bIns="57607" rtlCol="0" anchor="ctr"/>
          <a:lstStyle/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模板下载：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2"/>
              </a:rPr>
              <a:t>www.1ppt.com/moban/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    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行业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模板：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3"/>
              </a:rPr>
              <a:t>www.1ppt.com/hangye/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节日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模板：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4"/>
              </a:rPr>
              <a:t>www.1ppt.com/jieri/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          PPT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素材下载：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5"/>
              </a:rPr>
              <a:t>www.1ppt.com/sucai/</a:t>
            </a:r>
            <a:endParaRPr lang="en-US" altLang="zh-CN" sz="2000" dirty="0">
              <a:solidFill>
                <a:srgbClr val="EEECE1">
                  <a:lumMod val="25000"/>
                </a:srgbClr>
              </a:solidFill>
            </a:endParaRPr>
          </a:p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背景图片：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6"/>
              </a:rPr>
              <a:t>www.1ppt.com/beijing/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     PPT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图表下载：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7"/>
              </a:rPr>
              <a:t>www.1ppt.com/tubiao/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    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优秀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下载：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8"/>
              </a:rPr>
              <a:t>www.1ppt.com/xiazai/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       PPT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教程：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9"/>
              </a:rPr>
              <a:t>www.1ppt.com/powerpoint/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    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Word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教程：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10"/>
              </a:rPr>
              <a:t>www.1ppt.com/word/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             Excel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教程：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11"/>
              </a:rPr>
              <a:t>www.1ppt.com/excel/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</a:pP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PPT</a:t>
            </a:r>
            <a:r>
              <a:rPr lang="zh-CN" altLang="en-US" sz="2000" dirty="0">
                <a:solidFill>
                  <a:srgbClr val="EEECE1">
                    <a:lumMod val="25000"/>
                  </a:srgbClr>
                </a:solidFill>
              </a:rPr>
              <a:t>课件下载：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  <a:hlinkClick r:id="rId12"/>
              </a:rPr>
              <a:t>www.1ppt.com/kejian/</a:t>
            </a:r>
            <a:r>
              <a:rPr lang="en-US" altLang="zh-CN" sz="2000" dirty="0">
                <a:solidFill>
                  <a:srgbClr val="EEECE1">
                    <a:lumMod val="25000"/>
                  </a:srgbClr>
                </a:solidFill>
              </a:rPr>
              <a:t> </a:t>
            </a:r>
            <a:endParaRPr lang="zh-CN" altLang="en-US" sz="2000" dirty="0">
              <a:solidFill>
                <a:srgbClr val="EEECE1">
                  <a:lumMod val="25000"/>
                </a:srgbClr>
              </a:solidFill>
            </a:endParaRPr>
          </a:p>
        </p:txBody>
      </p:sp>
      <p:sp>
        <p:nvSpPr>
          <p:cNvPr id="3" name="Rectangle 17"/>
          <p:cNvSpPr>
            <a:spLocks noChangeArrowheads="1"/>
          </p:cNvSpPr>
          <p:nvPr/>
        </p:nvSpPr>
        <p:spPr bwMode="gray">
          <a:xfrm>
            <a:off x="0" y="2880244"/>
            <a:ext cx="11522075" cy="2800257"/>
          </a:xfrm>
          <a:prstGeom prst="rect">
            <a:avLst/>
          </a:prstGeom>
          <a:solidFill>
            <a:schemeClr val="tx2">
              <a:lumMod val="75000"/>
            </a:schemeClr>
          </a:solidFill>
          <a:ln w="9525">
            <a:noFill/>
            <a:miter lim="800000"/>
            <a:headEnd/>
            <a:tailEnd/>
          </a:ln>
        </p:spPr>
        <p:txBody>
          <a:bodyPr wrap="none" lIns="115214" tIns="57607" rIns="115214" bIns="57607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zh-CN" altLang="en-US" kern="0" dirty="0">
              <a:solidFill>
                <a:srgbClr val="005397"/>
              </a:solidFill>
              <a:latin typeface="Arial"/>
              <a:ea typeface="微软雅黑"/>
            </a:endParaRPr>
          </a:p>
        </p:txBody>
      </p:sp>
      <p:sp>
        <p:nvSpPr>
          <p:cNvPr id="15" name="Rectangle 3"/>
          <p:cNvSpPr>
            <a:spLocks noChangeArrowheads="1"/>
          </p:cNvSpPr>
          <p:nvPr/>
        </p:nvSpPr>
        <p:spPr bwMode="auto">
          <a:xfrm>
            <a:off x="590107" y="3006736"/>
            <a:ext cx="5170931" cy="2493094"/>
          </a:xfrm>
          <a:prstGeom prst="rect">
            <a:avLst/>
          </a:prstGeom>
          <a:noFill/>
          <a:ln w="3175" algn="ctr">
            <a:noFill/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115214" tIns="57607" rIns="115214" bIns="57607"/>
          <a:lstStyle/>
          <a:p>
            <a:pPr fontAlgn="auto">
              <a:spcBef>
                <a:spcPct val="20000"/>
              </a:spcBef>
              <a:spcAft>
                <a:spcPts val="0"/>
              </a:spcAft>
              <a:buClr>
                <a:srgbClr val="5B8CC1"/>
              </a:buClr>
              <a:defRPr/>
            </a:pPr>
            <a:r>
              <a:rPr lang="zh-CN" altLang="en-US" sz="2500" b="1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可以在下列情况使用</a:t>
            </a: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5B8CC1"/>
              </a:buClr>
              <a:buFont typeface="Wingdings" pitchFamily="2" charset="2"/>
              <a:buChar char="n"/>
              <a:defRPr/>
            </a:pPr>
            <a:endParaRPr lang="zh-CN" altLang="en-US" sz="1500" kern="0" dirty="0">
              <a:solidFill>
                <a:prstClr val="white"/>
              </a:solidFill>
              <a:latin typeface="微软雅黑" pitchFamily="34" charset="-122"/>
              <a:ea typeface="微软雅黑" pitchFamily="34" charset="-122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500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不限次数的用于您个人</a:t>
            </a:r>
            <a:r>
              <a:rPr lang="en-US" altLang="zh-CN" sz="1500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/</a:t>
            </a:r>
            <a:r>
              <a:rPr lang="zh-CN" altLang="en-US" sz="1500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公司、企业的商业演示。</a:t>
            </a: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500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修改模板中的内容包括，图片，数据，文本的替换。</a:t>
            </a: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500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拷贝模板中的内容用于其它幻灯片母版中使用。</a:t>
            </a:r>
          </a:p>
          <a:p>
            <a:pPr fontAlgn="auto">
              <a:spcBef>
                <a:spcPct val="20000"/>
              </a:spcBef>
              <a:spcAft>
                <a:spcPts val="0"/>
              </a:spcAft>
              <a:buClr>
                <a:srgbClr val="5B8CC1"/>
              </a:buClr>
              <a:buFont typeface="Wingdings" pitchFamily="2" charset="2"/>
              <a:buChar char="n"/>
              <a:defRPr/>
            </a:pPr>
            <a:endParaRPr lang="en-US" altLang="zh-CN" sz="1500" kern="0" dirty="0">
              <a:solidFill>
                <a:prstClr val="white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sp>
        <p:nvSpPr>
          <p:cNvPr id="16" name="Rectangle 4"/>
          <p:cNvSpPr>
            <a:spLocks noChangeArrowheads="1"/>
          </p:cNvSpPr>
          <p:nvPr/>
        </p:nvSpPr>
        <p:spPr bwMode="auto">
          <a:xfrm>
            <a:off x="5761037" y="3006736"/>
            <a:ext cx="5170932" cy="2493094"/>
          </a:xfrm>
          <a:prstGeom prst="rect">
            <a:avLst/>
          </a:prstGeom>
          <a:noFill/>
          <a:ln w="3175" algn="ctr">
            <a:noFill/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115214" tIns="57607" rIns="115214" bIns="57607"/>
          <a:lstStyle/>
          <a:p>
            <a:pPr fontAlgn="auto">
              <a:spcBef>
                <a:spcPct val="20000"/>
              </a:spcBef>
              <a:spcAft>
                <a:spcPts val="0"/>
              </a:spcAft>
              <a:buClr>
                <a:srgbClr val="5B8CC1"/>
              </a:buClr>
              <a:defRPr/>
            </a:pPr>
            <a:r>
              <a:rPr lang="zh-CN" altLang="en-US" sz="2500" b="1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不可以在以下情况使用</a:t>
            </a: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5B8CC1"/>
              </a:buClr>
              <a:buFont typeface="Wingdings" pitchFamily="2" charset="2"/>
              <a:buChar char="n"/>
              <a:defRPr/>
            </a:pPr>
            <a:endParaRPr lang="zh-CN" altLang="en-US" sz="1300" b="1" kern="0" dirty="0">
              <a:solidFill>
                <a:prstClr val="white"/>
              </a:solidFill>
              <a:latin typeface="微软雅黑" pitchFamily="34" charset="-122"/>
              <a:ea typeface="微软雅黑" pitchFamily="34" charset="-122"/>
            </a:endParaRP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500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用于任何形式的在线付费下载。</a:t>
            </a: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500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收集整理我们发布的免费资源后，打包上传并</a:t>
            </a: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5B8CC1"/>
              </a:buClr>
              <a:defRPr/>
            </a:pPr>
            <a:r>
              <a:rPr lang="zh-CN" altLang="en-US" sz="1500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   用于各种形式的付费下载。</a:t>
            </a:r>
          </a:p>
          <a:p>
            <a:pPr fontAlgn="auto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500" kern="0" dirty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收集整理我们发布的免费资源后，刻录光碟销售。</a:t>
            </a:r>
            <a:endParaRPr lang="zh-CN" altLang="en-GB" sz="1500" kern="0" dirty="0">
              <a:solidFill>
                <a:prstClr val="white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pic>
        <p:nvPicPr>
          <p:cNvPr id="17" name="Picture 10" descr="png-0644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66841" y="3134746"/>
            <a:ext cx="496089" cy="4960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8" name="Picture 11" descr="png-0652"/>
          <p:cNvPicPr>
            <a:picLocks noChangeAspect="1" noChangeArrowheads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633735" y="3134746"/>
            <a:ext cx="496089" cy="4960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9" name="图片 8"/>
          <p:cNvPicPr>
            <a:picLocks noChangeAspect="1"/>
          </p:cNvPicPr>
          <p:nvPr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34268" y="215659"/>
            <a:ext cx="9717199" cy="3378909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7717938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模板网：www.1ppt.com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>
          <a:solidFill>
            <a:schemeClr val="bg1">
              <a:lumMod val="75000"/>
            </a:schemeClr>
          </a:solidFill>
        </a:ln>
        <a:effectLst/>
        <a:scene3d>
          <a:camera prst="orthographicFront"/>
          <a:lightRig rig="flat" dir="t"/>
        </a:scene3d>
        <a:sp3d>
          <a:extrusionClr>
            <a:schemeClr val="bg1"/>
          </a:extrusionClr>
          <a:contourClr>
            <a:schemeClr val="bg1"/>
          </a:contourClr>
        </a:sp3d>
      </a:spPr>
      <a:bodyPr rtlCol="0" anchor="ctr"/>
      <a:lstStyle>
        <a:defPPr marL="0" algn="ctr" eaLnBrk="0" fontAlgn="ctr" hangingPunct="0">
          <a:spcBef>
            <a:spcPts val="0"/>
          </a:spcBef>
          <a:spcAft>
            <a:spcPts val="0"/>
          </a:spcAft>
          <a:buClr>
            <a:srgbClr val="FF0000"/>
          </a:buClr>
          <a:buSzPct val="70000"/>
          <a:tabLst>
            <a:tab pos="136525" algn="l"/>
          </a:tabLst>
          <a:defRPr sz="1400">
            <a:latin typeface="微软雅黑" pitchFamily="34" charset="-122"/>
            <a:ea typeface="微软雅黑" pitchFamily="34" charset="-122"/>
          </a:defRPr>
        </a:defPPr>
      </a:lstStyle>
      <a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第一PPT：www.1ppt.com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23074</TotalTime>
  <Words>839</Words>
  <Application>Microsoft Office PowerPoint</Application>
  <PresentationFormat>自定义</PresentationFormat>
  <Paragraphs>63</Paragraphs>
  <Slides>5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2</vt:i4>
      </vt:variant>
      <vt:variant>
        <vt:lpstr>幻灯片标题</vt:lpstr>
      </vt:variant>
      <vt:variant>
        <vt:i4>5</vt:i4>
      </vt:variant>
    </vt:vector>
  </HeadingPairs>
  <TitlesOfParts>
    <vt:vector size="7" baseType="lpstr">
      <vt:lpstr>第一PPT模板网：www.1ppt.com</vt:lpstr>
      <vt:lpstr>第一PPT：www.1ppt.com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第一PPT</dc:title>
  <dc:creator>www.1ppt.com</dc:creator>
  <cp:keywords>第一PPT www.1ppt.com</cp:keywords>
  <dc:description>http://www.1ppt.com</dc:description>
  <cp:lastModifiedBy>Windows User</cp:lastModifiedBy>
  <cp:revision>1368</cp:revision>
  <dcterms:created xsi:type="dcterms:W3CDTF">2009-02-11T05:37:22Z</dcterms:created>
  <dcterms:modified xsi:type="dcterms:W3CDTF">2019-08-30T15:28:22Z</dcterms:modified>
  <cp:category>http://www.1ppt.com</cp:category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</Properties>
</file>