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8"/>
  </p:notesMasterIdLst>
  <p:handoutMasterIdLst>
    <p:handoutMasterId r:id="rId9"/>
  </p:handoutMasterIdLst>
  <p:sldIdLst>
    <p:sldId id="461" r:id="rId3"/>
    <p:sldId id="462" r:id="rId4"/>
    <p:sldId id="463" r:id="rId5"/>
    <p:sldId id="464" r:id="rId6"/>
    <p:sldId id="359" r:id="rId7"/>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70" autoAdjust="0"/>
    <p:restoredTop sz="95672" autoAdjust="0"/>
  </p:normalViewPr>
  <p:slideViewPr>
    <p:cSldViewPr>
      <p:cViewPr>
        <p:scale>
          <a:sx n="75" d="100"/>
          <a:sy n="75" d="100"/>
        </p:scale>
        <p:origin x="-2310" y="-414"/>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2019/8/30</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2019/8/30</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2019/8/30</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2019/8/30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9.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12"/>
          <p:cNvSpPr>
            <a:spLocks/>
          </p:cNvSpPr>
          <p:nvPr/>
        </p:nvSpPr>
        <p:spPr bwMode="auto">
          <a:xfrm>
            <a:off x="5817169" y="4471170"/>
            <a:ext cx="1785903" cy="1793427"/>
          </a:xfrm>
          <a:custGeom>
            <a:avLst/>
            <a:gdLst>
              <a:gd name="T0" fmla="*/ 0 w 2320"/>
              <a:gd name="T1" fmla="*/ 1620 h 2320"/>
              <a:gd name="T2" fmla="*/ 700 w 2320"/>
              <a:gd name="T3" fmla="*/ 2320 h 2320"/>
              <a:gd name="T4" fmla="*/ 2320 w 2320"/>
              <a:gd name="T5" fmla="*/ 2320 h 2320"/>
              <a:gd name="T6" fmla="*/ 2320 w 2320"/>
              <a:gd name="T7" fmla="*/ 700 h 2320"/>
              <a:gd name="T8" fmla="*/ 1620 w 2320"/>
              <a:gd name="T9" fmla="*/ 0 h 2320"/>
              <a:gd name="T10" fmla="*/ 0 w 2320"/>
              <a:gd name="T11" fmla="*/ 0 h 2320"/>
              <a:gd name="T12" fmla="*/ 0 w 2320"/>
              <a:gd name="T13" fmla="*/ 1620 h 2320"/>
            </a:gdLst>
            <a:ahLst/>
            <a:cxnLst>
              <a:cxn ang="0">
                <a:pos x="T0" y="T1"/>
              </a:cxn>
              <a:cxn ang="0">
                <a:pos x="T2" y="T3"/>
              </a:cxn>
              <a:cxn ang="0">
                <a:pos x="T4" y="T5"/>
              </a:cxn>
              <a:cxn ang="0">
                <a:pos x="T6" y="T7"/>
              </a:cxn>
              <a:cxn ang="0">
                <a:pos x="T8" y="T9"/>
              </a:cxn>
              <a:cxn ang="0">
                <a:pos x="T10" y="T11"/>
              </a:cxn>
              <a:cxn ang="0">
                <a:pos x="T12" y="T13"/>
              </a:cxn>
            </a:cxnLst>
            <a:rect l="0" t="0" r="r" b="b"/>
            <a:pathLst>
              <a:path w="2320" h="2320">
                <a:moveTo>
                  <a:pt x="0" y="1620"/>
                </a:moveTo>
                <a:cubicBezTo>
                  <a:pt x="0" y="2005"/>
                  <a:pt x="315" y="2320"/>
                  <a:pt x="700" y="2320"/>
                </a:cubicBezTo>
                <a:cubicBezTo>
                  <a:pt x="1240" y="2320"/>
                  <a:pt x="1780" y="2320"/>
                  <a:pt x="2320" y="2320"/>
                </a:cubicBezTo>
                <a:cubicBezTo>
                  <a:pt x="2320" y="1780"/>
                  <a:pt x="2320" y="1240"/>
                  <a:pt x="2320" y="700"/>
                </a:cubicBezTo>
                <a:cubicBezTo>
                  <a:pt x="2320" y="315"/>
                  <a:pt x="2005" y="0"/>
                  <a:pt x="1620" y="0"/>
                </a:cubicBezTo>
                <a:cubicBezTo>
                  <a:pt x="1080" y="0"/>
                  <a:pt x="540" y="0"/>
                  <a:pt x="0" y="0"/>
                </a:cubicBezTo>
                <a:lnTo>
                  <a:pt x="0" y="1620"/>
                </a:lnTo>
                <a:close/>
              </a:path>
            </a:pathLst>
          </a:custGeom>
          <a:solidFill>
            <a:srgbClr val="F87A08"/>
          </a:solidFill>
          <a:ln>
            <a:noFill/>
          </a:ln>
        </p:spPr>
        <p:txBody>
          <a:bodyPr vert="horz" wrap="square" lIns="115214" tIns="57607" rIns="115214" bIns="57607"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Calibri" pitchFamily="34" charset="0"/>
              <a:ea typeface="宋体" charset="-122"/>
            </a:endParaRPr>
          </a:p>
        </p:txBody>
      </p:sp>
      <p:sp>
        <p:nvSpPr>
          <p:cNvPr id="23" name="Freeform 13"/>
          <p:cNvSpPr>
            <a:spLocks/>
          </p:cNvSpPr>
          <p:nvPr/>
        </p:nvSpPr>
        <p:spPr bwMode="auto">
          <a:xfrm>
            <a:off x="3919004" y="4471170"/>
            <a:ext cx="1785903" cy="1793427"/>
          </a:xfrm>
          <a:custGeom>
            <a:avLst/>
            <a:gdLst>
              <a:gd name="T0" fmla="*/ 2320 w 2320"/>
              <a:gd name="T1" fmla="*/ 1620 h 2320"/>
              <a:gd name="T2" fmla="*/ 1620 w 2320"/>
              <a:gd name="T3" fmla="*/ 2320 h 2320"/>
              <a:gd name="T4" fmla="*/ 0 w 2320"/>
              <a:gd name="T5" fmla="*/ 2320 h 2320"/>
              <a:gd name="T6" fmla="*/ 0 w 2320"/>
              <a:gd name="T7" fmla="*/ 700 h 2320"/>
              <a:gd name="T8" fmla="*/ 700 w 2320"/>
              <a:gd name="T9" fmla="*/ 0 h 2320"/>
              <a:gd name="T10" fmla="*/ 2320 w 2320"/>
              <a:gd name="T11" fmla="*/ 0 h 2320"/>
              <a:gd name="T12" fmla="*/ 2320 w 2320"/>
              <a:gd name="T13" fmla="*/ 1620 h 2320"/>
            </a:gdLst>
            <a:ahLst/>
            <a:cxnLst>
              <a:cxn ang="0">
                <a:pos x="T0" y="T1"/>
              </a:cxn>
              <a:cxn ang="0">
                <a:pos x="T2" y="T3"/>
              </a:cxn>
              <a:cxn ang="0">
                <a:pos x="T4" y="T5"/>
              </a:cxn>
              <a:cxn ang="0">
                <a:pos x="T6" y="T7"/>
              </a:cxn>
              <a:cxn ang="0">
                <a:pos x="T8" y="T9"/>
              </a:cxn>
              <a:cxn ang="0">
                <a:pos x="T10" y="T11"/>
              </a:cxn>
              <a:cxn ang="0">
                <a:pos x="T12" y="T13"/>
              </a:cxn>
            </a:cxnLst>
            <a:rect l="0" t="0" r="r" b="b"/>
            <a:pathLst>
              <a:path w="2320" h="2320">
                <a:moveTo>
                  <a:pt x="2320" y="1620"/>
                </a:moveTo>
                <a:cubicBezTo>
                  <a:pt x="2320" y="2005"/>
                  <a:pt x="2005" y="2320"/>
                  <a:pt x="1620" y="2320"/>
                </a:cubicBezTo>
                <a:cubicBezTo>
                  <a:pt x="1080" y="2320"/>
                  <a:pt x="540" y="2320"/>
                  <a:pt x="0" y="2320"/>
                </a:cubicBezTo>
                <a:cubicBezTo>
                  <a:pt x="0" y="1780"/>
                  <a:pt x="0" y="1240"/>
                  <a:pt x="0" y="700"/>
                </a:cubicBezTo>
                <a:cubicBezTo>
                  <a:pt x="0" y="315"/>
                  <a:pt x="315" y="0"/>
                  <a:pt x="700" y="0"/>
                </a:cubicBezTo>
                <a:cubicBezTo>
                  <a:pt x="1240" y="0"/>
                  <a:pt x="1780" y="0"/>
                  <a:pt x="2320" y="0"/>
                </a:cubicBezTo>
                <a:lnTo>
                  <a:pt x="2320" y="1620"/>
                </a:lnTo>
                <a:close/>
              </a:path>
            </a:pathLst>
          </a:custGeom>
          <a:solidFill>
            <a:srgbClr val="74AF47"/>
          </a:solidFill>
          <a:ln>
            <a:noFill/>
          </a:ln>
        </p:spPr>
        <p:txBody>
          <a:bodyPr vert="horz" wrap="square" lIns="115214" tIns="57607" rIns="115214" bIns="57607"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itchFamily="34" charset="0"/>
              <a:ea typeface="宋体" charset="-122"/>
            </a:endParaRPr>
          </a:p>
        </p:txBody>
      </p:sp>
      <p:sp>
        <p:nvSpPr>
          <p:cNvPr id="24" name="Freeform 14"/>
          <p:cNvSpPr>
            <a:spLocks/>
          </p:cNvSpPr>
          <p:nvPr/>
        </p:nvSpPr>
        <p:spPr bwMode="auto">
          <a:xfrm>
            <a:off x="5817169" y="2572905"/>
            <a:ext cx="1785903" cy="1789530"/>
          </a:xfrm>
          <a:custGeom>
            <a:avLst/>
            <a:gdLst>
              <a:gd name="T0" fmla="*/ 0 w 2320"/>
              <a:gd name="T1" fmla="*/ 700 h 2320"/>
              <a:gd name="T2" fmla="*/ 700 w 2320"/>
              <a:gd name="T3" fmla="*/ 0 h 2320"/>
              <a:gd name="T4" fmla="*/ 2320 w 2320"/>
              <a:gd name="T5" fmla="*/ 0 h 2320"/>
              <a:gd name="T6" fmla="*/ 2320 w 2320"/>
              <a:gd name="T7" fmla="*/ 1620 h 2320"/>
              <a:gd name="T8" fmla="*/ 1620 w 2320"/>
              <a:gd name="T9" fmla="*/ 2320 h 2320"/>
              <a:gd name="T10" fmla="*/ 0 w 2320"/>
              <a:gd name="T11" fmla="*/ 2320 h 2320"/>
              <a:gd name="T12" fmla="*/ 0 w 2320"/>
              <a:gd name="T13" fmla="*/ 700 h 2320"/>
            </a:gdLst>
            <a:ahLst/>
            <a:cxnLst>
              <a:cxn ang="0">
                <a:pos x="T0" y="T1"/>
              </a:cxn>
              <a:cxn ang="0">
                <a:pos x="T2" y="T3"/>
              </a:cxn>
              <a:cxn ang="0">
                <a:pos x="T4" y="T5"/>
              </a:cxn>
              <a:cxn ang="0">
                <a:pos x="T6" y="T7"/>
              </a:cxn>
              <a:cxn ang="0">
                <a:pos x="T8" y="T9"/>
              </a:cxn>
              <a:cxn ang="0">
                <a:pos x="T10" y="T11"/>
              </a:cxn>
              <a:cxn ang="0">
                <a:pos x="T12" y="T13"/>
              </a:cxn>
            </a:cxnLst>
            <a:rect l="0" t="0" r="r" b="b"/>
            <a:pathLst>
              <a:path w="2320" h="2320">
                <a:moveTo>
                  <a:pt x="0" y="700"/>
                </a:moveTo>
                <a:cubicBezTo>
                  <a:pt x="0" y="315"/>
                  <a:pt x="315" y="0"/>
                  <a:pt x="700" y="0"/>
                </a:cubicBezTo>
                <a:cubicBezTo>
                  <a:pt x="1240" y="0"/>
                  <a:pt x="1780" y="0"/>
                  <a:pt x="2320" y="0"/>
                </a:cubicBezTo>
                <a:cubicBezTo>
                  <a:pt x="2320" y="540"/>
                  <a:pt x="2320" y="1080"/>
                  <a:pt x="2320" y="1620"/>
                </a:cubicBezTo>
                <a:cubicBezTo>
                  <a:pt x="2320" y="2005"/>
                  <a:pt x="2005" y="2320"/>
                  <a:pt x="1620" y="2320"/>
                </a:cubicBezTo>
                <a:cubicBezTo>
                  <a:pt x="1080" y="2320"/>
                  <a:pt x="540" y="2320"/>
                  <a:pt x="0" y="2320"/>
                </a:cubicBezTo>
                <a:lnTo>
                  <a:pt x="0" y="700"/>
                </a:lnTo>
                <a:close/>
              </a:path>
            </a:pathLst>
          </a:custGeom>
          <a:solidFill>
            <a:srgbClr val="2DB2A4"/>
          </a:solidFill>
          <a:ln>
            <a:noFill/>
          </a:ln>
        </p:spPr>
        <p:txBody>
          <a:bodyPr vert="horz" wrap="square" lIns="115214" tIns="57607" rIns="115214" bIns="57607"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itchFamily="34" charset="0"/>
              <a:ea typeface="宋体" charset="-122"/>
            </a:endParaRPr>
          </a:p>
        </p:txBody>
      </p:sp>
      <p:sp>
        <p:nvSpPr>
          <p:cNvPr id="25" name="Freeform 15"/>
          <p:cNvSpPr>
            <a:spLocks/>
          </p:cNvSpPr>
          <p:nvPr/>
        </p:nvSpPr>
        <p:spPr bwMode="auto">
          <a:xfrm>
            <a:off x="3919004" y="2572905"/>
            <a:ext cx="1785903" cy="1789530"/>
          </a:xfrm>
          <a:custGeom>
            <a:avLst/>
            <a:gdLst>
              <a:gd name="T0" fmla="*/ 2320 w 2320"/>
              <a:gd name="T1" fmla="*/ 700 h 2320"/>
              <a:gd name="T2" fmla="*/ 1620 w 2320"/>
              <a:gd name="T3" fmla="*/ 0 h 2320"/>
              <a:gd name="T4" fmla="*/ 0 w 2320"/>
              <a:gd name="T5" fmla="*/ 0 h 2320"/>
              <a:gd name="T6" fmla="*/ 0 w 2320"/>
              <a:gd name="T7" fmla="*/ 1620 h 2320"/>
              <a:gd name="T8" fmla="*/ 700 w 2320"/>
              <a:gd name="T9" fmla="*/ 2320 h 2320"/>
              <a:gd name="T10" fmla="*/ 2320 w 2320"/>
              <a:gd name="T11" fmla="*/ 2320 h 2320"/>
              <a:gd name="T12" fmla="*/ 2320 w 2320"/>
              <a:gd name="T13" fmla="*/ 700 h 2320"/>
            </a:gdLst>
            <a:ahLst/>
            <a:cxnLst>
              <a:cxn ang="0">
                <a:pos x="T0" y="T1"/>
              </a:cxn>
              <a:cxn ang="0">
                <a:pos x="T2" y="T3"/>
              </a:cxn>
              <a:cxn ang="0">
                <a:pos x="T4" y="T5"/>
              </a:cxn>
              <a:cxn ang="0">
                <a:pos x="T6" y="T7"/>
              </a:cxn>
              <a:cxn ang="0">
                <a:pos x="T8" y="T9"/>
              </a:cxn>
              <a:cxn ang="0">
                <a:pos x="T10" y="T11"/>
              </a:cxn>
              <a:cxn ang="0">
                <a:pos x="T12" y="T13"/>
              </a:cxn>
            </a:cxnLst>
            <a:rect l="0" t="0" r="r" b="b"/>
            <a:pathLst>
              <a:path w="2320" h="2320">
                <a:moveTo>
                  <a:pt x="2320" y="700"/>
                </a:moveTo>
                <a:cubicBezTo>
                  <a:pt x="2320" y="315"/>
                  <a:pt x="2005" y="0"/>
                  <a:pt x="1620" y="0"/>
                </a:cubicBezTo>
                <a:cubicBezTo>
                  <a:pt x="1080" y="0"/>
                  <a:pt x="540" y="0"/>
                  <a:pt x="0" y="0"/>
                </a:cubicBezTo>
                <a:cubicBezTo>
                  <a:pt x="0" y="540"/>
                  <a:pt x="0" y="1080"/>
                  <a:pt x="0" y="1620"/>
                </a:cubicBezTo>
                <a:cubicBezTo>
                  <a:pt x="0" y="2005"/>
                  <a:pt x="315" y="2320"/>
                  <a:pt x="700" y="2320"/>
                </a:cubicBezTo>
                <a:cubicBezTo>
                  <a:pt x="1240" y="2320"/>
                  <a:pt x="1780" y="2320"/>
                  <a:pt x="2320" y="2320"/>
                </a:cubicBezTo>
                <a:lnTo>
                  <a:pt x="2320" y="700"/>
                </a:lnTo>
                <a:close/>
              </a:path>
            </a:pathLst>
          </a:custGeom>
          <a:solidFill>
            <a:srgbClr val="0E647C"/>
          </a:solidFill>
          <a:ln>
            <a:noFill/>
          </a:ln>
        </p:spPr>
        <p:txBody>
          <a:bodyPr vert="horz" wrap="square" lIns="115214" tIns="57607" rIns="115214" bIns="57607"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itchFamily="34" charset="0"/>
              <a:ea typeface="宋体" charset="-122"/>
            </a:endParaRPr>
          </a:p>
        </p:txBody>
      </p:sp>
      <p:sp>
        <p:nvSpPr>
          <p:cNvPr id="26" name="Freeform 16"/>
          <p:cNvSpPr>
            <a:spLocks/>
          </p:cNvSpPr>
          <p:nvPr/>
        </p:nvSpPr>
        <p:spPr bwMode="auto">
          <a:xfrm>
            <a:off x="5275978" y="3929671"/>
            <a:ext cx="428929" cy="432764"/>
          </a:xfrm>
          <a:custGeom>
            <a:avLst/>
            <a:gdLst>
              <a:gd name="T0" fmla="*/ 560 w 560"/>
              <a:gd name="T1" fmla="*/ 559 h 559"/>
              <a:gd name="T2" fmla="*/ 0 w 560"/>
              <a:gd name="T3" fmla="*/ 559 h 559"/>
              <a:gd name="T4" fmla="*/ 560 w 560"/>
              <a:gd name="T5" fmla="*/ 0 h 559"/>
              <a:gd name="T6" fmla="*/ 560 w 560"/>
              <a:gd name="T7" fmla="*/ 559 h 559"/>
            </a:gdLst>
            <a:ahLst/>
            <a:cxnLst>
              <a:cxn ang="0">
                <a:pos x="T0" y="T1"/>
              </a:cxn>
              <a:cxn ang="0">
                <a:pos x="T2" y="T3"/>
              </a:cxn>
              <a:cxn ang="0">
                <a:pos x="T4" y="T5"/>
              </a:cxn>
              <a:cxn ang="0">
                <a:pos x="T6" y="T7"/>
              </a:cxn>
            </a:cxnLst>
            <a:rect l="0" t="0" r="r" b="b"/>
            <a:pathLst>
              <a:path w="560" h="559">
                <a:moveTo>
                  <a:pt x="560" y="559"/>
                </a:moveTo>
                <a:lnTo>
                  <a:pt x="0" y="559"/>
                </a:lnTo>
                <a:cubicBezTo>
                  <a:pt x="0" y="250"/>
                  <a:pt x="251" y="0"/>
                  <a:pt x="560" y="0"/>
                </a:cubicBezTo>
                <a:lnTo>
                  <a:pt x="560" y="559"/>
                </a:lnTo>
                <a:close/>
              </a:path>
            </a:pathLst>
          </a:custGeom>
          <a:solidFill>
            <a:srgbClr val="0E647C">
              <a:lumMod val="75000"/>
            </a:srgbClr>
          </a:solidFill>
          <a:ln>
            <a:noFill/>
          </a:ln>
        </p:spPr>
        <p:txBody>
          <a:bodyPr vert="horz" wrap="square" lIns="115214" tIns="57607" rIns="115214" bIns="57607" numCol="1" anchor="t" anchorCtr="0" compatLnSpc="1">
            <a:prstTxWarp prst="textNoShape">
              <a:avLst/>
            </a:prstTxWarp>
          </a:bodyP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endParaRPr>
          </a:p>
        </p:txBody>
      </p:sp>
      <p:sp>
        <p:nvSpPr>
          <p:cNvPr id="27" name="Freeform 17"/>
          <p:cNvSpPr>
            <a:spLocks/>
          </p:cNvSpPr>
          <p:nvPr/>
        </p:nvSpPr>
        <p:spPr bwMode="auto">
          <a:xfrm>
            <a:off x="5817168" y="3929671"/>
            <a:ext cx="428929" cy="432764"/>
          </a:xfrm>
          <a:custGeom>
            <a:avLst/>
            <a:gdLst>
              <a:gd name="T0" fmla="*/ 0 w 559"/>
              <a:gd name="T1" fmla="*/ 559 h 559"/>
              <a:gd name="T2" fmla="*/ 559 w 559"/>
              <a:gd name="T3" fmla="*/ 559 h 559"/>
              <a:gd name="T4" fmla="*/ 0 w 559"/>
              <a:gd name="T5" fmla="*/ 0 h 559"/>
              <a:gd name="T6" fmla="*/ 0 w 559"/>
              <a:gd name="T7" fmla="*/ 559 h 559"/>
            </a:gdLst>
            <a:ahLst/>
            <a:cxnLst>
              <a:cxn ang="0">
                <a:pos x="T0" y="T1"/>
              </a:cxn>
              <a:cxn ang="0">
                <a:pos x="T2" y="T3"/>
              </a:cxn>
              <a:cxn ang="0">
                <a:pos x="T4" y="T5"/>
              </a:cxn>
              <a:cxn ang="0">
                <a:pos x="T6" y="T7"/>
              </a:cxn>
            </a:cxnLst>
            <a:rect l="0" t="0" r="r" b="b"/>
            <a:pathLst>
              <a:path w="559" h="559">
                <a:moveTo>
                  <a:pt x="0" y="559"/>
                </a:moveTo>
                <a:lnTo>
                  <a:pt x="559" y="559"/>
                </a:lnTo>
                <a:cubicBezTo>
                  <a:pt x="559" y="250"/>
                  <a:pt x="309" y="0"/>
                  <a:pt x="0" y="0"/>
                </a:cubicBezTo>
                <a:lnTo>
                  <a:pt x="0" y="559"/>
                </a:lnTo>
                <a:close/>
              </a:path>
            </a:pathLst>
          </a:custGeom>
          <a:solidFill>
            <a:srgbClr val="2DB2A4">
              <a:lumMod val="75000"/>
            </a:srgbClr>
          </a:solidFill>
          <a:ln>
            <a:noFill/>
          </a:ln>
        </p:spPr>
        <p:txBody>
          <a:bodyPr vert="horz" wrap="square" lIns="115214" tIns="57607" rIns="115214" bIns="57607"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itchFamily="34" charset="0"/>
              <a:ea typeface="宋体" charset="-122"/>
            </a:endParaRPr>
          </a:p>
        </p:txBody>
      </p:sp>
      <p:sp>
        <p:nvSpPr>
          <p:cNvPr id="28" name="Freeform 18"/>
          <p:cNvSpPr>
            <a:spLocks/>
          </p:cNvSpPr>
          <p:nvPr/>
        </p:nvSpPr>
        <p:spPr bwMode="auto">
          <a:xfrm>
            <a:off x="5275978" y="4471171"/>
            <a:ext cx="428929" cy="432764"/>
          </a:xfrm>
          <a:custGeom>
            <a:avLst/>
            <a:gdLst>
              <a:gd name="T0" fmla="*/ 560 w 560"/>
              <a:gd name="T1" fmla="*/ 0 h 560"/>
              <a:gd name="T2" fmla="*/ 0 w 560"/>
              <a:gd name="T3" fmla="*/ 0 h 560"/>
              <a:gd name="T4" fmla="*/ 560 w 560"/>
              <a:gd name="T5" fmla="*/ 560 h 560"/>
              <a:gd name="T6" fmla="*/ 560 w 560"/>
              <a:gd name="T7" fmla="*/ 0 h 560"/>
            </a:gdLst>
            <a:ahLst/>
            <a:cxnLst>
              <a:cxn ang="0">
                <a:pos x="T0" y="T1"/>
              </a:cxn>
              <a:cxn ang="0">
                <a:pos x="T2" y="T3"/>
              </a:cxn>
              <a:cxn ang="0">
                <a:pos x="T4" y="T5"/>
              </a:cxn>
              <a:cxn ang="0">
                <a:pos x="T6" y="T7"/>
              </a:cxn>
            </a:cxnLst>
            <a:rect l="0" t="0" r="r" b="b"/>
            <a:pathLst>
              <a:path w="560" h="560">
                <a:moveTo>
                  <a:pt x="560" y="0"/>
                </a:moveTo>
                <a:lnTo>
                  <a:pt x="0" y="0"/>
                </a:lnTo>
                <a:cubicBezTo>
                  <a:pt x="0" y="309"/>
                  <a:pt x="251" y="560"/>
                  <a:pt x="560" y="560"/>
                </a:cubicBezTo>
                <a:lnTo>
                  <a:pt x="560" y="0"/>
                </a:lnTo>
                <a:close/>
              </a:path>
            </a:pathLst>
          </a:custGeom>
          <a:solidFill>
            <a:srgbClr val="74AF47">
              <a:lumMod val="75000"/>
            </a:srgbClr>
          </a:solidFill>
          <a:ln>
            <a:noFill/>
          </a:ln>
        </p:spPr>
        <p:txBody>
          <a:bodyPr vert="horz" wrap="square" lIns="115214" tIns="57607" rIns="115214" bIns="57607"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itchFamily="34" charset="0"/>
              <a:ea typeface="宋体" charset="-122"/>
            </a:endParaRPr>
          </a:p>
        </p:txBody>
      </p:sp>
      <p:sp>
        <p:nvSpPr>
          <p:cNvPr id="29" name="Freeform 19"/>
          <p:cNvSpPr>
            <a:spLocks/>
          </p:cNvSpPr>
          <p:nvPr/>
        </p:nvSpPr>
        <p:spPr bwMode="auto">
          <a:xfrm>
            <a:off x="5817168" y="4471171"/>
            <a:ext cx="428929" cy="432764"/>
          </a:xfrm>
          <a:custGeom>
            <a:avLst/>
            <a:gdLst>
              <a:gd name="T0" fmla="*/ 0 w 559"/>
              <a:gd name="T1" fmla="*/ 0 h 560"/>
              <a:gd name="T2" fmla="*/ 559 w 559"/>
              <a:gd name="T3" fmla="*/ 0 h 560"/>
              <a:gd name="T4" fmla="*/ 0 w 559"/>
              <a:gd name="T5" fmla="*/ 560 h 560"/>
              <a:gd name="T6" fmla="*/ 0 w 559"/>
              <a:gd name="T7" fmla="*/ 0 h 560"/>
            </a:gdLst>
            <a:ahLst/>
            <a:cxnLst>
              <a:cxn ang="0">
                <a:pos x="T0" y="T1"/>
              </a:cxn>
              <a:cxn ang="0">
                <a:pos x="T2" y="T3"/>
              </a:cxn>
              <a:cxn ang="0">
                <a:pos x="T4" y="T5"/>
              </a:cxn>
              <a:cxn ang="0">
                <a:pos x="T6" y="T7"/>
              </a:cxn>
            </a:cxnLst>
            <a:rect l="0" t="0" r="r" b="b"/>
            <a:pathLst>
              <a:path w="559" h="560">
                <a:moveTo>
                  <a:pt x="0" y="0"/>
                </a:moveTo>
                <a:lnTo>
                  <a:pt x="559" y="0"/>
                </a:lnTo>
                <a:cubicBezTo>
                  <a:pt x="559" y="309"/>
                  <a:pt x="309" y="560"/>
                  <a:pt x="0" y="560"/>
                </a:cubicBezTo>
                <a:lnTo>
                  <a:pt x="0" y="0"/>
                </a:lnTo>
                <a:close/>
              </a:path>
            </a:pathLst>
          </a:custGeom>
          <a:solidFill>
            <a:srgbClr val="F87A08">
              <a:lumMod val="75000"/>
            </a:srgbClr>
          </a:solidFill>
          <a:ln>
            <a:noFill/>
          </a:ln>
        </p:spPr>
        <p:txBody>
          <a:bodyPr vert="horz" wrap="square" lIns="115214" tIns="57607" rIns="115214" bIns="57607"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itchFamily="34" charset="0"/>
              <a:ea typeface="宋体" charset="-122"/>
            </a:endParaRPr>
          </a:p>
        </p:txBody>
      </p:sp>
      <p:sp>
        <p:nvSpPr>
          <p:cNvPr id="30" name="矩形 29"/>
          <p:cNvSpPr/>
          <p:nvPr/>
        </p:nvSpPr>
        <p:spPr>
          <a:xfrm>
            <a:off x="5479091" y="4046521"/>
            <a:ext cx="148175" cy="276999"/>
          </a:xfrm>
          <a:prstGeom prst="rect">
            <a:avLst/>
          </a:prstGeom>
        </p:spPr>
        <p:txBody>
          <a:bodyPr wrap="square" lIns="0" tIns="0" rIns="0" bIns="0">
            <a:spAutoFit/>
          </a:bodyPr>
          <a:lstStyle/>
          <a:p>
            <a:pPr algn="r"/>
            <a:r>
              <a:rPr lang="en-US" altLang="zh-CN" dirty="0">
                <a:solidFill>
                  <a:prstClr val="white"/>
                </a:solidFill>
                <a:latin typeface="微软雅黑" pitchFamily="34" charset="-122"/>
                <a:ea typeface="微软雅黑" pitchFamily="34" charset="-122"/>
              </a:rPr>
              <a:t>1</a:t>
            </a:r>
            <a:endParaRPr lang="zh-CN" altLang="en-US" dirty="0">
              <a:solidFill>
                <a:prstClr val="white"/>
              </a:solidFill>
              <a:latin typeface="微软雅黑" pitchFamily="34" charset="-122"/>
              <a:ea typeface="微软雅黑" pitchFamily="34" charset="-122"/>
            </a:endParaRPr>
          </a:p>
        </p:txBody>
      </p:sp>
      <p:sp>
        <p:nvSpPr>
          <p:cNvPr id="31" name="矩形 30"/>
          <p:cNvSpPr/>
          <p:nvPr/>
        </p:nvSpPr>
        <p:spPr>
          <a:xfrm>
            <a:off x="5884061" y="4046521"/>
            <a:ext cx="148175" cy="276999"/>
          </a:xfrm>
          <a:prstGeom prst="rect">
            <a:avLst/>
          </a:prstGeom>
        </p:spPr>
        <p:txBody>
          <a:bodyPr wrap="square" lIns="0" tIns="0" rIns="0" bIns="0">
            <a:spAutoFit/>
          </a:bodyPr>
          <a:lstStyle/>
          <a:p>
            <a:pPr algn="r"/>
            <a:r>
              <a:rPr lang="en-US" altLang="zh-CN" dirty="0">
                <a:solidFill>
                  <a:prstClr val="white"/>
                </a:solidFill>
                <a:latin typeface="微软雅黑" pitchFamily="34" charset="-122"/>
                <a:ea typeface="微软雅黑" pitchFamily="34" charset="-122"/>
              </a:rPr>
              <a:t>2</a:t>
            </a:r>
            <a:endParaRPr lang="zh-CN" altLang="en-US" dirty="0">
              <a:solidFill>
                <a:prstClr val="white"/>
              </a:solidFill>
              <a:latin typeface="微软雅黑" pitchFamily="34" charset="-122"/>
              <a:ea typeface="微软雅黑" pitchFamily="34" charset="-122"/>
            </a:endParaRPr>
          </a:p>
        </p:txBody>
      </p:sp>
      <p:sp>
        <p:nvSpPr>
          <p:cNvPr id="32" name="矩形 31"/>
          <p:cNvSpPr/>
          <p:nvPr/>
        </p:nvSpPr>
        <p:spPr>
          <a:xfrm>
            <a:off x="5479089" y="4492885"/>
            <a:ext cx="148177" cy="276999"/>
          </a:xfrm>
          <a:prstGeom prst="rect">
            <a:avLst/>
          </a:prstGeom>
        </p:spPr>
        <p:txBody>
          <a:bodyPr wrap="square" lIns="0" tIns="0" rIns="0" bIns="0">
            <a:spAutoFit/>
          </a:bodyPr>
          <a:lstStyle/>
          <a:p>
            <a:pPr algn="r"/>
            <a:r>
              <a:rPr lang="en-US" altLang="zh-CN" dirty="0">
                <a:solidFill>
                  <a:prstClr val="white"/>
                </a:solidFill>
                <a:latin typeface="微软雅黑" pitchFamily="34" charset="-122"/>
                <a:ea typeface="微软雅黑" pitchFamily="34" charset="-122"/>
              </a:rPr>
              <a:t>3</a:t>
            </a:r>
            <a:endParaRPr lang="zh-CN" altLang="en-US" dirty="0">
              <a:solidFill>
                <a:prstClr val="white"/>
              </a:solidFill>
              <a:latin typeface="微软雅黑" pitchFamily="34" charset="-122"/>
              <a:ea typeface="微软雅黑" pitchFamily="34" charset="-122"/>
            </a:endParaRPr>
          </a:p>
        </p:txBody>
      </p:sp>
      <p:sp>
        <p:nvSpPr>
          <p:cNvPr id="33" name="矩形 32"/>
          <p:cNvSpPr/>
          <p:nvPr/>
        </p:nvSpPr>
        <p:spPr>
          <a:xfrm>
            <a:off x="5884061" y="4492887"/>
            <a:ext cx="148175" cy="276999"/>
          </a:xfrm>
          <a:prstGeom prst="rect">
            <a:avLst/>
          </a:prstGeom>
        </p:spPr>
        <p:txBody>
          <a:bodyPr wrap="square" lIns="0" tIns="0" rIns="0" bIns="0">
            <a:spAutoFit/>
          </a:bodyPr>
          <a:lstStyle/>
          <a:p>
            <a:pPr algn="r"/>
            <a:r>
              <a:rPr lang="en-US" altLang="zh-CN" dirty="0">
                <a:solidFill>
                  <a:prstClr val="white"/>
                </a:solidFill>
                <a:latin typeface="微软雅黑" pitchFamily="34" charset="-122"/>
                <a:ea typeface="微软雅黑" pitchFamily="34" charset="-122"/>
              </a:rPr>
              <a:t>4</a:t>
            </a:r>
            <a:endParaRPr lang="zh-CN" altLang="en-US" dirty="0">
              <a:solidFill>
                <a:prstClr val="white"/>
              </a:solidFill>
              <a:latin typeface="微软雅黑" pitchFamily="34" charset="-122"/>
              <a:ea typeface="微软雅黑" pitchFamily="34" charset="-122"/>
            </a:endParaRPr>
          </a:p>
        </p:txBody>
      </p:sp>
      <p:sp>
        <p:nvSpPr>
          <p:cNvPr id="34" name="TextBox 33"/>
          <p:cNvSpPr txBox="1"/>
          <p:nvPr/>
        </p:nvSpPr>
        <p:spPr>
          <a:xfrm>
            <a:off x="952172" y="2973274"/>
            <a:ext cx="2683640" cy="692497"/>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rPr>
              <a:t>点击输入简要文字内容，文字内容需概括精炼，不用多余的文字修饰，言简意赅的说明分项内容</a:t>
            </a:r>
            <a:r>
              <a:rPr kumimoji="0" lang="en-US" altLang="zh-CN" sz="10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rPr>
              <a:t>……</a:t>
            </a:r>
          </a:p>
        </p:txBody>
      </p:sp>
      <p:sp>
        <p:nvSpPr>
          <p:cNvPr id="35" name="TextBox 34"/>
          <p:cNvSpPr txBox="1"/>
          <p:nvPr/>
        </p:nvSpPr>
        <p:spPr>
          <a:xfrm>
            <a:off x="4246085" y="2973274"/>
            <a:ext cx="1131739" cy="988789"/>
          </a:xfrm>
          <a:prstGeom prst="rect">
            <a:avLst/>
          </a:prstGeom>
          <a:noFill/>
        </p:spPr>
        <p:txBody>
          <a:bodyPr wrap="square" lIns="0" tIns="57607" rIns="0" bIns="0" rtlCol="0">
            <a:spAutoFit/>
          </a:bodyPr>
          <a:lstStyle/>
          <a:p>
            <a:pPr algn="ctr"/>
            <a:r>
              <a:rPr lang="zh-CN" altLang="en-US" sz="3000" b="1" dirty="0">
                <a:solidFill>
                  <a:prstClr val="white"/>
                </a:solidFill>
                <a:latin typeface="微软雅黑" pitchFamily="34" charset="-122"/>
                <a:ea typeface="微软雅黑" pitchFamily="34" charset="-122"/>
              </a:rPr>
              <a:t>日程安排</a:t>
            </a:r>
          </a:p>
        </p:txBody>
      </p:sp>
      <p:sp>
        <p:nvSpPr>
          <p:cNvPr id="36" name="TextBox 35"/>
          <p:cNvSpPr txBox="1"/>
          <p:nvPr/>
        </p:nvSpPr>
        <p:spPr>
          <a:xfrm>
            <a:off x="6163994" y="2973274"/>
            <a:ext cx="1092251" cy="988789"/>
          </a:xfrm>
          <a:prstGeom prst="rect">
            <a:avLst/>
          </a:prstGeom>
          <a:noFill/>
        </p:spPr>
        <p:txBody>
          <a:bodyPr wrap="square" lIns="0" tIns="57607" rIns="0" bIns="0" rtlCol="0">
            <a:spAutoFit/>
          </a:bodyPr>
          <a:lstStyle/>
          <a:p>
            <a:pPr algn="ctr"/>
            <a:r>
              <a:rPr lang="zh-CN" altLang="en-US" sz="3000" b="1" dirty="0">
                <a:solidFill>
                  <a:prstClr val="white"/>
                </a:solidFill>
                <a:latin typeface="微软雅黑" pitchFamily="34" charset="-122"/>
                <a:ea typeface="微软雅黑" pitchFamily="34" charset="-122"/>
              </a:rPr>
              <a:t>行动策略</a:t>
            </a:r>
          </a:p>
        </p:txBody>
      </p:sp>
      <p:sp>
        <p:nvSpPr>
          <p:cNvPr id="37" name="TextBox 36"/>
          <p:cNvSpPr txBox="1"/>
          <p:nvPr/>
        </p:nvSpPr>
        <p:spPr>
          <a:xfrm>
            <a:off x="4260090" y="4873489"/>
            <a:ext cx="1103728" cy="988789"/>
          </a:xfrm>
          <a:prstGeom prst="rect">
            <a:avLst/>
          </a:prstGeom>
          <a:noFill/>
        </p:spPr>
        <p:txBody>
          <a:bodyPr wrap="square" lIns="0" tIns="57607" rIns="0" bIns="0" rtlCol="0">
            <a:spAutoFit/>
          </a:bodyPr>
          <a:lstStyle/>
          <a:p>
            <a:pPr algn="ctr"/>
            <a:r>
              <a:rPr lang="zh-CN" altLang="en-US" sz="3000" b="1" dirty="0">
                <a:solidFill>
                  <a:prstClr val="white"/>
                </a:solidFill>
                <a:latin typeface="微软雅黑" pitchFamily="34" charset="-122"/>
                <a:ea typeface="微软雅黑" pitchFamily="34" charset="-122"/>
              </a:rPr>
              <a:t>后勤保障</a:t>
            </a:r>
          </a:p>
        </p:txBody>
      </p:sp>
      <p:sp>
        <p:nvSpPr>
          <p:cNvPr id="38" name="TextBox 37"/>
          <p:cNvSpPr txBox="1"/>
          <p:nvPr/>
        </p:nvSpPr>
        <p:spPr>
          <a:xfrm>
            <a:off x="6163994" y="4873489"/>
            <a:ext cx="1092251" cy="988789"/>
          </a:xfrm>
          <a:prstGeom prst="rect">
            <a:avLst/>
          </a:prstGeom>
          <a:noFill/>
        </p:spPr>
        <p:txBody>
          <a:bodyPr wrap="square" lIns="0" tIns="57607" rIns="0" bIns="0" rtlCol="0">
            <a:spAutoFit/>
          </a:bodyPr>
          <a:lstStyle/>
          <a:p>
            <a:pPr algn="ctr"/>
            <a:r>
              <a:rPr lang="zh-CN" altLang="en-US" sz="3000" b="1" dirty="0">
                <a:solidFill>
                  <a:prstClr val="white"/>
                </a:solidFill>
                <a:latin typeface="微软雅黑" pitchFamily="34" charset="-122"/>
                <a:ea typeface="微软雅黑" pitchFamily="34" charset="-122"/>
              </a:rPr>
              <a:t>客户服务</a:t>
            </a:r>
          </a:p>
        </p:txBody>
      </p:sp>
      <p:sp>
        <p:nvSpPr>
          <p:cNvPr id="39" name="TextBox 38"/>
          <p:cNvSpPr txBox="1"/>
          <p:nvPr/>
        </p:nvSpPr>
        <p:spPr>
          <a:xfrm>
            <a:off x="7938680" y="2973274"/>
            <a:ext cx="2683640" cy="692497"/>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rPr>
              <a:t>点击输入简要文字内容，文字内容需概括精炼，不用多余的文字修饰，言简意赅的说明分项内容</a:t>
            </a:r>
            <a:r>
              <a:rPr kumimoji="0" lang="en-US" altLang="zh-CN" sz="10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rPr>
              <a:t>……</a:t>
            </a:r>
          </a:p>
        </p:txBody>
      </p:sp>
      <p:sp>
        <p:nvSpPr>
          <p:cNvPr id="40" name="TextBox 39"/>
          <p:cNvSpPr txBox="1"/>
          <p:nvPr/>
        </p:nvSpPr>
        <p:spPr>
          <a:xfrm>
            <a:off x="1035253" y="4989817"/>
            <a:ext cx="2608213" cy="692497"/>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rPr>
              <a:t>点击输入简要文字内容，文字内容需概括精炼，不用多余的文字修饰，言简意赅的说明分项内容</a:t>
            </a:r>
            <a:r>
              <a:rPr kumimoji="0" lang="en-US" altLang="zh-CN" sz="10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rPr>
              <a:t>……</a:t>
            </a:r>
          </a:p>
        </p:txBody>
      </p:sp>
      <p:sp>
        <p:nvSpPr>
          <p:cNvPr id="41" name="TextBox 40"/>
          <p:cNvSpPr txBox="1"/>
          <p:nvPr/>
        </p:nvSpPr>
        <p:spPr>
          <a:xfrm>
            <a:off x="7938680" y="4989817"/>
            <a:ext cx="2683640" cy="692497"/>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rPr>
              <a:t>点击输入简要文字内容，文字内容需概括精炼，不用多余的文字修饰，言简意赅的说明分项内容</a:t>
            </a:r>
            <a:r>
              <a:rPr kumimoji="0" lang="en-US" altLang="zh-CN" sz="10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rPr>
              <a:t>……</a:t>
            </a:r>
          </a:p>
        </p:txBody>
      </p:sp>
    </p:spTree>
    <p:extLst>
      <p:ext uri="{BB962C8B-B14F-4D97-AF65-F5344CB8AC3E}">
        <p14:creationId xmlns:p14="http://schemas.microsoft.com/office/powerpoint/2010/main" val="4229331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repeatCount="2000"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400" fill="hold"/>
                                        <p:tgtEl>
                                          <p:spTgt spid="35"/>
                                        </p:tgtEl>
                                        <p:attrNameLst>
                                          <p:attrName>ppt_w</p:attrName>
                                        </p:attrNameLst>
                                      </p:cBhvr>
                                      <p:tavLst>
                                        <p:tav tm="0">
                                          <p:val>
                                            <p:fltVal val="0"/>
                                          </p:val>
                                        </p:tav>
                                        <p:tav tm="100000">
                                          <p:val>
                                            <p:strVal val="#ppt_w"/>
                                          </p:val>
                                        </p:tav>
                                      </p:tavLst>
                                    </p:anim>
                                    <p:anim calcmode="lin" valueType="num">
                                      <p:cBhvr>
                                        <p:cTn id="8" dur="400" fill="hold"/>
                                        <p:tgtEl>
                                          <p:spTgt spid="35"/>
                                        </p:tgtEl>
                                        <p:attrNameLst>
                                          <p:attrName>ppt_h</p:attrName>
                                        </p:attrNameLst>
                                      </p:cBhvr>
                                      <p:tavLst>
                                        <p:tav tm="0">
                                          <p:val>
                                            <p:fltVal val="0"/>
                                          </p:val>
                                        </p:tav>
                                        <p:tav tm="100000">
                                          <p:val>
                                            <p:strVal val="#ppt_h"/>
                                          </p:val>
                                        </p:tav>
                                      </p:tavLst>
                                    </p:anim>
                                    <p:animEffect transition="in" filter="fade">
                                      <p:cBhvr>
                                        <p:cTn id="9" dur="400"/>
                                        <p:tgtEl>
                                          <p:spTgt spid="35"/>
                                        </p:tgtEl>
                                      </p:cBhvr>
                                    </p:animEffect>
                                    <p:anim calcmode="lin" valueType="num">
                                      <p:cBhvr>
                                        <p:cTn id="10" dur="400" fill="hold"/>
                                        <p:tgtEl>
                                          <p:spTgt spid="35"/>
                                        </p:tgtEl>
                                        <p:attrNameLst>
                                          <p:attrName>ppt_x</p:attrName>
                                        </p:attrNameLst>
                                      </p:cBhvr>
                                      <p:tavLst>
                                        <p:tav tm="0">
                                          <p:val>
                                            <p:fltVal val="0.5"/>
                                          </p:val>
                                        </p:tav>
                                        <p:tav tm="100000">
                                          <p:val>
                                            <p:strVal val="#ppt_x"/>
                                          </p:val>
                                        </p:tav>
                                      </p:tavLst>
                                    </p:anim>
                                    <p:anim calcmode="lin" valueType="num">
                                      <p:cBhvr>
                                        <p:cTn id="11" dur="400" fill="hold"/>
                                        <p:tgtEl>
                                          <p:spTgt spid="35"/>
                                        </p:tgtEl>
                                        <p:attrNameLst>
                                          <p:attrName>ppt_y</p:attrName>
                                        </p:attrNameLst>
                                      </p:cBhvr>
                                      <p:tavLst>
                                        <p:tav tm="0">
                                          <p:val>
                                            <p:fltVal val="0.5"/>
                                          </p:val>
                                        </p:tav>
                                        <p:tav tm="100000">
                                          <p:val>
                                            <p:strVal val="#ppt_y"/>
                                          </p:val>
                                        </p:tav>
                                      </p:tavLst>
                                    </p:anim>
                                  </p:childTnLst>
                                </p:cTn>
                              </p:par>
                              <p:par>
                                <p:cTn id="12" presetID="53" presetClass="entr" presetSubtype="528" repeatCount="2000" fill="hold" grpId="0" nodeType="with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p:cTn id="14" dur="400" fill="hold"/>
                                        <p:tgtEl>
                                          <p:spTgt spid="25"/>
                                        </p:tgtEl>
                                        <p:attrNameLst>
                                          <p:attrName>ppt_w</p:attrName>
                                        </p:attrNameLst>
                                      </p:cBhvr>
                                      <p:tavLst>
                                        <p:tav tm="0">
                                          <p:val>
                                            <p:fltVal val="0"/>
                                          </p:val>
                                        </p:tav>
                                        <p:tav tm="100000">
                                          <p:val>
                                            <p:strVal val="#ppt_w"/>
                                          </p:val>
                                        </p:tav>
                                      </p:tavLst>
                                    </p:anim>
                                    <p:anim calcmode="lin" valueType="num">
                                      <p:cBhvr>
                                        <p:cTn id="15" dur="400" fill="hold"/>
                                        <p:tgtEl>
                                          <p:spTgt spid="25"/>
                                        </p:tgtEl>
                                        <p:attrNameLst>
                                          <p:attrName>ppt_h</p:attrName>
                                        </p:attrNameLst>
                                      </p:cBhvr>
                                      <p:tavLst>
                                        <p:tav tm="0">
                                          <p:val>
                                            <p:fltVal val="0"/>
                                          </p:val>
                                        </p:tav>
                                        <p:tav tm="100000">
                                          <p:val>
                                            <p:strVal val="#ppt_h"/>
                                          </p:val>
                                        </p:tav>
                                      </p:tavLst>
                                    </p:anim>
                                    <p:animEffect transition="in" filter="fade">
                                      <p:cBhvr>
                                        <p:cTn id="16" dur="400"/>
                                        <p:tgtEl>
                                          <p:spTgt spid="25"/>
                                        </p:tgtEl>
                                      </p:cBhvr>
                                    </p:animEffect>
                                    <p:anim calcmode="lin" valueType="num">
                                      <p:cBhvr>
                                        <p:cTn id="17" dur="400" fill="hold"/>
                                        <p:tgtEl>
                                          <p:spTgt spid="25"/>
                                        </p:tgtEl>
                                        <p:attrNameLst>
                                          <p:attrName>ppt_x</p:attrName>
                                        </p:attrNameLst>
                                      </p:cBhvr>
                                      <p:tavLst>
                                        <p:tav tm="0">
                                          <p:val>
                                            <p:fltVal val="0.5"/>
                                          </p:val>
                                        </p:tav>
                                        <p:tav tm="100000">
                                          <p:val>
                                            <p:strVal val="#ppt_x"/>
                                          </p:val>
                                        </p:tav>
                                      </p:tavLst>
                                    </p:anim>
                                    <p:anim calcmode="lin" valueType="num">
                                      <p:cBhvr>
                                        <p:cTn id="18" dur="400" fill="hold"/>
                                        <p:tgtEl>
                                          <p:spTgt spid="25"/>
                                        </p:tgtEl>
                                        <p:attrNameLst>
                                          <p:attrName>ppt_y</p:attrName>
                                        </p:attrNameLst>
                                      </p:cBhvr>
                                      <p:tavLst>
                                        <p:tav tm="0">
                                          <p:val>
                                            <p:fltVal val="0.5"/>
                                          </p:val>
                                        </p:tav>
                                        <p:tav tm="100000">
                                          <p:val>
                                            <p:strVal val="#ppt_y"/>
                                          </p:val>
                                        </p:tav>
                                      </p:tavLst>
                                    </p:anim>
                                  </p:childTnLst>
                                </p:cTn>
                              </p:par>
                              <p:par>
                                <p:cTn id="19" presetID="53" presetClass="entr" presetSubtype="528" repeatCount="2000"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p:cTn id="21" dur="400" fill="hold"/>
                                        <p:tgtEl>
                                          <p:spTgt spid="26"/>
                                        </p:tgtEl>
                                        <p:attrNameLst>
                                          <p:attrName>ppt_w</p:attrName>
                                        </p:attrNameLst>
                                      </p:cBhvr>
                                      <p:tavLst>
                                        <p:tav tm="0">
                                          <p:val>
                                            <p:fltVal val="0"/>
                                          </p:val>
                                        </p:tav>
                                        <p:tav tm="100000">
                                          <p:val>
                                            <p:strVal val="#ppt_w"/>
                                          </p:val>
                                        </p:tav>
                                      </p:tavLst>
                                    </p:anim>
                                    <p:anim calcmode="lin" valueType="num">
                                      <p:cBhvr>
                                        <p:cTn id="22" dur="400" fill="hold"/>
                                        <p:tgtEl>
                                          <p:spTgt spid="26"/>
                                        </p:tgtEl>
                                        <p:attrNameLst>
                                          <p:attrName>ppt_h</p:attrName>
                                        </p:attrNameLst>
                                      </p:cBhvr>
                                      <p:tavLst>
                                        <p:tav tm="0">
                                          <p:val>
                                            <p:fltVal val="0"/>
                                          </p:val>
                                        </p:tav>
                                        <p:tav tm="100000">
                                          <p:val>
                                            <p:strVal val="#ppt_h"/>
                                          </p:val>
                                        </p:tav>
                                      </p:tavLst>
                                    </p:anim>
                                    <p:animEffect transition="in" filter="fade">
                                      <p:cBhvr>
                                        <p:cTn id="23" dur="400"/>
                                        <p:tgtEl>
                                          <p:spTgt spid="26"/>
                                        </p:tgtEl>
                                      </p:cBhvr>
                                    </p:animEffect>
                                    <p:anim calcmode="lin" valueType="num">
                                      <p:cBhvr>
                                        <p:cTn id="24" dur="400" fill="hold"/>
                                        <p:tgtEl>
                                          <p:spTgt spid="26"/>
                                        </p:tgtEl>
                                        <p:attrNameLst>
                                          <p:attrName>ppt_x</p:attrName>
                                        </p:attrNameLst>
                                      </p:cBhvr>
                                      <p:tavLst>
                                        <p:tav tm="0">
                                          <p:val>
                                            <p:fltVal val="0.5"/>
                                          </p:val>
                                        </p:tav>
                                        <p:tav tm="100000">
                                          <p:val>
                                            <p:strVal val="#ppt_x"/>
                                          </p:val>
                                        </p:tav>
                                      </p:tavLst>
                                    </p:anim>
                                    <p:anim calcmode="lin" valueType="num">
                                      <p:cBhvr>
                                        <p:cTn id="25" dur="400" fill="hold"/>
                                        <p:tgtEl>
                                          <p:spTgt spid="26"/>
                                        </p:tgtEl>
                                        <p:attrNameLst>
                                          <p:attrName>ppt_y</p:attrName>
                                        </p:attrNameLst>
                                      </p:cBhvr>
                                      <p:tavLst>
                                        <p:tav tm="0">
                                          <p:val>
                                            <p:fltVal val="0.5"/>
                                          </p:val>
                                        </p:tav>
                                        <p:tav tm="100000">
                                          <p:val>
                                            <p:strVal val="#ppt_y"/>
                                          </p:val>
                                        </p:tav>
                                      </p:tavLst>
                                    </p:anim>
                                  </p:childTnLst>
                                </p:cTn>
                              </p:par>
                              <p:par>
                                <p:cTn id="26" presetID="53" presetClass="entr" presetSubtype="528" repeatCount="2000" fill="hold" grpId="0" nodeType="withEffect">
                                  <p:stCondLst>
                                    <p:cond delay="0"/>
                                  </p:stCondLst>
                                  <p:childTnLst>
                                    <p:set>
                                      <p:cBhvr>
                                        <p:cTn id="27" dur="1" fill="hold">
                                          <p:stCondLst>
                                            <p:cond delay="0"/>
                                          </p:stCondLst>
                                        </p:cTn>
                                        <p:tgtEl>
                                          <p:spTgt spid="30"/>
                                        </p:tgtEl>
                                        <p:attrNameLst>
                                          <p:attrName>style.visibility</p:attrName>
                                        </p:attrNameLst>
                                      </p:cBhvr>
                                      <p:to>
                                        <p:strVal val="visible"/>
                                      </p:to>
                                    </p:set>
                                    <p:anim calcmode="lin" valueType="num">
                                      <p:cBhvr>
                                        <p:cTn id="28" dur="400" fill="hold"/>
                                        <p:tgtEl>
                                          <p:spTgt spid="30"/>
                                        </p:tgtEl>
                                        <p:attrNameLst>
                                          <p:attrName>ppt_w</p:attrName>
                                        </p:attrNameLst>
                                      </p:cBhvr>
                                      <p:tavLst>
                                        <p:tav tm="0">
                                          <p:val>
                                            <p:fltVal val="0"/>
                                          </p:val>
                                        </p:tav>
                                        <p:tav tm="100000">
                                          <p:val>
                                            <p:strVal val="#ppt_w"/>
                                          </p:val>
                                        </p:tav>
                                      </p:tavLst>
                                    </p:anim>
                                    <p:anim calcmode="lin" valueType="num">
                                      <p:cBhvr>
                                        <p:cTn id="29" dur="400" fill="hold"/>
                                        <p:tgtEl>
                                          <p:spTgt spid="30"/>
                                        </p:tgtEl>
                                        <p:attrNameLst>
                                          <p:attrName>ppt_h</p:attrName>
                                        </p:attrNameLst>
                                      </p:cBhvr>
                                      <p:tavLst>
                                        <p:tav tm="0">
                                          <p:val>
                                            <p:fltVal val="0"/>
                                          </p:val>
                                        </p:tav>
                                        <p:tav tm="100000">
                                          <p:val>
                                            <p:strVal val="#ppt_h"/>
                                          </p:val>
                                        </p:tav>
                                      </p:tavLst>
                                    </p:anim>
                                    <p:animEffect transition="in" filter="fade">
                                      <p:cBhvr>
                                        <p:cTn id="30" dur="400"/>
                                        <p:tgtEl>
                                          <p:spTgt spid="30"/>
                                        </p:tgtEl>
                                      </p:cBhvr>
                                    </p:animEffect>
                                    <p:anim calcmode="lin" valueType="num">
                                      <p:cBhvr>
                                        <p:cTn id="31" dur="400" fill="hold"/>
                                        <p:tgtEl>
                                          <p:spTgt spid="30"/>
                                        </p:tgtEl>
                                        <p:attrNameLst>
                                          <p:attrName>ppt_x</p:attrName>
                                        </p:attrNameLst>
                                      </p:cBhvr>
                                      <p:tavLst>
                                        <p:tav tm="0">
                                          <p:val>
                                            <p:fltVal val="0.5"/>
                                          </p:val>
                                        </p:tav>
                                        <p:tav tm="100000">
                                          <p:val>
                                            <p:strVal val="#ppt_x"/>
                                          </p:val>
                                        </p:tav>
                                      </p:tavLst>
                                    </p:anim>
                                    <p:anim calcmode="lin" valueType="num">
                                      <p:cBhvr>
                                        <p:cTn id="32" dur="400" fill="hold"/>
                                        <p:tgtEl>
                                          <p:spTgt spid="30"/>
                                        </p:tgtEl>
                                        <p:attrNameLst>
                                          <p:attrName>ppt_y</p:attrName>
                                        </p:attrNameLst>
                                      </p:cBhvr>
                                      <p:tavLst>
                                        <p:tav tm="0">
                                          <p:val>
                                            <p:fltVal val="0.5"/>
                                          </p:val>
                                        </p:tav>
                                        <p:tav tm="100000">
                                          <p:val>
                                            <p:strVal val="#ppt_y"/>
                                          </p:val>
                                        </p:tav>
                                      </p:tavLst>
                                    </p:anim>
                                  </p:childTnLst>
                                </p:cTn>
                              </p:par>
                            </p:childTnLst>
                          </p:cTn>
                        </p:par>
                        <p:par>
                          <p:cTn id="33" fill="hold">
                            <p:stCondLst>
                              <p:cond delay="800"/>
                            </p:stCondLst>
                            <p:childTnLst>
                              <p:par>
                                <p:cTn id="34" presetID="53" presetClass="entr" presetSubtype="528" repeatCount="2000" fill="hold" grpId="0" nodeType="afterEffect">
                                  <p:stCondLst>
                                    <p:cond delay="0"/>
                                  </p:stCondLst>
                                  <p:childTnLst>
                                    <p:set>
                                      <p:cBhvr>
                                        <p:cTn id="35" dur="1" fill="hold">
                                          <p:stCondLst>
                                            <p:cond delay="0"/>
                                          </p:stCondLst>
                                        </p:cTn>
                                        <p:tgtEl>
                                          <p:spTgt spid="36"/>
                                        </p:tgtEl>
                                        <p:attrNameLst>
                                          <p:attrName>style.visibility</p:attrName>
                                        </p:attrNameLst>
                                      </p:cBhvr>
                                      <p:to>
                                        <p:strVal val="visible"/>
                                      </p:to>
                                    </p:set>
                                    <p:anim calcmode="lin" valueType="num">
                                      <p:cBhvr>
                                        <p:cTn id="36" dur="400" fill="hold"/>
                                        <p:tgtEl>
                                          <p:spTgt spid="36"/>
                                        </p:tgtEl>
                                        <p:attrNameLst>
                                          <p:attrName>ppt_w</p:attrName>
                                        </p:attrNameLst>
                                      </p:cBhvr>
                                      <p:tavLst>
                                        <p:tav tm="0">
                                          <p:val>
                                            <p:fltVal val="0"/>
                                          </p:val>
                                        </p:tav>
                                        <p:tav tm="100000">
                                          <p:val>
                                            <p:strVal val="#ppt_w"/>
                                          </p:val>
                                        </p:tav>
                                      </p:tavLst>
                                    </p:anim>
                                    <p:anim calcmode="lin" valueType="num">
                                      <p:cBhvr>
                                        <p:cTn id="37" dur="400" fill="hold"/>
                                        <p:tgtEl>
                                          <p:spTgt spid="36"/>
                                        </p:tgtEl>
                                        <p:attrNameLst>
                                          <p:attrName>ppt_h</p:attrName>
                                        </p:attrNameLst>
                                      </p:cBhvr>
                                      <p:tavLst>
                                        <p:tav tm="0">
                                          <p:val>
                                            <p:fltVal val="0"/>
                                          </p:val>
                                        </p:tav>
                                        <p:tav tm="100000">
                                          <p:val>
                                            <p:strVal val="#ppt_h"/>
                                          </p:val>
                                        </p:tav>
                                      </p:tavLst>
                                    </p:anim>
                                    <p:animEffect transition="in" filter="fade">
                                      <p:cBhvr>
                                        <p:cTn id="38" dur="400"/>
                                        <p:tgtEl>
                                          <p:spTgt spid="36"/>
                                        </p:tgtEl>
                                      </p:cBhvr>
                                    </p:animEffect>
                                    <p:anim calcmode="lin" valueType="num">
                                      <p:cBhvr>
                                        <p:cTn id="39" dur="400" fill="hold"/>
                                        <p:tgtEl>
                                          <p:spTgt spid="36"/>
                                        </p:tgtEl>
                                        <p:attrNameLst>
                                          <p:attrName>ppt_x</p:attrName>
                                        </p:attrNameLst>
                                      </p:cBhvr>
                                      <p:tavLst>
                                        <p:tav tm="0">
                                          <p:val>
                                            <p:fltVal val="0.5"/>
                                          </p:val>
                                        </p:tav>
                                        <p:tav tm="100000">
                                          <p:val>
                                            <p:strVal val="#ppt_x"/>
                                          </p:val>
                                        </p:tav>
                                      </p:tavLst>
                                    </p:anim>
                                    <p:anim calcmode="lin" valueType="num">
                                      <p:cBhvr>
                                        <p:cTn id="40" dur="400" fill="hold"/>
                                        <p:tgtEl>
                                          <p:spTgt spid="36"/>
                                        </p:tgtEl>
                                        <p:attrNameLst>
                                          <p:attrName>ppt_y</p:attrName>
                                        </p:attrNameLst>
                                      </p:cBhvr>
                                      <p:tavLst>
                                        <p:tav tm="0">
                                          <p:val>
                                            <p:fltVal val="0.5"/>
                                          </p:val>
                                        </p:tav>
                                        <p:tav tm="100000">
                                          <p:val>
                                            <p:strVal val="#ppt_y"/>
                                          </p:val>
                                        </p:tav>
                                      </p:tavLst>
                                    </p:anim>
                                  </p:childTnLst>
                                </p:cTn>
                              </p:par>
                              <p:par>
                                <p:cTn id="41" presetID="53" presetClass="entr" presetSubtype="528" repeatCount="2000"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400" fill="hold"/>
                                        <p:tgtEl>
                                          <p:spTgt spid="24"/>
                                        </p:tgtEl>
                                        <p:attrNameLst>
                                          <p:attrName>ppt_w</p:attrName>
                                        </p:attrNameLst>
                                      </p:cBhvr>
                                      <p:tavLst>
                                        <p:tav tm="0">
                                          <p:val>
                                            <p:fltVal val="0"/>
                                          </p:val>
                                        </p:tav>
                                        <p:tav tm="100000">
                                          <p:val>
                                            <p:strVal val="#ppt_w"/>
                                          </p:val>
                                        </p:tav>
                                      </p:tavLst>
                                    </p:anim>
                                    <p:anim calcmode="lin" valueType="num">
                                      <p:cBhvr>
                                        <p:cTn id="44" dur="400" fill="hold"/>
                                        <p:tgtEl>
                                          <p:spTgt spid="24"/>
                                        </p:tgtEl>
                                        <p:attrNameLst>
                                          <p:attrName>ppt_h</p:attrName>
                                        </p:attrNameLst>
                                      </p:cBhvr>
                                      <p:tavLst>
                                        <p:tav tm="0">
                                          <p:val>
                                            <p:fltVal val="0"/>
                                          </p:val>
                                        </p:tav>
                                        <p:tav tm="100000">
                                          <p:val>
                                            <p:strVal val="#ppt_h"/>
                                          </p:val>
                                        </p:tav>
                                      </p:tavLst>
                                    </p:anim>
                                    <p:animEffect transition="in" filter="fade">
                                      <p:cBhvr>
                                        <p:cTn id="45" dur="400"/>
                                        <p:tgtEl>
                                          <p:spTgt spid="24"/>
                                        </p:tgtEl>
                                      </p:cBhvr>
                                    </p:animEffect>
                                    <p:anim calcmode="lin" valueType="num">
                                      <p:cBhvr>
                                        <p:cTn id="46" dur="400" fill="hold"/>
                                        <p:tgtEl>
                                          <p:spTgt spid="24"/>
                                        </p:tgtEl>
                                        <p:attrNameLst>
                                          <p:attrName>ppt_x</p:attrName>
                                        </p:attrNameLst>
                                      </p:cBhvr>
                                      <p:tavLst>
                                        <p:tav tm="0">
                                          <p:val>
                                            <p:fltVal val="0.5"/>
                                          </p:val>
                                        </p:tav>
                                        <p:tav tm="100000">
                                          <p:val>
                                            <p:strVal val="#ppt_x"/>
                                          </p:val>
                                        </p:tav>
                                      </p:tavLst>
                                    </p:anim>
                                    <p:anim calcmode="lin" valueType="num">
                                      <p:cBhvr>
                                        <p:cTn id="47" dur="400" fill="hold"/>
                                        <p:tgtEl>
                                          <p:spTgt spid="24"/>
                                        </p:tgtEl>
                                        <p:attrNameLst>
                                          <p:attrName>ppt_y</p:attrName>
                                        </p:attrNameLst>
                                      </p:cBhvr>
                                      <p:tavLst>
                                        <p:tav tm="0">
                                          <p:val>
                                            <p:fltVal val="0.5"/>
                                          </p:val>
                                        </p:tav>
                                        <p:tav tm="100000">
                                          <p:val>
                                            <p:strVal val="#ppt_y"/>
                                          </p:val>
                                        </p:tav>
                                      </p:tavLst>
                                    </p:anim>
                                  </p:childTnLst>
                                </p:cTn>
                              </p:par>
                              <p:par>
                                <p:cTn id="48" presetID="53" presetClass="entr" presetSubtype="528" repeatCount="2000" fill="hold" grpId="0" nodeType="withEffect">
                                  <p:stCondLst>
                                    <p:cond delay="0"/>
                                  </p:stCondLst>
                                  <p:childTnLst>
                                    <p:set>
                                      <p:cBhvr>
                                        <p:cTn id="49" dur="1" fill="hold">
                                          <p:stCondLst>
                                            <p:cond delay="0"/>
                                          </p:stCondLst>
                                        </p:cTn>
                                        <p:tgtEl>
                                          <p:spTgt spid="27"/>
                                        </p:tgtEl>
                                        <p:attrNameLst>
                                          <p:attrName>style.visibility</p:attrName>
                                        </p:attrNameLst>
                                      </p:cBhvr>
                                      <p:to>
                                        <p:strVal val="visible"/>
                                      </p:to>
                                    </p:set>
                                    <p:anim calcmode="lin" valueType="num">
                                      <p:cBhvr>
                                        <p:cTn id="50" dur="400" fill="hold"/>
                                        <p:tgtEl>
                                          <p:spTgt spid="27"/>
                                        </p:tgtEl>
                                        <p:attrNameLst>
                                          <p:attrName>ppt_w</p:attrName>
                                        </p:attrNameLst>
                                      </p:cBhvr>
                                      <p:tavLst>
                                        <p:tav tm="0">
                                          <p:val>
                                            <p:fltVal val="0"/>
                                          </p:val>
                                        </p:tav>
                                        <p:tav tm="100000">
                                          <p:val>
                                            <p:strVal val="#ppt_w"/>
                                          </p:val>
                                        </p:tav>
                                      </p:tavLst>
                                    </p:anim>
                                    <p:anim calcmode="lin" valueType="num">
                                      <p:cBhvr>
                                        <p:cTn id="51" dur="400" fill="hold"/>
                                        <p:tgtEl>
                                          <p:spTgt spid="27"/>
                                        </p:tgtEl>
                                        <p:attrNameLst>
                                          <p:attrName>ppt_h</p:attrName>
                                        </p:attrNameLst>
                                      </p:cBhvr>
                                      <p:tavLst>
                                        <p:tav tm="0">
                                          <p:val>
                                            <p:fltVal val="0"/>
                                          </p:val>
                                        </p:tav>
                                        <p:tav tm="100000">
                                          <p:val>
                                            <p:strVal val="#ppt_h"/>
                                          </p:val>
                                        </p:tav>
                                      </p:tavLst>
                                    </p:anim>
                                    <p:animEffect transition="in" filter="fade">
                                      <p:cBhvr>
                                        <p:cTn id="52" dur="400"/>
                                        <p:tgtEl>
                                          <p:spTgt spid="27"/>
                                        </p:tgtEl>
                                      </p:cBhvr>
                                    </p:animEffect>
                                    <p:anim calcmode="lin" valueType="num">
                                      <p:cBhvr>
                                        <p:cTn id="53" dur="400" fill="hold"/>
                                        <p:tgtEl>
                                          <p:spTgt spid="27"/>
                                        </p:tgtEl>
                                        <p:attrNameLst>
                                          <p:attrName>ppt_x</p:attrName>
                                        </p:attrNameLst>
                                      </p:cBhvr>
                                      <p:tavLst>
                                        <p:tav tm="0">
                                          <p:val>
                                            <p:fltVal val="0.5"/>
                                          </p:val>
                                        </p:tav>
                                        <p:tav tm="100000">
                                          <p:val>
                                            <p:strVal val="#ppt_x"/>
                                          </p:val>
                                        </p:tav>
                                      </p:tavLst>
                                    </p:anim>
                                    <p:anim calcmode="lin" valueType="num">
                                      <p:cBhvr>
                                        <p:cTn id="54" dur="400" fill="hold"/>
                                        <p:tgtEl>
                                          <p:spTgt spid="27"/>
                                        </p:tgtEl>
                                        <p:attrNameLst>
                                          <p:attrName>ppt_y</p:attrName>
                                        </p:attrNameLst>
                                      </p:cBhvr>
                                      <p:tavLst>
                                        <p:tav tm="0">
                                          <p:val>
                                            <p:fltVal val="0.5"/>
                                          </p:val>
                                        </p:tav>
                                        <p:tav tm="100000">
                                          <p:val>
                                            <p:strVal val="#ppt_y"/>
                                          </p:val>
                                        </p:tav>
                                      </p:tavLst>
                                    </p:anim>
                                  </p:childTnLst>
                                </p:cTn>
                              </p:par>
                              <p:par>
                                <p:cTn id="55" presetID="53" presetClass="entr" presetSubtype="528" repeatCount="2000" fill="hold" grpId="0" nodeType="withEffect">
                                  <p:stCondLst>
                                    <p:cond delay="0"/>
                                  </p:stCondLst>
                                  <p:childTnLst>
                                    <p:set>
                                      <p:cBhvr>
                                        <p:cTn id="56" dur="1" fill="hold">
                                          <p:stCondLst>
                                            <p:cond delay="0"/>
                                          </p:stCondLst>
                                        </p:cTn>
                                        <p:tgtEl>
                                          <p:spTgt spid="31"/>
                                        </p:tgtEl>
                                        <p:attrNameLst>
                                          <p:attrName>style.visibility</p:attrName>
                                        </p:attrNameLst>
                                      </p:cBhvr>
                                      <p:to>
                                        <p:strVal val="visible"/>
                                      </p:to>
                                    </p:set>
                                    <p:anim calcmode="lin" valueType="num">
                                      <p:cBhvr>
                                        <p:cTn id="57" dur="400" fill="hold"/>
                                        <p:tgtEl>
                                          <p:spTgt spid="31"/>
                                        </p:tgtEl>
                                        <p:attrNameLst>
                                          <p:attrName>ppt_w</p:attrName>
                                        </p:attrNameLst>
                                      </p:cBhvr>
                                      <p:tavLst>
                                        <p:tav tm="0">
                                          <p:val>
                                            <p:fltVal val="0"/>
                                          </p:val>
                                        </p:tav>
                                        <p:tav tm="100000">
                                          <p:val>
                                            <p:strVal val="#ppt_w"/>
                                          </p:val>
                                        </p:tav>
                                      </p:tavLst>
                                    </p:anim>
                                    <p:anim calcmode="lin" valueType="num">
                                      <p:cBhvr>
                                        <p:cTn id="58" dur="400" fill="hold"/>
                                        <p:tgtEl>
                                          <p:spTgt spid="31"/>
                                        </p:tgtEl>
                                        <p:attrNameLst>
                                          <p:attrName>ppt_h</p:attrName>
                                        </p:attrNameLst>
                                      </p:cBhvr>
                                      <p:tavLst>
                                        <p:tav tm="0">
                                          <p:val>
                                            <p:fltVal val="0"/>
                                          </p:val>
                                        </p:tav>
                                        <p:tav tm="100000">
                                          <p:val>
                                            <p:strVal val="#ppt_h"/>
                                          </p:val>
                                        </p:tav>
                                      </p:tavLst>
                                    </p:anim>
                                    <p:animEffect transition="in" filter="fade">
                                      <p:cBhvr>
                                        <p:cTn id="59" dur="400"/>
                                        <p:tgtEl>
                                          <p:spTgt spid="31"/>
                                        </p:tgtEl>
                                      </p:cBhvr>
                                    </p:animEffect>
                                    <p:anim calcmode="lin" valueType="num">
                                      <p:cBhvr>
                                        <p:cTn id="60" dur="400" fill="hold"/>
                                        <p:tgtEl>
                                          <p:spTgt spid="31"/>
                                        </p:tgtEl>
                                        <p:attrNameLst>
                                          <p:attrName>ppt_x</p:attrName>
                                        </p:attrNameLst>
                                      </p:cBhvr>
                                      <p:tavLst>
                                        <p:tav tm="0">
                                          <p:val>
                                            <p:fltVal val="0.5"/>
                                          </p:val>
                                        </p:tav>
                                        <p:tav tm="100000">
                                          <p:val>
                                            <p:strVal val="#ppt_x"/>
                                          </p:val>
                                        </p:tav>
                                      </p:tavLst>
                                    </p:anim>
                                    <p:anim calcmode="lin" valueType="num">
                                      <p:cBhvr>
                                        <p:cTn id="61" dur="400" fill="hold"/>
                                        <p:tgtEl>
                                          <p:spTgt spid="31"/>
                                        </p:tgtEl>
                                        <p:attrNameLst>
                                          <p:attrName>ppt_y</p:attrName>
                                        </p:attrNameLst>
                                      </p:cBhvr>
                                      <p:tavLst>
                                        <p:tav tm="0">
                                          <p:val>
                                            <p:fltVal val="0.5"/>
                                          </p:val>
                                        </p:tav>
                                        <p:tav tm="100000">
                                          <p:val>
                                            <p:strVal val="#ppt_y"/>
                                          </p:val>
                                        </p:tav>
                                      </p:tavLst>
                                    </p:anim>
                                  </p:childTnLst>
                                </p:cTn>
                              </p:par>
                            </p:childTnLst>
                          </p:cTn>
                        </p:par>
                        <p:par>
                          <p:cTn id="62" fill="hold">
                            <p:stCondLst>
                              <p:cond delay="1600"/>
                            </p:stCondLst>
                            <p:childTnLst>
                              <p:par>
                                <p:cTn id="63" presetID="53" presetClass="entr" presetSubtype="528" repeatCount="2000" fill="hold" grpId="0" nodeType="afterEffect">
                                  <p:stCondLst>
                                    <p:cond delay="0"/>
                                  </p:stCondLst>
                                  <p:childTnLst>
                                    <p:set>
                                      <p:cBhvr>
                                        <p:cTn id="64" dur="1" fill="hold">
                                          <p:stCondLst>
                                            <p:cond delay="0"/>
                                          </p:stCondLst>
                                        </p:cTn>
                                        <p:tgtEl>
                                          <p:spTgt spid="37"/>
                                        </p:tgtEl>
                                        <p:attrNameLst>
                                          <p:attrName>style.visibility</p:attrName>
                                        </p:attrNameLst>
                                      </p:cBhvr>
                                      <p:to>
                                        <p:strVal val="visible"/>
                                      </p:to>
                                    </p:set>
                                    <p:anim calcmode="lin" valueType="num">
                                      <p:cBhvr>
                                        <p:cTn id="65" dur="400" fill="hold"/>
                                        <p:tgtEl>
                                          <p:spTgt spid="37"/>
                                        </p:tgtEl>
                                        <p:attrNameLst>
                                          <p:attrName>ppt_w</p:attrName>
                                        </p:attrNameLst>
                                      </p:cBhvr>
                                      <p:tavLst>
                                        <p:tav tm="0">
                                          <p:val>
                                            <p:fltVal val="0"/>
                                          </p:val>
                                        </p:tav>
                                        <p:tav tm="100000">
                                          <p:val>
                                            <p:strVal val="#ppt_w"/>
                                          </p:val>
                                        </p:tav>
                                      </p:tavLst>
                                    </p:anim>
                                    <p:anim calcmode="lin" valueType="num">
                                      <p:cBhvr>
                                        <p:cTn id="66" dur="400" fill="hold"/>
                                        <p:tgtEl>
                                          <p:spTgt spid="37"/>
                                        </p:tgtEl>
                                        <p:attrNameLst>
                                          <p:attrName>ppt_h</p:attrName>
                                        </p:attrNameLst>
                                      </p:cBhvr>
                                      <p:tavLst>
                                        <p:tav tm="0">
                                          <p:val>
                                            <p:fltVal val="0"/>
                                          </p:val>
                                        </p:tav>
                                        <p:tav tm="100000">
                                          <p:val>
                                            <p:strVal val="#ppt_h"/>
                                          </p:val>
                                        </p:tav>
                                      </p:tavLst>
                                    </p:anim>
                                    <p:animEffect transition="in" filter="fade">
                                      <p:cBhvr>
                                        <p:cTn id="67" dur="400"/>
                                        <p:tgtEl>
                                          <p:spTgt spid="37"/>
                                        </p:tgtEl>
                                      </p:cBhvr>
                                    </p:animEffect>
                                    <p:anim calcmode="lin" valueType="num">
                                      <p:cBhvr>
                                        <p:cTn id="68" dur="400" fill="hold"/>
                                        <p:tgtEl>
                                          <p:spTgt spid="37"/>
                                        </p:tgtEl>
                                        <p:attrNameLst>
                                          <p:attrName>ppt_x</p:attrName>
                                        </p:attrNameLst>
                                      </p:cBhvr>
                                      <p:tavLst>
                                        <p:tav tm="0">
                                          <p:val>
                                            <p:fltVal val="0.5"/>
                                          </p:val>
                                        </p:tav>
                                        <p:tav tm="100000">
                                          <p:val>
                                            <p:strVal val="#ppt_x"/>
                                          </p:val>
                                        </p:tav>
                                      </p:tavLst>
                                    </p:anim>
                                    <p:anim calcmode="lin" valueType="num">
                                      <p:cBhvr>
                                        <p:cTn id="69" dur="400" fill="hold"/>
                                        <p:tgtEl>
                                          <p:spTgt spid="37"/>
                                        </p:tgtEl>
                                        <p:attrNameLst>
                                          <p:attrName>ppt_y</p:attrName>
                                        </p:attrNameLst>
                                      </p:cBhvr>
                                      <p:tavLst>
                                        <p:tav tm="0">
                                          <p:val>
                                            <p:fltVal val="0.5"/>
                                          </p:val>
                                        </p:tav>
                                        <p:tav tm="100000">
                                          <p:val>
                                            <p:strVal val="#ppt_y"/>
                                          </p:val>
                                        </p:tav>
                                      </p:tavLst>
                                    </p:anim>
                                  </p:childTnLst>
                                </p:cTn>
                              </p:par>
                              <p:par>
                                <p:cTn id="70" presetID="53" presetClass="entr" presetSubtype="528" repeatCount="2000" fill="hold" grpId="0" nodeType="withEffect">
                                  <p:stCondLst>
                                    <p:cond delay="0"/>
                                  </p:stCondLst>
                                  <p:childTnLst>
                                    <p:set>
                                      <p:cBhvr>
                                        <p:cTn id="71" dur="1" fill="hold">
                                          <p:stCondLst>
                                            <p:cond delay="0"/>
                                          </p:stCondLst>
                                        </p:cTn>
                                        <p:tgtEl>
                                          <p:spTgt spid="23"/>
                                        </p:tgtEl>
                                        <p:attrNameLst>
                                          <p:attrName>style.visibility</p:attrName>
                                        </p:attrNameLst>
                                      </p:cBhvr>
                                      <p:to>
                                        <p:strVal val="visible"/>
                                      </p:to>
                                    </p:set>
                                    <p:anim calcmode="lin" valueType="num">
                                      <p:cBhvr>
                                        <p:cTn id="72" dur="400" fill="hold"/>
                                        <p:tgtEl>
                                          <p:spTgt spid="23"/>
                                        </p:tgtEl>
                                        <p:attrNameLst>
                                          <p:attrName>ppt_w</p:attrName>
                                        </p:attrNameLst>
                                      </p:cBhvr>
                                      <p:tavLst>
                                        <p:tav tm="0">
                                          <p:val>
                                            <p:fltVal val="0"/>
                                          </p:val>
                                        </p:tav>
                                        <p:tav tm="100000">
                                          <p:val>
                                            <p:strVal val="#ppt_w"/>
                                          </p:val>
                                        </p:tav>
                                      </p:tavLst>
                                    </p:anim>
                                    <p:anim calcmode="lin" valueType="num">
                                      <p:cBhvr>
                                        <p:cTn id="73" dur="400" fill="hold"/>
                                        <p:tgtEl>
                                          <p:spTgt spid="23"/>
                                        </p:tgtEl>
                                        <p:attrNameLst>
                                          <p:attrName>ppt_h</p:attrName>
                                        </p:attrNameLst>
                                      </p:cBhvr>
                                      <p:tavLst>
                                        <p:tav tm="0">
                                          <p:val>
                                            <p:fltVal val="0"/>
                                          </p:val>
                                        </p:tav>
                                        <p:tav tm="100000">
                                          <p:val>
                                            <p:strVal val="#ppt_h"/>
                                          </p:val>
                                        </p:tav>
                                      </p:tavLst>
                                    </p:anim>
                                    <p:animEffect transition="in" filter="fade">
                                      <p:cBhvr>
                                        <p:cTn id="74" dur="400"/>
                                        <p:tgtEl>
                                          <p:spTgt spid="23"/>
                                        </p:tgtEl>
                                      </p:cBhvr>
                                    </p:animEffect>
                                    <p:anim calcmode="lin" valueType="num">
                                      <p:cBhvr>
                                        <p:cTn id="75" dur="400" fill="hold"/>
                                        <p:tgtEl>
                                          <p:spTgt spid="23"/>
                                        </p:tgtEl>
                                        <p:attrNameLst>
                                          <p:attrName>ppt_x</p:attrName>
                                        </p:attrNameLst>
                                      </p:cBhvr>
                                      <p:tavLst>
                                        <p:tav tm="0">
                                          <p:val>
                                            <p:fltVal val="0.5"/>
                                          </p:val>
                                        </p:tav>
                                        <p:tav tm="100000">
                                          <p:val>
                                            <p:strVal val="#ppt_x"/>
                                          </p:val>
                                        </p:tav>
                                      </p:tavLst>
                                    </p:anim>
                                    <p:anim calcmode="lin" valueType="num">
                                      <p:cBhvr>
                                        <p:cTn id="76" dur="400" fill="hold"/>
                                        <p:tgtEl>
                                          <p:spTgt spid="23"/>
                                        </p:tgtEl>
                                        <p:attrNameLst>
                                          <p:attrName>ppt_y</p:attrName>
                                        </p:attrNameLst>
                                      </p:cBhvr>
                                      <p:tavLst>
                                        <p:tav tm="0">
                                          <p:val>
                                            <p:fltVal val="0.5"/>
                                          </p:val>
                                        </p:tav>
                                        <p:tav tm="100000">
                                          <p:val>
                                            <p:strVal val="#ppt_y"/>
                                          </p:val>
                                        </p:tav>
                                      </p:tavLst>
                                    </p:anim>
                                  </p:childTnLst>
                                </p:cTn>
                              </p:par>
                              <p:par>
                                <p:cTn id="77" presetID="53" presetClass="entr" presetSubtype="528" repeatCount="2000" fill="hold" grpId="0" nodeType="withEffect">
                                  <p:stCondLst>
                                    <p:cond delay="0"/>
                                  </p:stCondLst>
                                  <p:childTnLst>
                                    <p:set>
                                      <p:cBhvr>
                                        <p:cTn id="78" dur="1" fill="hold">
                                          <p:stCondLst>
                                            <p:cond delay="0"/>
                                          </p:stCondLst>
                                        </p:cTn>
                                        <p:tgtEl>
                                          <p:spTgt spid="28"/>
                                        </p:tgtEl>
                                        <p:attrNameLst>
                                          <p:attrName>style.visibility</p:attrName>
                                        </p:attrNameLst>
                                      </p:cBhvr>
                                      <p:to>
                                        <p:strVal val="visible"/>
                                      </p:to>
                                    </p:set>
                                    <p:anim calcmode="lin" valueType="num">
                                      <p:cBhvr>
                                        <p:cTn id="79" dur="400" fill="hold"/>
                                        <p:tgtEl>
                                          <p:spTgt spid="28"/>
                                        </p:tgtEl>
                                        <p:attrNameLst>
                                          <p:attrName>ppt_w</p:attrName>
                                        </p:attrNameLst>
                                      </p:cBhvr>
                                      <p:tavLst>
                                        <p:tav tm="0">
                                          <p:val>
                                            <p:fltVal val="0"/>
                                          </p:val>
                                        </p:tav>
                                        <p:tav tm="100000">
                                          <p:val>
                                            <p:strVal val="#ppt_w"/>
                                          </p:val>
                                        </p:tav>
                                      </p:tavLst>
                                    </p:anim>
                                    <p:anim calcmode="lin" valueType="num">
                                      <p:cBhvr>
                                        <p:cTn id="80" dur="400" fill="hold"/>
                                        <p:tgtEl>
                                          <p:spTgt spid="28"/>
                                        </p:tgtEl>
                                        <p:attrNameLst>
                                          <p:attrName>ppt_h</p:attrName>
                                        </p:attrNameLst>
                                      </p:cBhvr>
                                      <p:tavLst>
                                        <p:tav tm="0">
                                          <p:val>
                                            <p:fltVal val="0"/>
                                          </p:val>
                                        </p:tav>
                                        <p:tav tm="100000">
                                          <p:val>
                                            <p:strVal val="#ppt_h"/>
                                          </p:val>
                                        </p:tav>
                                      </p:tavLst>
                                    </p:anim>
                                    <p:animEffect transition="in" filter="fade">
                                      <p:cBhvr>
                                        <p:cTn id="81" dur="400"/>
                                        <p:tgtEl>
                                          <p:spTgt spid="28"/>
                                        </p:tgtEl>
                                      </p:cBhvr>
                                    </p:animEffect>
                                    <p:anim calcmode="lin" valueType="num">
                                      <p:cBhvr>
                                        <p:cTn id="82" dur="400" fill="hold"/>
                                        <p:tgtEl>
                                          <p:spTgt spid="28"/>
                                        </p:tgtEl>
                                        <p:attrNameLst>
                                          <p:attrName>ppt_x</p:attrName>
                                        </p:attrNameLst>
                                      </p:cBhvr>
                                      <p:tavLst>
                                        <p:tav tm="0">
                                          <p:val>
                                            <p:fltVal val="0.5"/>
                                          </p:val>
                                        </p:tav>
                                        <p:tav tm="100000">
                                          <p:val>
                                            <p:strVal val="#ppt_x"/>
                                          </p:val>
                                        </p:tav>
                                      </p:tavLst>
                                    </p:anim>
                                    <p:anim calcmode="lin" valueType="num">
                                      <p:cBhvr>
                                        <p:cTn id="83" dur="400" fill="hold"/>
                                        <p:tgtEl>
                                          <p:spTgt spid="28"/>
                                        </p:tgtEl>
                                        <p:attrNameLst>
                                          <p:attrName>ppt_y</p:attrName>
                                        </p:attrNameLst>
                                      </p:cBhvr>
                                      <p:tavLst>
                                        <p:tav tm="0">
                                          <p:val>
                                            <p:fltVal val="0.5"/>
                                          </p:val>
                                        </p:tav>
                                        <p:tav tm="100000">
                                          <p:val>
                                            <p:strVal val="#ppt_y"/>
                                          </p:val>
                                        </p:tav>
                                      </p:tavLst>
                                    </p:anim>
                                  </p:childTnLst>
                                </p:cTn>
                              </p:par>
                              <p:par>
                                <p:cTn id="84" presetID="53" presetClass="entr" presetSubtype="528" repeatCount="2000" fill="hold" grpId="0" nodeType="withEffect">
                                  <p:stCondLst>
                                    <p:cond delay="0"/>
                                  </p:stCondLst>
                                  <p:childTnLst>
                                    <p:set>
                                      <p:cBhvr>
                                        <p:cTn id="85" dur="1" fill="hold">
                                          <p:stCondLst>
                                            <p:cond delay="0"/>
                                          </p:stCondLst>
                                        </p:cTn>
                                        <p:tgtEl>
                                          <p:spTgt spid="32"/>
                                        </p:tgtEl>
                                        <p:attrNameLst>
                                          <p:attrName>style.visibility</p:attrName>
                                        </p:attrNameLst>
                                      </p:cBhvr>
                                      <p:to>
                                        <p:strVal val="visible"/>
                                      </p:to>
                                    </p:set>
                                    <p:anim calcmode="lin" valueType="num">
                                      <p:cBhvr>
                                        <p:cTn id="86" dur="400" fill="hold"/>
                                        <p:tgtEl>
                                          <p:spTgt spid="32"/>
                                        </p:tgtEl>
                                        <p:attrNameLst>
                                          <p:attrName>ppt_w</p:attrName>
                                        </p:attrNameLst>
                                      </p:cBhvr>
                                      <p:tavLst>
                                        <p:tav tm="0">
                                          <p:val>
                                            <p:fltVal val="0"/>
                                          </p:val>
                                        </p:tav>
                                        <p:tav tm="100000">
                                          <p:val>
                                            <p:strVal val="#ppt_w"/>
                                          </p:val>
                                        </p:tav>
                                      </p:tavLst>
                                    </p:anim>
                                    <p:anim calcmode="lin" valueType="num">
                                      <p:cBhvr>
                                        <p:cTn id="87" dur="400" fill="hold"/>
                                        <p:tgtEl>
                                          <p:spTgt spid="32"/>
                                        </p:tgtEl>
                                        <p:attrNameLst>
                                          <p:attrName>ppt_h</p:attrName>
                                        </p:attrNameLst>
                                      </p:cBhvr>
                                      <p:tavLst>
                                        <p:tav tm="0">
                                          <p:val>
                                            <p:fltVal val="0"/>
                                          </p:val>
                                        </p:tav>
                                        <p:tav tm="100000">
                                          <p:val>
                                            <p:strVal val="#ppt_h"/>
                                          </p:val>
                                        </p:tav>
                                      </p:tavLst>
                                    </p:anim>
                                    <p:animEffect transition="in" filter="fade">
                                      <p:cBhvr>
                                        <p:cTn id="88" dur="400"/>
                                        <p:tgtEl>
                                          <p:spTgt spid="32"/>
                                        </p:tgtEl>
                                      </p:cBhvr>
                                    </p:animEffect>
                                    <p:anim calcmode="lin" valueType="num">
                                      <p:cBhvr>
                                        <p:cTn id="89" dur="400" fill="hold"/>
                                        <p:tgtEl>
                                          <p:spTgt spid="32"/>
                                        </p:tgtEl>
                                        <p:attrNameLst>
                                          <p:attrName>ppt_x</p:attrName>
                                        </p:attrNameLst>
                                      </p:cBhvr>
                                      <p:tavLst>
                                        <p:tav tm="0">
                                          <p:val>
                                            <p:fltVal val="0.5"/>
                                          </p:val>
                                        </p:tav>
                                        <p:tav tm="100000">
                                          <p:val>
                                            <p:strVal val="#ppt_x"/>
                                          </p:val>
                                        </p:tav>
                                      </p:tavLst>
                                    </p:anim>
                                    <p:anim calcmode="lin" valueType="num">
                                      <p:cBhvr>
                                        <p:cTn id="90" dur="400" fill="hold"/>
                                        <p:tgtEl>
                                          <p:spTgt spid="32"/>
                                        </p:tgtEl>
                                        <p:attrNameLst>
                                          <p:attrName>ppt_y</p:attrName>
                                        </p:attrNameLst>
                                      </p:cBhvr>
                                      <p:tavLst>
                                        <p:tav tm="0">
                                          <p:val>
                                            <p:fltVal val="0.5"/>
                                          </p:val>
                                        </p:tav>
                                        <p:tav tm="100000">
                                          <p:val>
                                            <p:strVal val="#ppt_y"/>
                                          </p:val>
                                        </p:tav>
                                      </p:tavLst>
                                    </p:anim>
                                  </p:childTnLst>
                                </p:cTn>
                              </p:par>
                            </p:childTnLst>
                          </p:cTn>
                        </p:par>
                        <p:par>
                          <p:cTn id="91" fill="hold">
                            <p:stCondLst>
                              <p:cond delay="2400"/>
                            </p:stCondLst>
                            <p:childTnLst>
                              <p:par>
                                <p:cTn id="92" presetID="53" presetClass="entr" presetSubtype="528" repeatCount="2000" fill="hold" grpId="0" nodeType="afterEffect">
                                  <p:stCondLst>
                                    <p:cond delay="0"/>
                                  </p:stCondLst>
                                  <p:childTnLst>
                                    <p:set>
                                      <p:cBhvr>
                                        <p:cTn id="93" dur="1" fill="hold">
                                          <p:stCondLst>
                                            <p:cond delay="0"/>
                                          </p:stCondLst>
                                        </p:cTn>
                                        <p:tgtEl>
                                          <p:spTgt spid="38"/>
                                        </p:tgtEl>
                                        <p:attrNameLst>
                                          <p:attrName>style.visibility</p:attrName>
                                        </p:attrNameLst>
                                      </p:cBhvr>
                                      <p:to>
                                        <p:strVal val="visible"/>
                                      </p:to>
                                    </p:set>
                                    <p:anim calcmode="lin" valueType="num">
                                      <p:cBhvr>
                                        <p:cTn id="94" dur="400" fill="hold"/>
                                        <p:tgtEl>
                                          <p:spTgt spid="38"/>
                                        </p:tgtEl>
                                        <p:attrNameLst>
                                          <p:attrName>ppt_w</p:attrName>
                                        </p:attrNameLst>
                                      </p:cBhvr>
                                      <p:tavLst>
                                        <p:tav tm="0">
                                          <p:val>
                                            <p:fltVal val="0"/>
                                          </p:val>
                                        </p:tav>
                                        <p:tav tm="100000">
                                          <p:val>
                                            <p:strVal val="#ppt_w"/>
                                          </p:val>
                                        </p:tav>
                                      </p:tavLst>
                                    </p:anim>
                                    <p:anim calcmode="lin" valueType="num">
                                      <p:cBhvr>
                                        <p:cTn id="95" dur="400" fill="hold"/>
                                        <p:tgtEl>
                                          <p:spTgt spid="38"/>
                                        </p:tgtEl>
                                        <p:attrNameLst>
                                          <p:attrName>ppt_h</p:attrName>
                                        </p:attrNameLst>
                                      </p:cBhvr>
                                      <p:tavLst>
                                        <p:tav tm="0">
                                          <p:val>
                                            <p:fltVal val="0"/>
                                          </p:val>
                                        </p:tav>
                                        <p:tav tm="100000">
                                          <p:val>
                                            <p:strVal val="#ppt_h"/>
                                          </p:val>
                                        </p:tav>
                                      </p:tavLst>
                                    </p:anim>
                                    <p:animEffect transition="in" filter="fade">
                                      <p:cBhvr>
                                        <p:cTn id="96" dur="400"/>
                                        <p:tgtEl>
                                          <p:spTgt spid="38"/>
                                        </p:tgtEl>
                                      </p:cBhvr>
                                    </p:animEffect>
                                    <p:anim calcmode="lin" valueType="num">
                                      <p:cBhvr>
                                        <p:cTn id="97" dur="400" fill="hold"/>
                                        <p:tgtEl>
                                          <p:spTgt spid="38"/>
                                        </p:tgtEl>
                                        <p:attrNameLst>
                                          <p:attrName>ppt_x</p:attrName>
                                        </p:attrNameLst>
                                      </p:cBhvr>
                                      <p:tavLst>
                                        <p:tav tm="0">
                                          <p:val>
                                            <p:fltVal val="0.5"/>
                                          </p:val>
                                        </p:tav>
                                        <p:tav tm="100000">
                                          <p:val>
                                            <p:strVal val="#ppt_x"/>
                                          </p:val>
                                        </p:tav>
                                      </p:tavLst>
                                    </p:anim>
                                    <p:anim calcmode="lin" valueType="num">
                                      <p:cBhvr>
                                        <p:cTn id="98" dur="400" fill="hold"/>
                                        <p:tgtEl>
                                          <p:spTgt spid="38"/>
                                        </p:tgtEl>
                                        <p:attrNameLst>
                                          <p:attrName>ppt_y</p:attrName>
                                        </p:attrNameLst>
                                      </p:cBhvr>
                                      <p:tavLst>
                                        <p:tav tm="0">
                                          <p:val>
                                            <p:fltVal val="0.5"/>
                                          </p:val>
                                        </p:tav>
                                        <p:tav tm="100000">
                                          <p:val>
                                            <p:strVal val="#ppt_y"/>
                                          </p:val>
                                        </p:tav>
                                      </p:tavLst>
                                    </p:anim>
                                  </p:childTnLst>
                                </p:cTn>
                              </p:par>
                              <p:par>
                                <p:cTn id="99" presetID="53" presetClass="entr" presetSubtype="528" repeatCount="2000" fill="hold" grpId="0" nodeType="withEffect">
                                  <p:stCondLst>
                                    <p:cond delay="0"/>
                                  </p:stCondLst>
                                  <p:childTnLst>
                                    <p:set>
                                      <p:cBhvr>
                                        <p:cTn id="100" dur="1" fill="hold">
                                          <p:stCondLst>
                                            <p:cond delay="0"/>
                                          </p:stCondLst>
                                        </p:cTn>
                                        <p:tgtEl>
                                          <p:spTgt spid="22"/>
                                        </p:tgtEl>
                                        <p:attrNameLst>
                                          <p:attrName>style.visibility</p:attrName>
                                        </p:attrNameLst>
                                      </p:cBhvr>
                                      <p:to>
                                        <p:strVal val="visible"/>
                                      </p:to>
                                    </p:set>
                                    <p:anim calcmode="lin" valueType="num">
                                      <p:cBhvr>
                                        <p:cTn id="101" dur="400" fill="hold"/>
                                        <p:tgtEl>
                                          <p:spTgt spid="22"/>
                                        </p:tgtEl>
                                        <p:attrNameLst>
                                          <p:attrName>ppt_w</p:attrName>
                                        </p:attrNameLst>
                                      </p:cBhvr>
                                      <p:tavLst>
                                        <p:tav tm="0">
                                          <p:val>
                                            <p:fltVal val="0"/>
                                          </p:val>
                                        </p:tav>
                                        <p:tav tm="100000">
                                          <p:val>
                                            <p:strVal val="#ppt_w"/>
                                          </p:val>
                                        </p:tav>
                                      </p:tavLst>
                                    </p:anim>
                                    <p:anim calcmode="lin" valueType="num">
                                      <p:cBhvr>
                                        <p:cTn id="102" dur="400" fill="hold"/>
                                        <p:tgtEl>
                                          <p:spTgt spid="22"/>
                                        </p:tgtEl>
                                        <p:attrNameLst>
                                          <p:attrName>ppt_h</p:attrName>
                                        </p:attrNameLst>
                                      </p:cBhvr>
                                      <p:tavLst>
                                        <p:tav tm="0">
                                          <p:val>
                                            <p:fltVal val="0"/>
                                          </p:val>
                                        </p:tav>
                                        <p:tav tm="100000">
                                          <p:val>
                                            <p:strVal val="#ppt_h"/>
                                          </p:val>
                                        </p:tav>
                                      </p:tavLst>
                                    </p:anim>
                                    <p:animEffect transition="in" filter="fade">
                                      <p:cBhvr>
                                        <p:cTn id="103" dur="400"/>
                                        <p:tgtEl>
                                          <p:spTgt spid="22"/>
                                        </p:tgtEl>
                                      </p:cBhvr>
                                    </p:animEffect>
                                    <p:anim calcmode="lin" valueType="num">
                                      <p:cBhvr>
                                        <p:cTn id="104" dur="400" fill="hold"/>
                                        <p:tgtEl>
                                          <p:spTgt spid="22"/>
                                        </p:tgtEl>
                                        <p:attrNameLst>
                                          <p:attrName>ppt_x</p:attrName>
                                        </p:attrNameLst>
                                      </p:cBhvr>
                                      <p:tavLst>
                                        <p:tav tm="0">
                                          <p:val>
                                            <p:fltVal val="0.5"/>
                                          </p:val>
                                        </p:tav>
                                        <p:tav tm="100000">
                                          <p:val>
                                            <p:strVal val="#ppt_x"/>
                                          </p:val>
                                        </p:tav>
                                      </p:tavLst>
                                    </p:anim>
                                    <p:anim calcmode="lin" valueType="num">
                                      <p:cBhvr>
                                        <p:cTn id="105" dur="400" fill="hold"/>
                                        <p:tgtEl>
                                          <p:spTgt spid="22"/>
                                        </p:tgtEl>
                                        <p:attrNameLst>
                                          <p:attrName>ppt_y</p:attrName>
                                        </p:attrNameLst>
                                      </p:cBhvr>
                                      <p:tavLst>
                                        <p:tav tm="0">
                                          <p:val>
                                            <p:fltVal val="0.5"/>
                                          </p:val>
                                        </p:tav>
                                        <p:tav tm="100000">
                                          <p:val>
                                            <p:strVal val="#ppt_y"/>
                                          </p:val>
                                        </p:tav>
                                      </p:tavLst>
                                    </p:anim>
                                  </p:childTnLst>
                                </p:cTn>
                              </p:par>
                              <p:par>
                                <p:cTn id="106" presetID="53" presetClass="entr" presetSubtype="528" repeatCount="2000" fill="hold" grpId="0" nodeType="withEffect">
                                  <p:stCondLst>
                                    <p:cond delay="0"/>
                                  </p:stCondLst>
                                  <p:childTnLst>
                                    <p:set>
                                      <p:cBhvr>
                                        <p:cTn id="107" dur="1" fill="hold">
                                          <p:stCondLst>
                                            <p:cond delay="0"/>
                                          </p:stCondLst>
                                        </p:cTn>
                                        <p:tgtEl>
                                          <p:spTgt spid="29"/>
                                        </p:tgtEl>
                                        <p:attrNameLst>
                                          <p:attrName>style.visibility</p:attrName>
                                        </p:attrNameLst>
                                      </p:cBhvr>
                                      <p:to>
                                        <p:strVal val="visible"/>
                                      </p:to>
                                    </p:set>
                                    <p:anim calcmode="lin" valueType="num">
                                      <p:cBhvr>
                                        <p:cTn id="108" dur="400" fill="hold"/>
                                        <p:tgtEl>
                                          <p:spTgt spid="29"/>
                                        </p:tgtEl>
                                        <p:attrNameLst>
                                          <p:attrName>ppt_w</p:attrName>
                                        </p:attrNameLst>
                                      </p:cBhvr>
                                      <p:tavLst>
                                        <p:tav tm="0">
                                          <p:val>
                                            <p:fltVal val="0"/>
                                          </p:val>
                                        </p:tav>
                                        <p:tav tm="100000">
                                          <p:val>
                                            <p:strVal val="#ppt_w"/>
                                          </p:val>
                                        </p:tav>
                                      </p:tavLst>
                                    </p:anim>
                                    <p:anim calcmode="lin" valueType="num">
                                      <p:cBhvr>
                                        <p:cTn id="109" dur="400" fill="hold"/>
                                        <p:tgtEl>
                                          <p:spTgt spid="29"/>
                                        </p:tgtEl>
                                        <p:attrNameLst>
                                          <p:attrName>ppt_h</p:attrName>
                                        </p:attrNameLst>
                                      </p:cBhvr>
                                      <p:tavLst>
                                        <p:tav tm="0">
                                          <p:val>
                                            <p:fltVal val="0"/>
                                          </p:val>
                                        </p:tav>
                                        <p:tav tm="100000">
                                          <p:val>
                                            <p:strVal val="#ppt_h"/>
                                          </p:val>
                                        </p:tav>
                                      </p:tavLst>
                                    </p:anim>
                                    <p:animEffect transition="in" filter="fade">
                                      <p:cBhvr>
                                        <p:cTn id="110" dur="400"/>
                                        <p:tgtEl>
                                          <p:spTgt spid="29"/>
                                        </p:tgtEl>
                                      </p:cBhvr>
                                    </p:animEffect>
                                    <p:anim calcmode="lin" valueType="num">
                                      <p:cBhvr>
                                        <p:cTn id="111" dur="400" fill="hold"/>
                                        <p:tgtEl>
                                          <p:spTgt spid="29"/>
                                        </p:tgtEl>
                                        <p:attrNameLst>
                                          <p:attrName>ppt_x</p:attrName>
                                        </p:attrNameLst>
                                      </p:cBhvr>
                                      <p:tavLst>
                                        <p:tav tm="0">
                                          <p:val>
                                            <p:fltVal val="0.5"/>
                                          </p:val>
                                        </p:tav>
                                        <p:tav tm="100000">
                                          <p:val>
                                            <p:strVal val="#ppt_x"/>
                                          </p:val>
                                        </p:tav>
                                      </p:tavLst>
                                    </p:anim>
                                    <p:anim calcmode="lin" valueType="num">
                                      <p:cBhvr>
                                        <p:cTn id="112" dur="400" fill="hold"/>
                                        <p:tgtEl>
                                          <p:spTgt spid="29"/>
                                        </p:tgtEl>
                                        <p:attrNameLst>
                                          <p:attrName>ppt_y</p:attrName>
                                        </p:attrNameLst>
                                      </p:cBhvr>
                                      <p:tavLst>
                                        <p:tav tm="0">
                                          <p:val>
                                            <p:fltVal val="0.5"/>
                                          </p:val>
                                        </p:tav>
                                        <p:tav tm="100000">
                                          <p:val>
                                            <p:strVal val="#ppt_y"/>
                                          </p:val>
                                        </p:tav>
                                      </p:tavLst>
                                    </p:anim>
                                  </p:childTnLst>
                                </p:cTn>
                              </p:par>
                              <p:par>
                                <p:cTn id="113" presetID="53" presetClass="entr" presetSubtype="528" repeatCount="2000" fill="hold" grpId="0" nodeType="withEffect">
                                  <p:stCondLst>
                                    <p:cond delay="0"/>
                                  </p:stCondLst>
                                  <p:childTnLst>
                                    <p:set>
                                      <p:cBhvr>
                                        <p:cTn id="114" dur="1" fill="hold">
                                          <p:stCondLst>
                                            <p:cond delay="0"/>
                                          </p:stCondLst>
                                        </p:cTn>
                                        <p:tgtEl>
                                          <p:spTgt spid="33"/>
                                        </p:tgtEl>
                                        <p:attrNameLst>
                                          <p:attrName>style.visibility</p:attrName>
                                        </p:attrNameLst>
                                      </p:cBhvr>
                                      <p:to>
                                        <p:strVal val="visible"/>
                                      </p:to>
                                    </p:set>
                                    <p:anim calcmode="lin" valueType="num">
                                      <p:cBhvr>
                                        <p:cTn id="115" dur="400" fill="hold"/>
                                        <p:tgtEl>
                                          <p:spTgt spid="33"/>
                                        </p:tgtEl>
                                        <p:attrNameLst>
                                          <p:attrName>ppt_w</p:attrName>
                                        </p:attrNameLst>
                                      </p:cBhvr>
                                      <p:tavLst>
                                        <p:tav tm="0">
                                          <p:val>
                                            <p:fltVal val="0"/>
                                          </p:val>
                                        </p:tav>
                                        <p:tav tm="100000">
                                          <p:val>
                                            <p:strVal val="#ppt_w"/>
                                          </p:val>
                                        </p:tav>
                                      </p:tavLst>
                                    </p:anim>
                                    <p:anim calcmode="lin" valueType="num">
                                      <p:cBhvr>
                                        <p:cTn id="116" dur="400" fill="hold"/>
                                        <p:tgtEl>
                                          <p:spTgt spid="33"/>
                                        </p:tgtEl>
                                        <p:attrNameLst>
                                          <p:attrName>ppt_h</p:attrName>
                                        </p:attrNameLst>
                                      </p:cBhvr>
                                      <p:tavLst>
                                        <p:tav tm="0">
                                          <p:val>
                                            <p:fltVal val="0"/>
                                          </p:val>
                                        </p:tav>
                                        <p:tav tm="100000">
                                          <p:val>
                                            <p:strVal val="#ppt_h"/>
                                          </p:val>
                                        </p:tav>
                                      </p:tavLst>
                                    </p:anim>
                                    <p:animEffect transition="in" filter="fade">
                                      <p:cBhvr>
                                        <p:cTn id="117" dur="400"/>
                                        <p:tgtEl>
                                          <p:spTgt spid="33"/>
                                        </p:tgtEl>
                                      </p:cBhvr>
                                    </p:animEffect>
                                    <p:anim calcmode="lin" valueType="num">
                                      <p:cBhvr>
                                        <p:cTn id="118" dur="400" fill="hold"/>
                                        <p:tgtEl>
                                          <p:spTgt spid="33"/>
                                        </p:tgtEl>
                                        <p:attrNameLst>
                                          <p:attrName>ppt_x</p:attrName>
                                        </p:attrNameLst>
                                      </p:cBhvr>
                                      <p:tavLst>
                                        <p:tav tm="0">
                                          <p:val>
                                            <p:fltVal val="0.5"/>
                                          </p:val>
                                        </p:tav>
                                        <p:tav tm="100000">
                                          <p:val>
                                            <p:strVal val="#ppt_x"/>
                                          </p:val>
                                        </p:tav>
                                      </p:tavLst>
                                    </p:anim>
                                    <p:anim calcmode="lin" valueType="num">
                                      <p:cBhvr>
                                        <p:cTn id="119" dur="400" fill="hold"/>
                                        <p:tgtEl>
                                          <p:spTgt spid="33"/>
                                        </p:tgtEl>
                                        <p:attrNameLst>
                                          <p:attrName>ppt_y</p:attrName>
                                        </p:attrNameLst>
                                      </p:cBhvr>
                                      <p:tavLst>
                                        <p:tav tm="0">
                                          <p:val>
                                            <p:fltVal val="0.5"/>
                                          </p:val>
                                        </p:tav>
                                        <p:tav tm="100000">
                                          <p:val>
                                            <p:strVal val="#ppt_y"/>
                                          </p:val>
                                        </p:tav>
                                      </p:tavLst>
                                    </p:anim>
                                  </p:childTnLst>
                                </p:cTn>
                              </p:par>
                            </p:childTnLst>
                          </p:cTn>
                        </p:par>
                        <p:par>
                          <p:cTn id="120" fill="hold">
                            <p:stCondLst>
                              <p:cond delay="3200"/>
                            </p:stCondLst>
                            <p:childTnLst>
                              <p:par>
                                <p:cTn id="121" presetID="22" presetClass="entr" presetSubtype="2" fill="hold" grpId="0" nodeType="afterEffect">
                                  <p:stCondLst>
                                    <p:cond delay="0"/>
                                  </p:stCondLst>
                                  <p:childTnLst>
                                    <p:set>
                                      <p:cBhvr>
                                        <p:cTn id="122" dur="1" fill="hold">
                                          <p:stCondLst>
                                            <p:cond delay="0"/>
                                          </p:stCondLst>
                                        </p:cTn>
                                        <p:tgtEl>
                                          <p:spTgt spid="34"/>
                                        </p:tgtEl>
                                        <p:attrNameLst>
                                          <p:attrName>style.visibility</p:attrName>
                                        </p:attrNameLst>
                                      </p:cBhvr>
                                      <p:to>
                                        <p:strVal val="visible"/>
                                      </p:to>
                                    </p:set>
                                    <p:animEffect transition="in" filter="wipe(right)">
                                      <p:cBhvr>
                                        <p:cTn id="123" dur="500"/>
                                        <p:tgtEl>
                                          <p:spTgt spid="34"/>
                                        </p:tgtEl>
                                      </p:cBhvr>
                                    </p:animEffect>
                                  </p:childTnLst>
                                </p:cTn>
                              </p:par>
                              <p:par>
                                <p:cTn id="124" presetID="22" presetClass="entr" presetSubtype="8" fill="hold" grpId="0" nodeType="withEffect">
                                  <p:stCondLst>
                                    <p:cond delay="0"/>
                                  </p:stCondLst>
                                  <p:childTnLst>
                                    <p:set>
                                      <p:cBhvr>
                                        <p:cTn id="125" dur="1" fill="hold">
                                          <p:stCondLst>
                                            <p:cond delay="0"/>
                                          </p:stCondLst>
                                        </p:cTn>
                                        <p:tgtEl>
                                          <p:spTgt spid="39"/>
                                        </p:tgtEl>
                                        <p:attrNameLst>
                                          <p:attrName>style.visibility</p:attrName>
                                        </p:attrNameLst>
                                      </p:cBhvr>
                                      <p:to>
                                        <p:strVal val="visible"/>
                                      </p:to>
                                    </p:set>
                                    <p:animEffect transition="in" filter="wipe(left)">
                                      <p:cBhvr>
                                        <p:cTn id="126" dur="500"/>
                                        <p:tgtEl>
                                          <p:spTgt spid="39"/>
                                        </p:tgtEl>
                                      </p:cBhvr>
                                    </p:animEffect>
                                  </p:childTnLst>
                                </p:cTn>
                              </p:par>
                              <p:par>
                                <p:cTn id="127" presetID="22" presetClass="entr" presetSubtype="2" fill="hold" grpId="0" nodeType="withEffect">
                                  <p:stCondLst>
                                    <p:cond delay="0"/>
                                  </p:stCondLst>
                                  <p:childTnLst>
                                    <p:set>
                                      <p:cBhvr>
                                        <p:cTn id="128" dur="1" fill="hold">
                                          <p:stCondLst>
                                            <p:cond delay="0"/>
                                          </p:stCondLst>
                                        </p:cTn>
                                        <p:tgtEl>
                                          <p:spTgt spid="40"/>
                                        </p:tgtEl>
                                        <p:attrNameLst>
                                          <p:attrName>style.visibility</p:attrName>
                                        </p:attrNameLst>
                                      </p:cBhvr>
                                      <p:to>
                                        <p:strVal val="visible"/>
                                      </p:to>
                                    </p:set>
                                    <p:animEffect transition="in" filter="wipe(right)">
                                      <p:cBhvr>
                                        <p:cTn id="129" dur="500"/>
                                        <p:tgtEl>
                                          <p:spTgt spid="40"/>
                                        </p:tgtEl>
                                      </p:cBhvr>
                                    </p:animEffect>
                                  </p:childTnLst>
                                </p:cTn>
                              </p:par>
                              <p:par>
                                <p:cTn id="130" presetID="22" presetClass="entr" presetSubtype="8" fill="hold" grpId="0" nodeType="withEffect">
                                  <p:stCondLst>
                                    <p:cond delay="0"/>
                                  </p:stCondLst>
                                  <p:childTnLst>
                                    <p:set>
                                      <p:cBhvr>
                                        <p:cTn id="131" dur="1" fill="hold">
                                          <p:stCondLst>
                                            <p:cond delay="0"/>
                                          </p:stCondLst>
                                        </p:cTn>
                                        <p:tgtEl>
                                          <p:spTgt spid="41"/>
                                        </p:tgtEl>
                                        <p:attrNameLst>
                                          <p:attrName>style.visibility</p:attrName>
                                        </p:attrNameLst>
                                      </p:cBhvr>
                                      <p:to>
                                        <p:strVal val="visible"/>
                                      </p:to>
                                    </p:set>
                                    <p:animEffect transition="in" filter="wipe(left)">
                                      <p:cBhvr>
                                        <p:cTn id="13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6" grpId="0" animBg="1"/>
      <p:bldP spid="27" grpId="0" animBg="1"/>
      <p:bldP spid="28" grpId="0" animBg="1"/>
      <p:bldP spid="29" grpId="0" animBg="1"/>
      <p:bldP spid="30" grpId="0"/>
      <p:bldP spid="31" grpId="0"/>
      <p:bldP spid="32" grpId="0"/>
      <p:bldP spid="33" grpId="0"/>
      <p:bldP spid="34" grpId="0"/>
      <p:bldP spid="35" grpId="0"/>
      <p:bldP spid="36" grpId="0"/>
      <p:bldP spid="37" grpId="0"/>
      <p:bldP spid="38" grpId="0"/>
      <p:bldP spid="39" grpId="0"/>
      <p:bldP spid="40" grpId="0"/>
      <p:bldP spid="4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360769" y="2224462"/>
            <a:ext cx="4968552" cy="4248472"/>
            <a:chOff x="2927648" y="1412776"/>
            <a:chExt cx="4968552" cy="4248472"/>
          </a:xfrm>
        </p:grpSpPr>
        <p:grpSp>
          <p:nvGrpSpPr>
            <p:cNvPr id="3" name="组合 2"/>
            <p:cNvGrpSpPr/>
            <p:nvPr/>
          </p:nvGrpSpPr>
          <p:grpSpPr>
            <a:xfrm>
              <a:off x="2927648" y="1412776"/>
              <a:ext cx="4968552" cy="4248472"/>
              <a:chOff x="2927648" y="1412776"/>
              <a:chExt cx="4968552" cy="4248472"/>
            </a:xfrm>
          </p:grpSpPr>
          <p:sp>
            <p:nvSpPr>
              <p:cNvPr id="23" name="椭圆 22"/>
              <p:cNvSpPr/>
              <p:nvPr/>
            </p:nvSpPr>
            <p:spPr>
              <a:xfrm>
                <a:off x="4439816" y="1412776"/>
                <a:ext cx="1944216" cy="1944216"/>
              </a:xfrm>
              <a:prstGeom prst="ellipse">
                <a:avLst/>
              </a:prstGeom>
              <a:solidFill>
                <a:srgbClr val="1CAE9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80000" rIns="91440" bIns="45720" numCol="1" spcCol="0" rtlCol="0" fromWordArt="0" anchor="t" anchorCtr="0" forceAA="0" compatLnSpc="1">
                <a:prstTxWarp prst="textNoShape">
                  <a:avLst/>
                </a:prstTxWarp>
                <a:no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填写标题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4" name="椭圆 23"/>
              <p:cNvSpPr/>
              <p:nvPr/>
            </p:nvSpPr>
            <p:spPr>
              <a:xfrm>
                <a:off x="4439816" y="3717032"/>
                <a:ext cx="1944216" cy="1944216"/>
              </a:xfrm>
              <a:prstGeom prst="ellipse">
                <a:avLst/>
              </a:prstGeom>
              <a:solidFill>
                <a:srgbClr val="F6AC3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6800" rIns="91440" bIns="180000" numCol="1" spcCol="0" rtlCol="0" fromWordArt="0" anchor="b" anchorCtr="0" forceAA="0" compatLnSpc="1">
                <a:prstTxWarp prst="textNoShape">
                  <a:avLst/>
                </a:prstTxWarp>
                <a:no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填写</a:t>
                </a:r>
                <a:r>
                  <a:rPr lang="zh-CN" altLang="en-US" dirty="0" smtClean="0">
                    <a:solidFill>
                      <a:schemeClr val="bg1"/>
                    </a:solidFill>
                    <a:latin typeface="微软雅黑" panose="020B0503020204020204" pitchFamily="34" charset="-122"/>
                    <a:ea typeface="微软雅黑" panose="020B0503020204020204" pitchFamily="34" charset="-122"/>
                  </a:rPr>
                  <a:t>标题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5" name="椭圆 24"/>
              <p:cNvSpPr/>
              <p:nvPr/>
            </p:nvSpPr>
            <p:spPr>
              <a:xfrm rot="5400000">
                <a:off x="5951984" y="2557847"/>
                <a:ext cx="1944216" cy="1944216"/>
              </a:xfrm>
              <a:prstGeom prst="ellipse">
                <a:avLst/>
              </a:prstGeom>
              <a:solidFill>
                <a:srgbClr val="ACC57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80000" rIns="91440" bIns="45720" numCol="1" spcCol="0" rtlCol="0" fromWordArt="0" anchor="t" anchorCtr="0" forceAA="0" compatLnSpc="1">
                <a:prstTxWarp prst="textNoShape">
                  <a:avLst/>
                </a:prstTxWarp>
                <a:no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填写</a:t>
                </a:r>
                <a:r>
                  <a:rPr lang="zh-CN" altLang="en-US" dirty="0" smtClean="0">
                    <a:solidFill>
                      <a:schemeClr val="bg1"/>
                    </a:solidFill>
                    <a:latin typeface="微软雅黑" panose="020B0503020204020204" pitchFamily="34" charset="-122"/>
                    <a:ea typeface="微软雅黑" panose="020B0503020204020204" pitchFamily="34" charset="-122"/>
                  </a:rPr>
                  <a:t>标题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6" name="椭圆 25"/>
              <p:cNvSpPr/>
              <p:nvPr/>
            </p:nvSpPr>
            <p:spPr>
              <a:xfrm rot="16200000">
                <a:off x="2927648" y="2557847"/>
                <a:ext cx="1944216" cy="1944216"/>
              </a:xfrm>
              <a:prstGeom prst="ellipse">
                <a:avLst/>
              </a:prstGeom>
              <a:solidFill>
                <a:srgbClr val="CB4D3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80000" rIns="91440" bIns="45720" numCol="1" spcCol="0" rtlCol="0" fromWordArt="0" anchor="t" anchorCtr="0" forceAA="0" compatLnSpc="1">
                <a:prstTxWarp prst="textNoShape">
                  <a:avLst/>
                </a:prstTxWarp>
                <a:no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填写</a:t>
                </a:r>
                <a:r>
                  <a:rPr lang="zh-CN" altLang="en-US" dirty="0" smtClean="0">
                    <a:solidFill>
                      <a:schemeClr val="bg1"/>
                    </a:solidFill>
                    <a:latin typeface="微软雅黑" panose="020B0503020204020204" pitchFamily="34" charset="-122"/>
                    <a:ea typeface="微软雅黑" panose="020B0503020204020204" pitchFamily="34" charset="-122"/>
                  </a:rPr>
                  <a:t>标题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7" name="任意多边形 26"/>
              <p:cNvSpPr/>
              <p:nvPr/>
            </p:nvSpPr>
            <p:spPr>
              <a:xfrm>
                <a:off x="4245024" y="2423026"/>
                <a:ext cx="2327185" cy="2397856"/>
              </a:xfrm>
              <a:custGeom>
                <a:avLst/>
                <a:gdLst>
                  <a:gd name="connsiteX0" fmla="*/ 1222158 w 2452851"/>
                  <a:gd name="connsiteY0" fmla="*/ 0 h 2527338"/>
                  <a:gd name="connsiteX1" fmla="*/ 2028245 w 2452851"/>
                  <a:gd name="connsiteY1" fmla="*/ 428594 h 2527338"/>
                  <a:gd name="connsiteX2" fmla="*/ 2071861 w 2452851"/>
                  <a:gd name="connsiteY2" fmla="*/ 500388 h 2527338"/>
                  <a:gd name="connsiteX3" fmla="*/ 2168127 w 2452851"/>
                  <a:gd name="connsiteY3" fmla="*/ 579814 h 2527338"/>
                  <a:gd name="connsiteX4" fmla="*/ 2452851 w 2452851"/>
                  <a:gd name="connsiteY4" fmla="*/ 1267198 h 2527338"/>
                  <a:gd name="connsiteX5" fmla="*/ 2168127 w 2452851"/>
                  <a:gd name="connsiteY5" fmla="*/ 1954582 h 2527338"/>
                  <a:gd name="connsiteX6" fmla="*/ 2121928 w 2452851"/>
                  <a:gd name="connsiteY6" fmla="*/ 1992700 h 2527338"/>
                  <a:gd name="connsiteX7" fmla="*/ 2109454 w 2452851"/>
                  <a:gd name="connsiteY7" fmla="*/ 2018594 h 2527338"/>
                  <a:gd name="connsiteX8" fmla="*/ 1254674 w 2452851"/>
                  <a:gd name="connsiteY8" fmla="*/ 2527338 h 2527338"/>
                  <a:gd name="connsiteX9" fmla="*/ 448587 w 2452851"/>
                  <a:gd name="connsiteY9" fmla="*/ 2098745 h 2527338"/>
                  <a:gd name="connsiteX10" fmla="*/ 435346 w 2452851"/>
                  <a:gd name="connsiteY10" fmla="*/ 2076949 h 2527338"/>
                  <a:gd name="connsiteX11" fmla="*/ 428594 w 2452851"/>
                  <a:gd name="connsiteY11" fmla="*/ 2073284 h 2527338"/>
                  <a:gd name="connsiteX12" fmla="*/ 0 w 2452851"/>
                  <a:gd name="connsiteY12" fmla="*/ 1267197 h 2527338"/>
                  <a:gd name="connsiteX13" fmla="*/ 284724 w 2452851"/>
                  <a:gd name="connsiteY13" fmla="*/ 579813 h 2527338"/>
                  <a:gd name="connsiteX14" fmla="*/ 365081 w 2452851"/>
                  <a:gd name="connsiteY14" fmla="*/ 513513 h 2527338"/>
                  <a:gd name="connsiteX15" fmla="*/ 367379 w 2452851"/>
                  <a:gd name="connsiteY15" fmla="*/ 508744 h 2527338"/>
                  <a:gd name="connsiteX16" fmla="*/ 1222158 w 2452851"/>
                  <a:gd name="connsiteY16" fmla="*/ 0 h 2527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2851" h="2527338">
                    <a:moveTo>
                      <a:pt x="1222158" y="0"/>
                    </a:moveTo>
                    <a:cubicBezTo>
                      <a:pt x="1557708" y="0"/>
                      <a:pt x="1853550" y="170011"/>
                      <a:pt x="2028245" y="428594"/>
                    </a:cubicBezTo>
                    <a:lnTo>
                      <a:pt x="2071861" y="500388"/>
                    </a:lnTo>
                    <a:lnTo>
                      <a:pt x="2168127" y="579814"/>
                    </a:lnTo>
                    <a:cubicBezTo>
                      <a:pt x="2344044" y="755731"/>
                      <a:pt x="2452851" y="998758"/>
                      <a:pt x="2452851" y="1267198"/>
                    </a:cubicBezTo>
                    <a:cubicBezTo>
                      <a:pt x="2452851" y="1535638"/>
                      <a:pt x="2344044" y="1778665"/>
                      <a:pt x="2168127" y="1954582"/>
                    </a:cubicBezTo>
                    <a:lnTo>
                      <a:pt x="2121928" y="1992700"/>
                    </a:lnTo>
                    <a:lnTo>
                      <a:pt x="2109454" y="2018594"/>
                    </a:lnTo>
                    <a:cubicBezTo>
                      <a:pt x="1944838" y="2321625"/>
                      <a:pt x="1623779" y="2527338"/>
                      <a:pt x="1254674" y="2527338"/>
                    </a:cubicBezTo>
                    <a:cubicBezTo>
                      <a:pt x="919124" y="2527338"/>
                      <a:pt x="623282" y="2357327"/>
                      <a:pt x="448587" y="2098745"/>
                    </a:cubicBezTo>
                    <a:lnTo>
                      <a:pt x="435346" y="2076949"/>
                    </a:lnTo>
                    <a:lnTo>
                      <a:pt x="428594" y="2073284"/>
                    </a:lnTo>
                    <a:cubicBezTo>
                      <a:pt x="170011" y="1898589"/>
                      <a:pt x="0" y="1602747"/>
                      <a:pt x="0" y="1267197"/>
                    </a:cubicBezTo>
                    <a:cubicBezTo>
                      <a:pt x="0" y="998757"/>
                      <a:pt x="108807" y="755730"/>
                      <a:pt x="284724" y="579813"/>
                    </a:cubicBezTo>
                    <a:lnTo>
                      <a:pt x="365081" y="513513"/>
                    </a:lnTo>
                    <a:lnTo>
                      <a:pt x="367379" y="508744"/>
                    </a:lnTo>
                    <a:cubicBezTo>
                      <a:pt x="531995" y="205713"/>
                      <a:pt x="853053" y="0"/>
                      <a:pt x="122215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grpSp>
        <p:grpSp>
          <p:nvGrpSpPr>
            <p:cNvPr id="4" name="Group 4"/>
            <p:cNvGrpSpPr>
              <a:grpSpLocks noChangeAspect="1"/>
            </p:cNvGrpSpPr>
            <p:nvPr/>
          </p:nvGrpSpPr>
          <p:grpSpPr bwMode="auto">
            <a:xfrm>
              <a:off x="5266634" y="5225654"/>
              <a:ext cx="290578" cy="291578"/>
              <a:chOff x="4505" y="2771"/>
              <a:chExt cx="581" cy="583"/>
            </a:xfrm>
            <a:solidFill>
              <a:schemeClr val="bg1"/>
            </a:solidFill>
          </p:grpSpPr>
          <p:sp>
            <p:nvSpPr>
              <p:cNvPr id="21" name="Freeform 6"/>
              <p:cNvSpPr>
                <a:spLocks noEditPoints="1"/>
              </p:cNvSpPr>
              <p:nvPr/>
            </p:nvSpPr>
            <p:spPr bwMode="auto">
              <a:xfrm>
                <a:off x="4505" y="2771"/>
                <a:ext cx="581" cy="583"/>
              </a:xfrm>
              <a:custGeom>
                <a:avLst/>
                <a:gdLst>
                  <a:gd name="T0" fmla="*/ 243 w 243"/>
                  <a:gd name="T1" fmla="*/ 64 h 244"/>
                  <a:gd name="T2" fmla="*/ 243 w 243"/>
                  <a:gd name="T3" fmla="*/ 70 h 244"/>
                  <a:gd name="T4" fmla="*/ 235 w 243"/>
                  <a:gd name="T5" fmla="*/ 91 h 244"/>
                  <a:gd name="T6" fmla="*/ 212 w 243"/>
                  <a:gd name="T7" fmla="*/ 114 h 244"/>
                  <a:gd name="T8" fmla="*/ 199 w 243"/>
                  <a:gd name="T9" fmla="*/ 119 h 244"/>
                  <a:gd name="T10" fmla="*/ 197 w 243"/>
                  <a:gd name="T11" fmla="*/ 120 h 244"/>
                  <a:gd name="T12" fmla="*/ 198 w 243"/>
                  <a:gd name="T13" fmla="*/ 128 h 244"/>
                  <a:gd name="T14" fmla="*/ 192 w 243"/>
                  <a:gd name="T15" fmla="*/ 162 h 244"/>
                  <a:gd name="T16" fmla="*/ 149 w 243"/>
                  <a:gd name="T17" fmla="*/ 207 h 244"/>
                  <a:gd name="T18" fmla="*/ 106 w 243"/>
                  <a:gd name="T19" fmla="*/ 214 h 244"/>
                  <a:gd name="T20" fmla="*/ 68 w 243"/>
                  <a:gd name="T21" fmla="*/ 201 h 244"/>
                  <a:gd name="T22" fmla="*/ 65 w 243"/>
                  <a:gd name="T23" fmla="*/ 201 h 244"/>
                  <a:gd name="T24" fmla="*/ 1 w 243"/>
                  <a:gd name="T25" fmla="*/ 243 h 244"/>
                  <a:gd name="T26" fmla="*/ 0 w 243"/>
                  <a:gd name="T27" fmla="*/ 244 h 244"/>
                  <a:gd name="T28" fmla="*/ 0 w 243"/>
                  <a:gd name="T29" fmla="*/ 243 h 244"/>
                  <a:gd name="T30" fmla="*/ 43 w 243"/>
                  <a:gd name="T31" fmla="*/ 178 h 244"/>
                  <a:gd name="T32" fmla="*/ 43 w 243"/>
                  <a:gd name="T33" fmla="*/ 176 h 244"/>
                  <a:gd name="T34" fmla="*/ 32 w 243"/>
                  <a:gd name="T35" fmla="*/ 150 h 244"/>
                  <a:gd name="T36" fmla="*/ 30 w 243"/>
                  <a:gd name="T37" fmla="*/ 125 h 244"/>
                  <a:gd name="T38" fmla="*/ 44 w 243"/>
                  <a:gd name="T39" fmla="*/ 84 h 244"/>
                  <a:gd name="T40" fmla="*/ 75 w 243"/>
                  <a:gd name="T41" fmla="*/ 56 h 244"/>
                  <a:gd name="T42" fmla="*/ 101 w 243"/>
                  <a:gd name="T43" fmla="*/ 47 h 244"/>
                  <a:gd name="T44" fmla="*/ 121 w 243"/>
                  <a:gd name="T45" fmla="*/ 47 h 244"/>
                  <a:gd name="T46" fmla="*/ 123 w 243"/>
                  <a:gd name="T47" fmla="*/ 47 h 244"/>
                  <a:gd name="T48" fmla="*/ 126 w 243"/>
                  <a:gd name="T49" fmla="*/ 38 h 244"/>
                  <a:gd name="T50" fmla="*/ 146 w 243"/>
                  <a:gd name="T51" fmla="*/ 13 h 244"/>
                  <a:gd name="T52" fmla="*/ 167 w 243"/>
                  <a:gd name="T53" fmla="*/ 2 h 244"/>
                  <a:gd name="T54" fmla="*/ 178 w 243"/>
                  <a:gd name="T55" fmla="*/ 0 h 244"/>
                  <a:gd name="T56" fmla="*/ 180 w 243"/>
                  <a:gd name="T57" fmla="*/ 0 h 244"/>
                  <a:gd name="T58" fmla="*/ 186 w 243"/>
                  <a:gd name="T59" fmla="*/ 0 h 244"/>
                  <a:gd name="T60" fmla="*/ 187 w 243"/>
                  <a:gd name="T61" fmla="*/ 0 h 244"/>
                  <a:gd name="T62" fmla="*/ 214 w 243"/>
                  <a:gd name="T63" fmla="*/ 9 h 244"/>
                  <a:gd name="T64" fmla="*/ 242 w 243"/>
                  <a:gd name="T65" fmla="*/ 50 h 244"/>
                  <a:gd name="T66" fmla="*/ 243 w 243"/>
                  <a:gd name="T67" fmla="*/ 57 h 244"/>
                  <a:gd name="T68" fmla="*/ 243 w 243"/>
                  <a:gd name="T69" fmla="*/ 64 h 244"/>
                  <a:gd name="T70" fmla="*/ 167 w 243"/>
                  <a:gd name="T71" fmla="*/ 129 h 244"/>
                  <a:gd name="T72" fmla="*/ 166 w 243"/>
                  <a:gd name="T73" fmla="*/ 120 h 244"/>
                  <a:gd name="T74" fmla="*/ 165 w 243"/>
                  <a:gd name="T75" fmla="*/ 119 h 244"/>
                  <a:gd name="T76" fmla="*/ 160 w 243"/>
                  <a:gd name="T77" fmla="*/ 117 h 244"/>
                  <a:gd name="T78" fmla="*/ 158 w 243"/>
                  <a:gd name="T79" fmla="*/ 118 h 244"/>
                  <a:gd name="T80" fmla="*/ 137 w 243"/>
                  <a:gd name="T81" fmla="*/ 139 h 244"/>
                  <a:gd name="T82" fmla="*/ 105 w 243"/>
                  <a:gd name="T83" fmla="*/ 138 h 244"/>
                  <a:gd name="T84" fmla="*/ 99 w 243"/>
                  <a:gd name="T85" fmla="*/ 120 h 244"/>
                  <a:gd name="T86" fmla="*/ 106 w 243"/>
                  <a:gd name="T87" fmla="*/ 105 h 244"/>
                  <a:gd name="T88" fmla="*/ 126 w 243"/>
                  <a:gd name="T89" fmla="*/ 85 h 244"/>
                  <a:gd name="T90" fmla="*/ 126 w 243"/>
                  <a:gd name="T91" fmla="*/ 83 h 244"/>
                  <a:gd name="T92" fmla="*/ 125 w 243"/>
                  <a:gd name="T93" fmla="*/ 79 h 244"/>
                  <a:gd name="T94" fmla="*/ 123 w 243"/>
                  <a:gd name="T95" fmla="*/ 77 h 244"/>
                  <a:gd name="T96" fmla="*/ 89 w 243"/>
                  <a:gd name="T97" fmla="*/ 83 h 244"/>
                  <a:gd name="T98" fmla="*/ 61 w 243"/>
                  <a:gd name="T99" fmla="*/ 138 h 244"/>
                  <a:gd name="T100" fmla="*/ 74 w 243"/>
                  <a:gd name="T101" fmla="*/ 165 h 244"/>
                  <a:gd name="T102" fmla="*/ 127 w 243"/>
                  <a:gd name="T103" fmla="*/ 182 h 244"/>
                  <a:gd name="T104" fmla="*/ 167 w 243"/>
                  <a:gd name="T105" fmla="*/ 129 h 244"/>
                  <a:gd name="T106" fmla="*/ 183 w 243"/>
                  <a:gd name="T107" fmla="*/ 92 h 244"/>
                  <a:gd name="T108" fmla="*/ 214 w 243"/>
                  <a:gd name="T109" fmla="*/ 61 h 244"/>
                  <a:gd name="T110" fmla="*/ 183 w 243"/>
                  <a:gd name="T111" fmla="*/ 31 h 244"/>
                  <a:gd name="T112" fmla="*/ 152 w 243"/>
                  <a:gd name="T113" fmla="*/ 61 h 244"/>
                  <a:gd name="T114" fmla="*/ 183 w 243"/>
                  <a:gd name="T115" fmla="*/ 92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3" h="244">
                    <a:moveTo>
                      <a:pt x="243" y="64"/>
                    </a:moveTo>
                    <a:cubicBezTo>
                      <a:pt x="243" y="66"/>
                      <a:pt x="243" y="68"/>
                      <a:pt x="243" y="70"/>
                    </a:cubicBezTo>
                    <a:cubicBezTo>
                      <a:pt x="242" y="77"/>
                      <a:pt x="239" y="84"/>
                      <a:pt x="235" y="91"/>
                    </a:cubicBezTo>
                    <a:cubicBezTo>
                      <a:pt x="230" y="101"/>
                      <a:pt x="222" y="109"/>
                      <a:pt x="212" y="114"/>
                    </a:cubicBezTo>
                    <a:cubicBezTo>
                      <a:pt x="208" y="116"/>
                      <a:pt x="203" y="118"/>
                      <a:pt x="199" y="119"/>
                    </a:cubicBezTo>
                    <a:cubicBezTo>
                      <a:pt x="198" y="119"/>
                      <a:pt x="198" y="120"/>
                      <a:pt x="197" y="120"/>
                    </a:cubicBezTo>
                    <a:cubicBezTo>
                      <a:pt x="198" y="122"/>
                      <a:pt x="198" y="125"/>
                      <a:pt x="198" y="128"/>
                    </a:cubicBezTo>
                    <a:cubicBezTo>
                      <a:pt x="198" y="139"/>
                      <a:pt x="197" y="151"/>
                      <a:pt x="192" y="162"/>
                    </a:cubicBezTo>
                    <a:cubicBezTo>
                      <a:pt x="184" y="182"/>
                      <a:pt x="169" y="197"/>
                      <a:pt x="149" y="207"/>
                    </a:cubicBezTo>
                    <a:cubicBezTo>
                      <a:pt x="136" y="213"/>
                      <a:pt x="121" y="215"/>
                      <a:pt x="106" y="214"/>
                    </a:cubicBezTo>
                    <a:cubicBezTo>
                      <a:pt x="92" y="213"/>
                      <a:pt x="80" y="208"/>
                      <a:pt x="68" y="201"/>
                    </a:cubicBezTo>
                    <a:cubicBezTo>
                      <a:pt x="67" y="200"/>
                      <a:pt x="66" y="200"/>
                      <a:pt x="65" y="201"/>
                    </a:cubicBezTo>
                    <a:cubicBezTo>
                      <a:pt x="44" y="215"/>
                      <a:pt x="22" y="229"/>
                      <a:pt x="1" y="243"/>
                    </a:cubicBezTo>
                    <a:cubicBezTo>
                      <a:pt x="1" y="243"/>
                      <a:pt x="0" y="244"/>
                      <a:pt x="0" y="244"/>
                    </a:cubicBezTo>
                    <a:cubicBezTo>
                      <a:pt x="0" y="243"/>
                      <a:pt x="0" y="243"/>
                      <a:pt x="0" y="243"/>
                    </a:cubicBezTo>
                    <a:cubicBezTo>
                      <a:pt x="15" y="221"/>
                      <a:pt x="29" y="199"/>
                      <a:pt x="43" y="178"/>
                    </a:cubicBezTo>
                    <a:cubicBezTo>
                      <a:pt x="44" y="177"/>
                      <a:pt x="44" y="177"/>
                      <a:pt x="43" y="176"/>
                    </a:cubicBezTo>
                    <a:cubicBezTo>
                      <a:pt x="38" y="168"/>
                      <a:pt x="35" y="159"/>
                      <a:pt x="32" y="150"/>
                    </a:cubicBezTo>
                    <a:cubicBezTo>
                      <a:pt x="31" y="142"/>
                      <a:pt x="30" y="133"/>
                      <a:pt x="30" y="125"/>
                    </a:cubicBezTo>
                    <a:cubicBezTo>
                      <a:pt x="31" y="110"/>
                      <a:pt x="36" y="97"/>
                      <a:pt x="44" y="84"/>
                    </a:cubicBezTo>
                    <a:cubicBezTo>
                      <a:pt x="52" y="72"/>
                      <a:pt x="62" y="63"/>
                      <a:pt x="75" y="56"/>
                    </a:cubicBezTo>
                    <a:cubicBezTo>
                      <a:pt x="83" y="52"/>
                      <a:pt x="92" y="49"/>
                      <a:pt x="101" y="47"/>
                    </a:cubicBezTo>
                    <a:cubicBezTo>
                      <a:pt x="108" y="46"/>
                      <a:pt x="114" y="46"/>
                      <a:pt x="121" y="47"/>
                    </a:cubicBezTo>
                    <a:cubicBezTo>
                      <a:pt x="122" y="47"/>
                      <a:pt x="123" y="47"/>
                      <a:pt x="123" y="47"/>
                    </a:cubicBezTo>
                    <a:cubicBezTo>
                      <a:pt x="124" y="44"/>
                      <a:pt x="125" y="41"/>
                      <a:pt x="126" y="38"/>
                    </a:cubicBezTo>
                    <a:cubicBezTo>
                      <a:pt x="130" y="28"/>
                      <a:pt x="137" y="19"/>
                      <a:pt x="146" y="13"/>
                    </a:cubicBezTo>
                    <a:cubicBezTo>
                      <a:pt x="152" y="8"/>
                      <a:pt x="159" y="4"/>
                      <a:pt x="167" y="2"/>
                    </a:cubicBezTo>
                    <a:cubicBezTo>
                      <a:pt x="170" y="1"/>
                      <a:pt x="174" y="1"/>
                      <a:pt x="178" y="0"/>
                    </a:cubicBezTo>
                    <a:cubicBezTo>
                      <a:pt x="179" y="0"/>
                      <a:pt x="179" y="0"/>
                      <a:pt x="180" y="0"/>
                    </a:cubicBezTo>
                    <a:cubicBezTo>
                      <a:pt x="182" y="0"/>
                      <a:pt x="184" y="0"/>
                      <a:pt x="186" y="0"/>
                    </a:cubicBezTo>
                    <a:cubicBezTo>
                      <a:pt x="187" y="0"/>
                      <a:pt x="187" y="0"/>
                      <a:pt x="187" y="0"/>
                    </a:cubicBezTo>
                    <a:cubicBezTo>
                      <a:pt x="197" y="1"/>
                      <a:pt x="206" y="4"/>
                      <a:pt x="214" y="9"/>
                    </a:cubicBezTo>
                    <a:cubicBezTo>
                      <a:pt x="229" y="18"/>
                      <a:pt x="239" y="32"/>
                      <a:pt x="242" y="50"/>
                    </a:cubicBezTo>
                    <a:cubicBezTo>
                      <a:pt x="243" y="52"/>
                      <a:pt x="243" y="55"/>
                      <a:pt x="243" y="57"/>
                    </a:cubicBezTo>
                    <a:cubicBezTo>
                      <a:pt x="243" y="59"/>
                      <a:pt x="243" y="61"/>
                      <a:pt x="243" y="64"/>
                    </a:cubicBezTo>
                    <a:close/>
                    <a:moveTo>
                      <a:pt x="167" y="129"/>
                    </a:moveTo>
                    <a:cubicBezTo>
                      <a:pt x="167" y="126"/>
                      <a:pt x="167" y="123"/>
                      <a:pt x="166" y="120"/>
                    </a:cubicBezTo>
                    <a:cubicBezTo>
                      <a:pt x="166" y="120"/>
                      <a:pt x="166" y="119"/>
                      <a:pt x="165" y="119"/>
                    </a:cubicBezTo>
                    <a:cubicBezTo>
                      <a:pt x="164" y="118"/>
                      <a:pt x="162" y="118"/>
                      <a:pt x="160" y="117"/>
                    </a:cubicBezTo>
                    <a:cubicBezTo>
                      <a:pt x="159" y="117"/>
                      <a:pt x="159" y="117"/>
                      <a:pt x="158" y="118"/>
                    </a:cubicBezTo>
                    <a:cubicBezTo>
                      <a:pt x="151" y="125"/>
                      <a:pt x="144" y="132"/>
                      <a:pt x="137" y="139"/>
                    </a:cubicBezTo>
                    <a:cubicBezTo>
                      <a:pt x="128" y="147"/>
                      <a:pt x="113" y="146"/>
                      <a:pt x="105" y="138"/>
                    </a:cubicBezTo>
                    <a:cubicBezTo>
                      <a:pt x="101" y="133"/>
                      <a:pt x="99" y="127"/>
                      <a:pt x="99" y="120"/>
                    </a:cubicBezTo>
                    <a:cubicBezTo>
                      <a:pt x="99" y="114"/>
                      <a:pt x="102" y="109"/>
                      <a:pt x="106" y="105"/>
                    </a:cubicBezTo>
                    <a:cubicBezTo>
                      <a:pt x="113" y="98"/>
                      <a:pt x="119" y="92"/>
                      <a:pt x="126" y="85"/>
                    </a:cubicBezTo>
                    <a:cubicBezTo>
                      <a:pt x="126" y="85"/>
                      <a:pt x="127" y="84"/>
                      <a:pt x="126" y="83"/>
                    </a:cubicBezTo>
                    <a:cubicBezTo>
                      <a:pt x="126" y="82"/>
                      <a:pt x="125" y="80"/>
                      <a:pt x="125" y="79"/>
                    </a:cubicBezTo>
                    <a:cubicBezTo>
                      <a:pt x="124" y="78"/>
                      <a:pt x="124" y="77"/>
                      <a:pt x="123" y="77"/>
                    </a:cubicBezTo>
                    <a:cubicBezTo>
                      <a:pt x="111" y="75"/>
                      <a:pt x="99" y="77"/>
                      <a:pt x="89" y="83"/>
                    </a:cubicBezTo>
                    <a:cubicBezTo>
                      <a:pt x="69" y="93"/>
                      <a:pt x="57" y="115"/>
                      <a:pt x="61" y="138"/>
                    </a:cubicBezTo>
                    <a:cubicBezTo>
                      <a:pt x="62" y="148"/>
                      <a:pt x="67" y="158"/>
                      <a:pt x="74" y="165"/>
                    </a:cubicBezTo>
                    <a:cubicBezTo>
                      <a:pt x="88" y="181"/>
                      <a:pt x="106" y="187"/>
                      <a:pt x="127" y="182"/>
                    </a:cubicBezTo>
                    <a:cubicBezTo>
                      <a:pt x="151" y="176"/>
                      <a:pt x="168" y="154"/>
                      <a:pt x="167" y="129"/>
                    </a:cubicBezTo>
                    <a:close/>
                    <a:moveTo>
                      <a:pt x="183" y="92"/>
                    </a:moveTo>
                    <a:cubicBezTo>
                      <a:pt x="200" y="92"/>
                      <a:pt x="214" y="78"/>
                      <a:pt x="214" y="61"/>
                    </a:cubicBezTo>
                    <a:cubicBezTo>
                      <a:pt x="214" y="44"/>
                      <a:pt x="200" y="31"/>
                      <a:pt x="183" y="31"/>
                    </a:cubicBezTo>
                    <a:cubicBezTo>
                      <a:pt x="166" y="31"/>
                      <a:pt x="152" y="45"/>
                      <a:pt x="152" y="61"/>
                    </a:cubicBezTo>
                    <a:cubicBezTo>
                      <a:pt x="152" y="79"/>
                      <a:pt x="166" y="92"/>
                      <a:pt x="183"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7"/>
              <p:cNvSpPr>
                <a:spLocks/>
              </p:cNvSpPr>
              <p:nvPr/>
            </p:nvSpPr>
            <p:spPr bwMode="auto">
              <a:xfrm>
                <a:off x="4950" y="2771"/>
                <a:ext cx="136" cy="136"/>
              </a:xfrm>
              <a:custGeom>
                <a:avLst/>
                <a:gdLst>
                  <a:gd name="T0" fmla="*/ 57 w 57"/>
                  <a:gd name="T1" fmla="*/ 57 h 57"/>
                  <a:gd name="T2" fmla="*/ 56 w 57"/>
                  <a:gd name="T3" fmla="*/ 50 h 57"/>
                  <a:gd name="T4" fmla="*/ 28 w 57"/>
                  <a:gd name="T5" fmla="*/ 9 h 57"/>
                  <a:gd name="T6" fmla="*/ 1 w 57"/>
                  <a:gd name="T7" fmla="*/ 0 h 57"/>
                  <a:gd name="T8" fmla="*/ 0 w 57"/>
                  <a:gd name="T9" fmla="*/ 0 h 57"/>
                  <a:gd name="T10" fmla="*/ 57 w 57"/>
                  <a:gd name="T11" fmla="*/ 0 h 57"/>
                  <a:gd name="T12" fmla="*/ 57 w 57"/>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57" h="57">
                    <a:moveTo>
                      <a:pt x="57" y="57"/>
                    </a:moveTo>
                    <a:cubicBezTo>
                      <a:pt x="57" y="55"/>
                      <a:pt x="57" y="52"/>
                      <a:pt x="56" y="50"/>
                    </a:cubicBezTo>
                    <a:cubicBezTo>
                      <a:pt x="53" y="32"/>
                      <a:pt x="43" y="18"/>
                      <a:pt x="28" y="9"/>
                    </a:cubicBezTo>
                    <a:cubicBezTo>
                      <a:pt x="20" y="4"/>
                      <a:pt x="11" y="1"/>
                      <a:pt x="1" y="0"/>
                    </a:cubicBezTo>
                    <a:cubicBezTo>
                      <a:pt x="1" y="0"/>
                      <a:pt x="1" y="0"/>
                      <a:pt x="0" y="0"/>
                    </a:cubicBezTo>
                    <a:cubicBezTo>
                      <a:pt x="19" y="0"/>
                      <a:pt x="38" y="0"/>
                      <a:pt x="57" y="0"/>
                    </a:cubicBezTo>
                    <a:cubicBezTo>
                      <a:pt x="57" y="19"/>
                      <a:pt x="57" y="38"/>
                      <a:pt x="57"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 name="Group 12"/>
            <p:cNvGrpSpPr>
              <a:grpSpLocks noChangeAspect="1"/>
            </p:cNvGrpSpPr>
            <p:nvPr/>
          </p:nvGrpSpPr>
          <p:grpSpPr bwMode="auto">
            <a:xfrm>
              <a:off x="3061959" y="3356992"/>
              <a:ext cx="260796" cy="262324"/>
              <a:chOff x="3585" y="1903"/>
              <a:chExt cx="512" cy="515"/>
            </a:xfrm>
            <a:solidFill>
              <a:schemeClr val="bg1"/>
            </a:solidFill>
          </p:grpSpPr>
          <p:sp>
            <p:nvSpPr>
              <p:cNvPr id="15" name="Freeform 14"/>
              <p:cNvSpPr>
                <a:spLocks/>
              </p:cNvSpPr>
              <p:nvPr/>
            </p:nvSpPr>
            <p:spPr bwMode="auto">
              <a:xfrm>
                <a:off x="3585" y="2085"/>
                <a:ext cx="144" cy="333"/>
              </a:xfrm>
              <a:custGeom>
                <a:avLst/>
                <a:gdLst>
                  <a:gd name="T0" fmla="*/ 60 w 60"/>
                  <a:gd name="T1" fmla="*/ 69 h 139"/>
                  <a:gd name="T2" fmla="*/ 60 w 60"/>
                  <a:gd name="T3" fmla="*/ 123 h 139"/>
                  <a:gd name="T4" fmla="*/ 59 w 60"/>
                  <a:gd name="T5" fmla="*/ 132 h 139"/>
                  <a:gd name="T6" fmla="*/ 50 w 60"/>
                  <a:gd name="T7" fmla="*/ 139 h 139"/>
                  <a:gd name="T8" fmla="*/ 47 w 60"/>
                  <a:gd name="T9" fmla="*/ 139 h 139"/>
                  <a:gd name="T10" fmla="*/ 14 w 60"/>
                  <a:gd name="T11" fmla="*/ 139 h 139"/>
                  <a:gd name="T12" fmla="*/ 9 w 60"/>
                  <a:gd name="T13" fmla="*/ 138 h 139"/>
                  <a:gd name="T14" fmla="*/ 0 w 60"/>
                  <a:gd name="T15" fmla="*/ 127 h 139"/>
                  <a:gd name="T16" fmla="*/ 0 w 60"/>
                  <a:gd name="T17" fmla="*/ 123 h 139"/>
                  <a:gd name="T18" fmla="*/ 0 w 60"/>
                  <a:gd name="T19" fmla="*/ 16 h 139"/>
                  <a:gd name="T20" fmla="*/ 0 w 60"/>
                  <a:gd name="T21" fmla="*/ 10 h 139"/>
                  <a:gd name="T22" fmla="*/ 12 w 60"/>
                  <a:gd name="T23" fmla="*/ 1 h 139"/>
                  <a:gd name="T24" fmla="*/ 47 w 60"/>
                  <a:gd name="T25" fmla="*/ 1 h 139"/>
                  <a:gd name="T26" fmla="*/ 52 w 60"/>
                  <a:gd name="T27" fmla="*/ 1 h 139"/>
                  <a:gd name="T28" fmla="*/ 60 w 60"/>
                  <a:gd name="T29" fmla="*/ 12 h 139"/>
                  <a:gd name="T30" fmla="*/ 60 w 60"/>
                  <a:gd name="T31" fmla="*/ 17 h 139"/>
                  <a:gd name="T32" fmla="*/ 60 w 60"/>
                  <a:gd name="T33" fmla="*/ 6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 h="139">
                    <a:moveTo>
                      <a:pt x="60" y="69"/>
                    </a:moveTo>
                    <a:cubicBezTo>
                      <a:pt x="60" y="87"/>
                      <a:pt x="60" y="105"/>
                      <a:pt x="60" y="123"/>
                    </a:cubicBezTo>
                    <a:cubicBezTo>
                      <a:pt x="60" y="126"/>
                      <a:pt x="60" y="129"/>
                      <a:pt x="59" y="132"/>
                    </a:cubicBezTo>
                    <a:cubicBezTo>
                      <a:pt x="58" y="136"/>
                      <a:pt x="55" y="138"/>
                      <a:pt x="50" y="139"/>
                    </a:cubicBezTo>
                    <a:cubicBezTo>
                      <a:pt x="49" y="139"/>
                      <a:pt x="48" y="139"/>
                      <a:pt x="47" y="139"/>
                    </a:cubicBezTo>
                    <a:cubicBezTo>
                      <a:pt x="36" y="139"/>
                      <a:pt x="25" y="139"/>
                      <a:pt x="14" y="139"/>
                    </a:cubicBezTo>
                    <a:cubicBezTo>
                      <a:pt x="13" y="139"/>
                      <a:pt x="11" y="139"/>
                      <a:pt x="9" y="138"/>
                    </a:cubicBezTo>
                    <a:cubicBezTo>
                      <a:pt x="3" y="137"/>
                      <a:pt x="0" y="133"/>
                      <a:pt x="0" y="127"/>
                    </a:cubicBezTo>
                    <a:cubicBezTo>
                      <a:pt x="0" y="126"/>
                      <a:pt x="0" y="124"/>
                      <a:pt x="0" y="123"/>
                    </a:cubicBezTo>
                    <a:cubicBezTo>
                      <a:pt x="0" y="87"/>
                      <a:pt x="0" y="52"/>
                      <a:pt x="0" y="16"/>
                    </a:cubicBezTo>
                    <a:cubicBezTo>
                      <a:pt x="0" y="14"/>
                      <a:pt x="0" y="12"/>
                      <a:pt x="0" y="10"/>
                    </a:cubicBezTo>
                    <a:cubicBezTo>
                      <a:pt x="2" y="4"/>
                      <a:pt x="6" y="1"/>
                      <a:pt x="12" y="1"/>
                    </a:cubicBezTo>
                    <a:cubicBezTo>
                      <a:pt x="24" y="0"/>
                      <a:pt x="35" y="0"/>
                      <a:pt x="47" y="1"/>
                    </a:cubicBezTo>
                    <a:cubicBezTo>
                      <a:pt x="49" y="1"/>
                      <a:pt x="50" y="1"/>
                      <a:pt x="52" y="1"/>
                    </a:cubicBezTo>
                    <a:cubicBezTo>
                      <a:pt x="57" y="2"/>
                      <a:pt x="60" y="6"/>
                      <a:pt x="60" y="12"/>
                    </a:cubicBezTo>
                    <a:cubicBezTo>
                      <a:pt x="60" y="13"/>
                      <a:pt x="60" y="15"/>
                      <a:pt x="60" y="17"/>
                    </a:cubicBezTo>
                    <a:cubicBezTo>
                      <a:pt x="60" y="34"/>
                      <a:pt x="60" y="52"/>
                      <a:pt x="60"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5"/>
              <p:cNvSpPr>
                <a:spLocks/>
              </p:cNvSpPr>
              <p:nvPr/>
            </p:nvSpPr>
            <p:spPr bwMode="auto">
              <a:xfrm>
                <a:off x="3767" y="1903"/>
                <a:ext cx="146" cy="294"/>
              </a:xfrm>
              <a:custGeom>
                <a:avLst/>
                <a:gdLst>
                  <a:gd name="T0" fmla="*/ 61 w 61"/>
                  <a:gd name="T1" fmla="*/ 61 h 123"/>
                  <a:gd name="T2" fmla="*/ 61 w 61"/>
                  <a:gd name="T3" fmla="*/ 108 h 123"/>
                  <a:gd name="T4" fmla="*/ 57 w 61"/>
                  <a:gd name="T5" fmla="*/ 118 h 123"/>
                  <a:gd name="T6" fmla="*/ 46 w 61"/>
                  <a:gd name="T7" fmla="*/ 123 h 123"/>
                  <a:gd name="T8" fmla="*/ 14 w 61"/>
                  <a:gd name="T9" fmla="*/ 123 h 123"/>
                  <a:gd name="T10" fmla="*/ 0 w 61"/>
                  <a:gd name="T11" fmla="*/ 109 h 123"/>
                  <a:gd name="T12" fmla="*/ 0 w 61"/>
                  <a:gd name="T13" fmla="*/ 93 h 123"/>
                  <a:gd name="T14" fmla="*/ 0 w 61"/>
                  <a:gd name="T15" fmla="*/ 15 h 123"/>
                  <a:gd name="T16" fmla="*/ 1 w 61"/>
                  <a:gd name="T17" fmla="*/ 9 h 123"/>
                  <a:gd name="T18" fmla="*/ 11 w 61"/>
                  <a:gd name="T19" fmla="*/ 0 h 123"/>
                  <a:gd name="T20" fmla="*/ 15 w 61"/>
                  <a:gd name="T21" fmla="*/ 0 h 123"/>
                  <a:gd name="T22" fmla="*/ 46 w 61"/>
                  <a:gd name="T23" fmla="*/ 0 h 123"/>
                  <a:gd name="T24" fmla="*/ 53 w 61"/>
                  <a:gd name="T25" fmla="*/ 1 h 123"/>
                  <a:gd name="T26" fmla="*/ 60 w 61"/>
                  <a:gd name="T27" fmla="*/ 8 h 123"/>
                  <a:gd name="T28" fmla="*/ 61 w 61"/>
                  <a:gd name="T29" fmla="*/ 15 h 123"/>
                  <a:gd name="T30" fmla="*/ 61 w 61"/>
                  <a:gd name="T31" fmla="*/ 6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1" h="123">
                    <a:moveTo>
                      <a:pt x="61" y="61"/>
                    </a:moveTo>
                    <a:cubicBezTo>
                      <a:pt x="61" y="77"/>
                      <a:pt x="61" y="92"/>
                      <a:pt x="61" y="108"/>
                    </a:cubicBezTo>
                    <a:cubicBezTo>
                      <a:pt x="61" y="112"/>
                      <a:pt x="60" y="115"/>
                      <a:pt x="57" y="118"/>
                    </a:cubicBezTo>
                    <a:cubicBezTo>
                      <a:pt x="54" y="122"/>
                      <a:pt x="50" y="123"/>
                      <a:pt x="46" y="123"/>
                    </a:cubicBezTo>
                    <a:cubicBezTo>
                      <a:pt x="35" y="123"/>
                      <a:pt x="25" y="123"/>
                      <a:pt x="14" y="123"/>
                    </a:cubicBezTo>
                    <a:cubicBezTo>
                      <a:pt x="6" y="123"/>
                      <a:pt x="0" y="117"/>
                      <a:pt x="0" y="109"/>
                    </a:cubicBezTo>
                    <a:cubicBezTo>
                      <a:pt x="0" y="103"/>
                      <a:pt x="0" y="98"/>
                      <a:pt x="0" y="93"/>
                    </a:cubicBezTo>
                    <a:cubicBezTo>
                      <a:pt x="0" y="67"/>
                      <a:pt x="0" y="41"/>
                      <a:pt x="0" y="15"/>
                    </a:cubicBezTo>
                    <a:cubicBezTo>
                      <a:pt x="0" y="13"/>
                      <a:pt x="0" y="11"/>
                      <a:pt x="1" y="9"/>
                    </a:cubicBezTo>
                    <a:cubicBezTo>
                      <a:pt x="2" y="4"/>
                      <a:pt x="6" y="0"/>
                      <a:pt x="11" y="0"/>
                    </a:cubicBezTo>
                    <a:cubicBezTo>
                      <a:pt x="12" y="0"/>
                      <a:pt x="14" y="0"/>
                      <a:pt x="15" y="0"/>
                    </a:cubicBezTo>
                    <a:cubicBezTo>
                      <a:pt x="25" y="0"/>
                      <a:pt x="36" y="0"/>
                      <a:pt x="46" y="0"/>
                    </a:cubicBezTo>
                    <a:cubicBezTo>
                      <a:pt x="48" y="0"/>
                      <a:pt x="51" y="0"/>
                      <a:pt x="53" y="1"/>
                    </a:cubicBezTo>
                    <a:cubicBezTo>
                      <a:pt x="57" y="2"/>
                      <a:pt x="59" y="4"/>
                      <a:pt x="60" y="8"/>
                    </a:cubicBezTo>
                    <a:cubicBezTo>
                      <a:pt x="61" y="10"/>
                      <a:pt x="61" y="13"/>
                      <a:pt x="61" y="15"/>
                    </a:cubicBezTo>
                    <a:cubicBezTo>
                      <a:pt x="61" y="30"/>
                      <a:pt x="61" y="46"/>
                      <a:pt x="61"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6"/>
              <p:cNvSpPr>
                <a:spLocks/>
              </p:cNvSpPr>
              <p:nvPr/>
            </p:nvSpPr>
            <p:spPr bwMode="auto">
              <a:xfrm>
                <a:off x="3951" y="2159"/>
                <a:ext cx="146" cy="259"/>
              </a:xfrm>
              <a:custGeom>
                <a:avLst/>
                <a:gdLst>
                  <a:gd name="T0" fmla="*/ 61 w 61"/>
                  <a:gd name="T1" fmla="*/ 54 h 108"/>
                  <a:gd name="T2" fmla="*/ 61 w 61"/>
                  <a:gd name="T3" fmla="*/ 95 h 108"/>
                  <a:gd name="T4" fmla="*/ 59 w 61"/>
                  <a:gd name="T5" fmla="*/ 102 h 108"/>
                  <a:gd name="T6" fmla="*/ 51 w 61"/>
                  <a:gd name="T7" fmla="*/ 108 h 108"/>
                  <a:gd name="T8" fmla="*/ 25 w 61"/>
                  <a:gd name="T9" fmla="*/ 108 h 108"/>
                  <a:gd name="T10" fmla="*/ 12 w 61"/>
                  <a:gd name="T11" fmla="*/ 108 h 108"/>
                  <a:gd name="T12" fmla="*/ 0 w 61"/>
                  <a:gd name="T13" fmla="*/ 95 h 108"/>
                  <a:gd name="T14" fmla="*/ 0 w 61"/>
                  <a:gd name="T15" fmla="*/ 93 h 108"/>
                  <a:gd name="T16" fmla="*/ 0 w 61"/>
                  <a:gd name="T17" fmla="*/ 14 h 108"/>
                  <a:gd name="T18" fmla="*/ 2 w 61"/>
                  <a:gd name="T19" fmla="*/ 5 h 108"/>
                  <a:gd name="T20" fmla="*/ 12 w 61"/>
                  <a:gd name="T21" fmla="*/ 1 h 108"/>
                  <a:gd name="T22" fmla="*/ 49 w 61"/>
                  <a:gd name="T23" fmla="*/ 1 h 108"/>
                  <a:gd name="T24" fmla="*/ 53 w 61"/>
                  <a:gd name="T25" fmla="*/ 1 h 108"/>
                  <a:gd name="T26" fmla="*/ 60 w 61"/>
                  <a:gd name="T27" fmla="*/ 9 h 108"/>
                  <a:gd name="T28" fmla="*/ 61 w 61"/>
                  <a:gd name="T29" fmla="*/ 15 h 108"/>
                  <a:gd name="T30" fmla="*/ 61 w 61"/>
                  <a:gd name="T31" fmla="*/ 5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1" h="108">
                    <a:moveTo>
                      <a:pt x="61" y="54"/>
                    </a:moveTo>
                    <a:cubicBezTo>
                      <a:pt x="61" y="68"/>
                      <a:pt x="61" y="81"/>
                      <a:pt x="61" y="95"/>
                    </a:cubicBezTo>
                    <a:cubicBezTo>
                      <a:pt x="61" y="97"/>
                      <a:pt x="60" y="100"/>
                      <a:pt x="59" y="102"/>
                    </a:cubicBezTo>
                    <a:cubicBezTo>
                      <a:pt x="58" y="105"/>
                      <a:pt x="55" y="107"/>
                      <a:pt x="51" y="108"/>
                    </a:cubicBezTo>
                    <a:cubicBezTo>
                      <a:pt x="42" y="108"/>
                      <a:pt x="34" y="108"/>
                      <a:pt x="25" y="108"/>
                    </a:cubicBezTo>
                    <a:cubicBezTo>
                      <a:pt x="21" y="108"/>
                      <a:pt x="16" y="108"/>
                      <a:pt x="12" y="108"/>
                    </a:cubicBezTo>
                    <a:cubicBezTo>
                      <a:pt x="5" y="107"/>
                      <a:pt x="0" y="102"/>
                      <a:pt x="0" y="95"/>
                    </a:cubicBezTo>
                    <a:cubicBezTo>
                      <a:pt x="0" y="95"/>
                      <a:pt x="0" y="94"/>
                      <a:pt x="0" y="93"/>
                    </a:cubicBezTo>
                    <a:cubicBezTo>
                      <a:pt x="0" y="67"/>
                      <a:pt x="0" y="40"/>
                      <a:pt x="0" y="14"/>
                    </a:cubicBezTo>
                    <a:cubicBezTo>
                      <a:pt x="0" y="11"/>
                      <a:pt x="0" y="8"/>
                      <a:pt x="2" y="5"/>
                    </a:cubicBezTo>
                    <a:cubicBezTo>
                      <a:pt x="5" y="2"/>
                      <a:pt x="8" y="1"/>
                      <a:pt x="12" y="1"/>
                    </a:cubicBezTo>
                    <a:cubicBezTo>
                      <a:pt x="25" y="0"/>
                      <a:pt x="37" y="1"/>
                      <a:pt x="49" y="1"/>
                    </a:cubicBezTo>
                    <a:cubicBezTo>
                      <a:pt x="50" y="1"/>
                      <a:pt x="52" y="1"/>
                      <a:pt x="53" y="1"/>
                    </a:cubicBezTo>
                    <a:cubicBezTo>
                      <a:pt x="57" y="2"/>
                      <a:pt x="59" y="5"/>
                      <a:pt x="60" y="9"/>
                    </a:cubicBezTo>
                    <a:cubicBezTo>
                      <a:pt x="60" y="11"/>
                      <a:pt x="61" y="13"/>
                      <a:pt x="61" y="15"/>
                    </a:cubicBezTo>
                    <a:cubicBezTo>
                      <a:pt x="61" y="28"/>
                      <a:pt x="61" y="41"/>
                      <a:pt x="61"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7"/>
              <p:cNvSpPr>
                <a:spLocks/>
              </p:cNvSpPr>
              <p:nvPr/>
            </p:nvSpPr>
            <p:spPr bwMode="auto">
              <a:xfrm>
                <a:off x="3951" y="1903"/>
                <a:ext cx="146" cy="218"/>
              </a:xfrm>
              <a:custGeom>
                <a:avLst/>
                <a:gdLst>
                  <a:gd name="T0" fmla="*/ 61 w 61"/>
                  <a:gd name="T1" fmla="*/ 46 h 91"/>
                  <a:gd name="T2" fmla="*/ 61 w 61"/>
                  <a:gd name="T3" fmla="*/ 79 h 91"/>
                  <a:gd name="T4" fmla="*/ 59 w 61"/>
                  <a:gd name="T5" fmla="*/ 87 h 91"/>
                  <a:gd name="T6" fmla="*/ 52 w 61"/>
                  <a:gd name="T7" fmla="*/ 91 h 91"/>
                  <a:gd name="T8" fmla="*/ 50 w 61"/>
                  <a:gd name="T9" fmla="*/ 91 h 91"/>
                  <a:gd name="T10" fmla="*/ 13 w 61"/>
                  <a:gd name="T11" fmla="*/ 91 h 91"/>
                  <a:gd name="T12" fmla="*/ 3 w 61"/>
                  <a:gd name="T13" fmla="*/ 88 h 91"/>
                  <a:gd name="T14" fmla="*/ 0 w 61"/>
                  <a:gd name="T15" fmla="*/ 78 h 91"/>
                  <a:gd name="T16" fmla="*/ 0 w 61"/>
                  <a:gd name="T17" fmla="*/ 14 h 91"/>
                  <a:gd name="T18" fmla="*/ 0 w 61"/>
                  <a:gd name="T19" fmla="*/ 12 h 91"/>
                  <a:gd name="T20" fmla="*/ 9 w 61"/>
                  <a:gd name="T21" fmla="*/ 0 h 91"/>
                  <a:gd name="T22" fmla="*/ 13 w 61"/>
                  <a:gd name="T23" fmla="*/ 0 h 91"/>
                  <a:gd name="T24" fmla="*/ 48 w 61"/>
                  <a:gd name="T25" fmla="*/ 0 h 91"/>
                  <a:gd name="T26" fmla="*/ 54 w 61"/>
                  <a:gd name="T27" fmla="*/ 1 h 91"/>
                  <a:gd name="T28" fmla="*/ 60 w 61"/>
                  <a:gd name="T29" fmla="*/ 10 h 91"/>
                  <a:gd name="T30" fmla="*/ 61 w 61"/>
                  <a:gd name="T31" fmla="*/ 17 h 91"/>
                  <a:gd name="T32" fmla="*/ 61 w 61"/>
                  <a:gd name="T33"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1" h="91">
                    <a:moveTo>
                      <a:pt x="61" y="46"/>
                    </a:moveTo>
                    <a:cubicBezTo>
                      <a:pt x="61" y="57"/>
                      <a:pt x="61" y="68"/>
                      <a:pt x="61" y="79"/>
                    </a:cubicBezTo>
                    <a:cubicBezTo>
                      <a:pt x="61" y="82"/>
                      <a:pt x="60" y="84"/>
                      <a:pt x="59" y="87"/>
                    </a:cubicBezTo>
                    <a:cubicBezTo>
                      <a:pt x="57" y="90"/>
                      <a:pt x="55" y="91"/>
                      <a:pt x="52" y="91"/>
                    </a:cubicBezTo>
                    <a:cubicBezTo>
                      <a:pt x="51" y="91"/>
                      <a:pt x="51" y="91"/>
                      <a:pt x="50" y="91"/>
                    </a:cubicBezTo>
                    <a:cubicBezTo>
                      <a:pt x="37" y="91"/>
                      <a:pt x="25" y="91"/>
                      <a:pt x="13" y="91"/>
                    </a:cubicBezTo>
                    <a:cubicBezTo>
                      <a:pt x="9" y="91"/>
                      <a:pt x="6" y="91"/>
                      <a:pt x="3" y="88"/>
                    </a:cubicBezTo>
                    <a:cubicBezTo>
                      <a:pt x="0" y="85"/>
                      <a:pt x="0" y="82"/>
                      <a:pt x="0" y="78"/>
                    </a:cubicBezTo>
                    <a:cubicBezTo>
                      <a:pt x="0" y="57"/>
                      <a:pt x="0" y="35"/>
                      <a:pt x="0" y="14"/>
                    </a:cubicBezTo>
                    <a:cubicBezTo>
                      <a:pt x="0" y="13"/>
                      <a:pt x="0" y="13"/>
                      <a:pt x="0" y="12"/>
                    </a:cubicBezTo>
                    <a:cubicBezTo>
                      <a:pt x="0" y="6"/>
                      <a:pt x="3" y="2"/>
                      <a:pt x="9" y="0"/>
                    </a:cubicBezTo>
                    <a:cubicBezTo>
                      <a:pt x="10" y="0"/>
                      <a:pt x="11" y="0"/>
                      <a:pt x="13" y="0"/>
                    </a:cubicBezTo>
                    <a:cubicBezTo>
                      <a:pt x="24" y="0"/>
                      <a:pt x="36" y="0"/>
                      <a:pt x="48" y="0"/>
                    </a:cubicBezTo>
                    <a:cubicBezTo>
                      <a:pt x="50" y="0"/>
                      <a:pt x="52" y="0"/>
                      <a:pt x="54" y="1"/>
                    </a:cubicBezTo>
                    <a:cubicBezTo>
                      <a:pt x="58" y="2"/>
                      <a:pt x="60" y="6"/>
                      <a:pt x="60" y="10"/>
                    </a:cubicBezTo>
                    <a:cubicBezTo>
                      <a:pt x="61" y="12"/>
                      <a:pt x="61" y="15"/>
                      <a:pt x="61" y="17"/>
                    </a:cubicBezTo>
                    <a:cubicBezTo>
                      <a:pt x="61" y="26"/>
                      <a:pt x="61" y="36"/>
                      <a:pt x="61"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8"/>
              <p:cNvSpPr>
                <a:spLocks/>
              </p:cNvSpPr>
              <p:nvPr/>
            </p:nvSpPr>
            <p:spPr bwMode="auto">
              <a:xfrm>
                <a:off x="3767" y="2233"/>
                <a:ext cx="146" cy="185"/>
              </a:xfrm>
              <a:custGeom>
                <a:avLst/>
                <a:gdLst>
                  <a:gd name="T0" fmla="*/ 0 w 61"/>
                  <a:gd name="T1" fmla="*/ 37 h 77"/>
                  <a:gd name="T2" fmla="*/ 0 w 61"/>
                  <a:gd name="T3" fmla="*/ 12 h 77"/>
                  <a:gd name="T4" fmla="*/ 1 w 61"/>
                  <a:gd name="T5" fmla="*/ 7 h 77"/>
                  <a:gd name="T6" fmla="*/ 10 w 61"/>
                  <a:gd name="T7" fmla="*/ 0 h 77"/>
                  <a:gd name="T8" fmla="*/ 12 w 61"/>
                  <a:gd name="T9" fmla="*/ 0 h 77"/>
                  <a:gd name="T10" fmla="*/ 48 w 61"/>
                  <a:gd name="T11" fmla="*/ 0 h 77"/>
                  <a:gd name="T12" fmla="*/ 53 w 61"/>
                  <a:gd name="T13" fmla="*/ 0 h 77"/>
                  <a:gd name="T14" fmla="*/ 61 w 61"/>
                  <a:gd name="T15" fmla="*/ 9 h 77"/>
                  <a:gd name="T16" fmla="*/ 61 w 61"/>
                  <a:gd name="T17" fmla="*/ 12 h 77"/>
                  <a:gd name="T18" fmla="*/ 61 w 61"/>
                  <a:gd name="T19" fmla="*/ 62 h 77"/>
                  <a:gd name="T20" fmla="*/ 60 w 61"/>
                  <a:gd name="T21" fmla="*/ 67 h 77"/>
                  <a:gd name="T22" fmla="*/ 50 w 61"/>
                  <a:gd name="T23" fmla="*/ 77 h 77"/>
                  <a:gd name="T24" fmla="*/ 16 w 61"/>
                  <a:gd name="T25" fmla="*/ 77 h 77"/>
                  <a:gd name="T26" fmla="*/ 11 w 61"/>
                  <a:gd name="T27" fmla="*/ 77 h 77"/>
                  <a:gd name="T28" fmla="*/ 0 w 61"/>
                  <a:gd name="T29" fmla="*/ 66 h 77"/>
                  <a:gd name="T30" fmla="*/ 0 w 61"/>
                  <a:gd name="T31" fmla="*/ 59 h 77"/>
                  <a:gd name="T32" fmla="*/ 0 w 61"/>
                  <a:gd name="T33" fmla="*/ 37 h 77"/>
                  <a:gd name="T34" fmla="*/ 0 w 61"/>
                  <a:gd name="T35" fmla="*/ 3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 h="77">
                    <a:moveTo>
                      <a:pt x="0" y="37"/>
                    </a:moveTo>
                    <a:cubicBezTo>
                      <a:pt x="0" y="29"/>
                      <a:pt x="0" y="20"/>
                      <a:pt x="0" y="12"/>
                    </a:cubicBezTo>
                    <a:cubicBezTo>
                      <a:pt x="0" y="11"/>
                      <a:pt x="0" y="9"/>
                      <a:pt x="1" y="7"/>
                    </a:cubicBezTo>
                    <a:cubicBezTo>
                      <a:pt x="2" y="3"/>
                      <a:pt x="6" y="0"/>
                      <a:pt x="10" y="0"/>
                    </a:cubicBezTo>
                    <a:cubicBezTo>
                      <a:pt x="11" y="0"/>
                      <a:pt x="12" y="0"/>
                      <a:pt x="12" y="0"/>
                    </a:cubicBezTo>
                    <a:cubicBezTo>
                      <a:pt x="24" y="0"/>
                      <a:pt x="36" y="0"/>
                      <a:pt x="48" y="0"/>
                    </a:cubicBezTo>
                    <a:cubicBezTo>
                      <a:pt x="50" y="0"/>
                      <a:pt x="51" y="0"/>
                      <a:pt x="53" y="0"/>
                    </a:cubicBezTo>
                    <a:cubicBezTo>
                      <a:pt x="57" y="1"/>
                      <a:pt x="60" y="4"/>
                      <a:pt x="61" y="9"/>
                    </a:cubicBezTo>
                    <a:cubicBezTo>
                      <a:pt x="61" y="10"/>
                      <a:pt x="61" y="11"/>
                      <a:pt x="61" y="12"/>
                    </a:cubicBezTo>
                    <a:cubicBezTo>
                      <a:pt x="61" y="29"/>
                      <a:pt x="61" y="46"/>
                      <a:pt x="61" y="62"/>
                    </a:cubicBezTo>
                    <a:cubicBezTo>
                      <a:pt x="61" y="64"/>
                      <a:pt x="61" y="66"/>
                      <a:pt x="60" y="67"/>
                    </a:cubicBezTo>
                    <a:cubicBezTo>
                      <a:pt x="59" y="73"/>
                      <a:pt x="55" y="76"/>
                      <a:pt x="50" y="77"/>
                    </a:cubicBezTo>
                    <a:cubicBezTo>
                      <a:pt x="38" y="77"/>
                      <a:pt x="27" y="77"/>
                      <a:pt x="16" y="77"/>
                    </a:cubicBezTo>
                    <a:cubicBezTo>
                      <a:pt x="14" y="77"/>
                      <a:pt x="13" y="77"/>
                      <a:pt x="11" y="77"/>
                    </a:cubicBezTo>
                    <a:cubicBezTo>
                      <a:pt x="5" y="76"/>
                      <a:pt x="1" y="72"/>
                      <a:pt x="0" y="66"/>
                    </a:cubicBezTo>
                    <a:cubicBezTo>
                      <a:pt x="0" y="63"/>
                      <a:pt x="0" y="61"/>
                      <a:pt x="0" y="59"/>
                    </a:cubicBezTo>
                    <a:cubicBezTo>
                      <a:pt x="0" y="52"/>
                      <a:pt x="0" y="44"/>
                      <a:pt x="0" y="37"/>
                    </a:cubicBezTo>
                    <a:cubicBezTo>
                      <a:pt x="0" y="37"/>
                      <a:pt x="0" y="37"/>
                      <a:pt x="0"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9"/>
              <p:cNvSpPr>
                <a:spLocks/>
              </p:cNvSpPr>
              <p:nvPr/>
            </p:nvSpPr>
            <p:spPr bwMode="auto">
              <a:xfrm>
                <a:off x="3585" y="1903"/>
                <a:ext cx="144" cy="143"/>
              </a:xfrm>
              <a:custGeom>
                <a:avLst/>
                <a:gdLst>
                  <a:gd name="T0" fmla="*/ 30 w 60"/>
                  <a:gd name="T1" fmla="*/ 60 h 60"/>
                  <a:gd name="T2" fmla="*/ 11 w 60"/>
                  <a:gd name="T3" fmla="*/ 60 h 60"/>
                  <a:gd name="T4" fmla="*/ 0 w 60"/>
                  <a:gd name="T5" fmla="*/ 49 h 60"/>
                  <a:gd name="T6" fmla="*/ 0 w 60"/>
                  <a:gd name="T7" fmla="*/ 14 h 60"/>
                  <a:gd name="T8" fmla="*/ 0 w 60"/>
                  <a:gd name="T9" fmla="*/ 9 h 60"/>
                  <a:gd name="T10" fmla="*/ 11 w 60"/>
                  <a:gd name="T11" fmla="*/ 0 h 60"/>
                  <a:gd name="T12" fmla="*/ 16 w 60"/>
                  <a:gd name="T13" fmla="*/ 0 h 60"/>
                  <a:gd name="T14" fmla="*/ 47 w 60"/>
                  <a:gd name="T15" fmla="*/ 0 h 60"/>
                  <a:gd name="T16" fmla="*/ 54 w 60"/>
                  <a:gd name="T17" fmla="*/ 1 h 60"/>
                  <a:gd name="T18" fmla="*/ 60 w 60"/>
                  <a:gd name="T19" fmla="*/ 12 h 60"/>
                  <a:gd name="T20" fmla="*/ 60 w 60"/>
                  <a:gd name="T21" fmla="*/ 35 h 60"/>
                  <a:gd name="T22" fmla="*/ 60 w 60"/>
                  <a:gd name="T23" fmla="*/ 48 h 60"/>
                  <a:gd name="T24" fmla="*/ 48 w 60"/>
                  <a:gd name="T25" fmla="*/ 60 h 60"/>
                  <a:gd name="T26" fmla="*/ 30 w 60"/>
                  <a:gd name="T27" fmla="*/ 60 h 60"/>
                  <a:gd name="T28" fmla="*/ 30 w 60"/>
                  <a:gd name="T29"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60">
                    <a:moveTo>
                      <a:pt x="30" y="60"/>
                    </a:moveTo>
                    <a:cubicBezTo>
                      <a:pt x="23" y="60"/>
                      <a:pt x="17" y="60"/>
                      <a:pt x="11" y="60"/>
                    </a:cubicBezTo>
                    <a:cubicBezTo>
                      <a:pt x="5" y="60"/>
                      <a:pt x="0" y="56"/>
                      <a:pt x="0" y="49"/>
                    </a:cubicBezTo>
                    <a:cubicBezTo>
                      <a:pt x="0" y="37"/>
                      <a:pt x="0" y="26"/>
                      <a:pt x="0" y="14"/>
                    </a:cubicBezTo>
                    <a:cubicBezTo>
                      <a:pt x="0" y="12"/>
                      <a:pt x="0" y="11"/>
                      <a:pt x="0" y="9"/>
                    </a:cubicBezTo>
                    <a:cubicBezTo>
                      <a:pt x="2" y="4"/>
                      <a:pt x="5" y="0"/>
                      <a:pt x="11" y="0"/>
                    </a:cubicBezTo>
                    <a:cubicBezTo>
                      <a:pt x="13" y="0"/>
                      <a:pt x="15" y="0"/>
                      <a:pt x="16" y="0"/>
                    </a:cubicBezTo>
                    <a:cubicBezTo>
                      <a:pt x="27" y="0"/>
                      <a:pt x="37" y="0"/>
                      <a:pt x="47" y="0"/>
                    </a:cubicBezTo>
                    <a:cubicBezTo>
                      <a:pt x="49" y="0"/>
                      <a:pt x="52" y="0"/>
                      <a:pt x="54" y="1"/>
                    </a:cubicBezTo>
                    <a:cubicBezTo>
                      <a:pt x="58" y="3"/>
                      <a:pt x="60" y="7"/>
                      <a:pt x="60" y="12"/>
                    </a:cubicBezTo>
                    <a:cubicBezTo>
                      <a:pt x="60" y="19"/>
                      <a:pt x="60" y="27"/>
                      <a:pt x="60" y="35"/>
                    </a:cubicBezTo>
                    <a:cubicBezTo>
                      <a:pt x="60" y="39"/>
                      <a:pt x="60" y="43"/>
                      <a:pt x="60" y="48"/>
                    </a:cubicBezTo>
                    <a:cubicBezTo>
                      <a:pt x="60" y="55"/>
                      <a:pt x="55" y="60"/>
                      <a:pt x="48" y="60"/>
                    </a:cubicBezTo>
                    <a:cubicBezTo>
                      <a:pt x="42" y="60"/>
                      <a:pt x="36" y="60"/>
                      <a:pt x="30" y="60"/>
                    </a:cubicBezTo>
                    <a:cubicBezTo>
                      <a:pt x="30" y="60"/>
                      <a:pt x="30" y="60"/>
                      <a:pt x="3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6" name="Freeform 24"/>
            <p:cNvSpPr>
              <a:spLocks noEditPoints="1"/>
            </p:cNvSpPr>
            <p:nvPr/>
          </p:nvSpPr>
          <p:spPr bwMode="auto">
            <a:xfrm>
              <a:off x="7497646" y="3356992"/>
              <a:ext cx="328639" cy="291836"/>
            </a:xfrm>
            <a:custGeom>
              <a:avLst/>
              <a:gdLst>
                <a:gd name="T0" fmla="*/ 106 w 213"/>
                <a:gd name="T1" fmla="*/ 189 h 189"/>
                <a:gd name="T2" fmla="*/ 36 w 213"/>
                <a:gd name="T3" fmla="*/ 189 h 189"/>
                <a:gd name="T4" fmla="*/ 14 w 213"/>
                <a:gd name="T5" fmla="*/ 182 h 189"/>
                <a:gd name="T6" fmla="*/ 0 w 213"/>
                <a:gd name="T7" fmla="*/ 158 h 189"/>
                <a:gd name="T8" fmla="*/ 0 w 213"/>
                <a:gd name="T9" fmla="*/ 153 h 189"/>
                <a:gd name="T10" fmla="*/ 0 w 213"/>
                <a:gd name="T11" fmla="*/ 36 h 189"/>
                <a:gd name="T12" fmla="*/ 10 w 213"/>
                <a:gd name="T13" fmla="*/ 10 h 189"/>
                <a:gd name="T14" fmla="*/ 30 w 213"/>
                <a:gd name="T15" fmla="*/ 0 h 189"/>
                <a:gd name="T16" fmla="*/ 37 w 213"/>
                <a:gd name="T17" fmla="*/ 0 h 189"/>
                <a:gd name="T18" fmla="*/ 94 w 213"/>
                <a:gd name="T19" fmla="*/ 0 h 189"/>
                <a:gd name="T20" fmla="*/ 125 w 213"/>
                <a:gd name="T21" fmla="*/ 18 h 189"/>
                <a:gd name="T22" fmla="*/ 127 w 213"/>
                <a:gd name="T23" fmla="*/ 22 h 189"/>
                <a:gd name="T24" fmla="*/ 129 w 213"/>
                <a:gd name="T25" fmla="*/ 23 h 189"/>
                <a:gd name="T26" fmla="*/ 176 w 213"/>
                <a:gd name="T27" fmla="*/ 23 h 189"/>
                <a:gd name="T28" fmla="*/ 199 w 213"/>
                <a:gd name="T29" fmla="*/ 31 h 189"/>
                <a:gd name="T30" fmla="*/ 212 w 213"/>
                <a:gd name="T31" fmla="*/ 53 h 189"/>
                <a:gd name="T32" fmla="*/ 213 w 213"/>
                <a:gd name="T33" fmla="*/ 61 h 189"/>
                <a:gd name="T34" fmla="*/ 213 w 213"/>
                <a:gd name="T35" fmla="*/ 153 h 189"/>
                <a:gd name="T36" fmla="*/ 203 w 213"/>
                <a:gd name="T37" fmla="*/ 178 h 189"/>
                <a:gd name="T38" fmla="*/ 177 w 213"/>
                <a:gd name="T39" fmla="*/ 189 h 189"/>
                <a:gd name="T40" fmla="*/ 106 w 213"/>
                <a:gd name="T41" fmla="*/ 189 h 189"/>
                <a:gd name="T42" fmla="*/ 106 w 213"/>
                <a:gd name="T43" fmla="*/ 47 h 189"/>
                <a:gd name="T44" fmla="*/ 106 w 213"/>
                <a:gd name="T45" fmla="*/ 46 h 189"/>
                <a:gd name="T46" fmla="*/ 106 w 213"/>
                <a:gd name="T47" fmla="*/ 35 h 189"/>
                <a:gd name="T48" fmla="*/ 94 w 213"/>
                <a:gd name="T49" fmla="*/ 23 h 189"/>
                <a:gd name="T50" fmla="*/ 35 w 213"/>
                <a:gd name="T51" fmla="*/ 23 h 189"/>
                <a:gd name="T52" fmla="*/ 28 w 213"/>
                <a:gd name="T53" fmla="*/ 26 h 189"/>
                <a:gd name="T54" fmla="*/ 23 w 213"/>
                <a:gd name="T55" fmla="*/ 36 h 189"/>
                <a:gd name="T56" fmla="*/ 23 w 213"/>
                <a:gd name="T57" fmla="*/ 153 h 189"/>
                <a:gd name="T58" fmla="*/ 23 w 213"/>
                <a:gd name="T59" fmla="*/ 154 h 189"/>
                <a:gd name="T60" fmla="*/ 34 w 213"/>
                <a:gd name="T61" fmla="*/ 165 h 189"/>
                <a:gd name="T62" fmla="*/ 47 w 213"/>
                <a:gd name="T63" fmla="*/ 165 h 189"/>
                <a:gd name="T64" fmla="*/ 47 w 213"/>
                <a:gd name="T65" fmla="*/ 165 h 189"/>
                <a:gd name="T66" fmla="*/ 47 w 213"/>
                <a:gd name="T67" fmla="*/ 164 h 189"/>
                <a:gd name="T68" fmla="*/ 47 w 213"/>
                <a:gd name="T69" fmla="*/ 113 h 189"/>
                <a:gd name="T70" fmla="*/ 47 w 213"/>
                <a:gd name="T71" fmla="*/ 83 h 189"/>
                <a:gd name="T72" fmla="*/ 50 w 213"/>
                <a:gd name="T73" fmla="*/ 75 h 189"/>
                <a:gd name="T74" fmla="*/ 60 w 213"/>
                <a:gd name="T75" fmla="*/ 71 h 189"/>
                <a:gd name="T76" fmla="*/ 188 w 213"/>
                <a:gd name="T77" fmla="*/ 71 h 189"/>
                <a:gd name="T78" fmla="*/ 189 w 213"/>
                <a:gd name="T79" fmla="*/ 71 h 189"/>
                <a:gd name="T80" fmla="*/ 189 w 213"/>
                <a:gd name="T81" fmla="*/ 58 h 189"/>
                <a:gd name="T82" fmla="*/ 187 w 213"/>
                <a:gd name="T83" fmla="*/ 52 h 189"/>
                <a:gd name="T84" fmla="*/ 176 w 213"/>
                <a:gd name="T85" fmla="*/ 47 h 189"/>
                <a:gd name="T86" fmla="*/ 108 w 213"/>
                <a:gd name="T87" fmla="*/ 47 h 189"/>
                <a:gd name="T88" fmla="*/ 106 w 213"/>
                <a:gd name="T89" fmla="*/ 4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3" h="189">
                  <a:moveTo>
                    <a:pt x="106" y="189"/>
                  </a:moveTo>
                  <a:cubicBezTo>
                    <a:pt x="83" y="189"/>
                    <a:pt x="59" y="189"/>
                    <a:pt x="36" y="189"/>
                  </a:cubicBezTo>
                  <a:cubicBezTo>
                    <a:pt x="28" y="189"/>
                    <a:pt x="20" y="187"/>
                    <a:pt x="14" y="182"/>
                  </a:cubicBezTo>
                  <a:cubicBezTo>
                    <a:pt x="6" y="176"/>
                    <a:pt x="1" y="168"/>
                    <a:pt x="0" y="158"/>
                  </a:cubicBezTo>
                  <a:cubicBezTo>
                    <a:pt x="0" y="156"/>
                    <a:pt x="0" y="154"/>
                    <a:pt x="0" y="153"/>
                  </a:cubicBezTo>
                  <a:cubicBezTo>
                    <a:pt x="0" y="114"/>
                    <a:pt x="0" y="75"/>
                    <a:pt x="0" y="36"/>
                  </a:cubicBezTo>
                  <a:cubicBezTo>
                    <a:pt x="0" y="26"/>
                    <a:pt x="3" y="17"/>
                    <a:pt x="10" y="10"/>
                  </a:cubicBezTo>
                  <a:cubicBezTo>
                    <a:pt x="15" y="5"/>
                    <a:pt x="22" y="1"/>
                    <a:pt x="30" y="0"/>
                  </a:cubicBezTo>
                  <a:cubicBezTo>
                    <a:pt x="32" y="0"/>
                    <a:pt x="35" y="0"/>
                    <a:pt x="37" y="0"/>
                  </a:cubicBezTo>
                  <a:cubicBezTo>
                    <a:pt x="56" y="0"/>
                    <a:pt x="75" y="0"/>
                    <a:pt x="94" y="0"/>
                  </a:cubicBezTo>
                  <a:cubicBezTo>
                    <a:pt x="108" y="0"/>
                    <a:pt x="118" y="6"/>
                    <a:pt x="125" y="18"/>
                  </a:cubicBezTo>
                  <a:cubicBezTo>
                    <a:pt x="126" y="19"/>
                    <a:pt x="127" y="21"/>
                    <a:pt x="127" y="22"/>
                  </a:cubicBezTo>
                  <a:cubicBezTo>
                    <a:pt x="128" y="23"/>
                    <a:pt x="128" y="23"/>
                    <a:pt x="129" y="23"/>
                  </a:cubicBezTo>
                  <a:cubicBezTo>
                    <a:pt x="145" y="23"/>
                    <a:pt x="160" y="23"/>
                    <a:pt x="176" y="23"/>
                  </a:cubicBezTo>
                  <a:cubicBezTo>
                    <a:pt x="185" y="23"/>
                    <a:pt x="193" y="26"/>
                    <a:pt x="199" y="31"/>
                  </a:cubicBezTo>
                  <a:cubicBezTo>
                    <a:pt x="207" y="37"/>
                    <a:pt x="211" y="44"/>
                    <a:pt x="212" y="53"/>
                  </a:cubicBezTo>
                  <a:cubicBezTo>
                    <a:pt x="213" y="56"/>
                    <a:pt x="213" y="58"/>
                    <a:pt x="213" y="61"/>
                  </a:cubicBezTo>
                  <a:cubicBezTo>
                    <a:pt x="213" y="91"/>
                    <a:pt x="213" y="122"/>
                    <a:pt x="213" y="153"/>
                  </a:cubicBezTo>
                  <a:cubicBezTo>
                    <a:pt x="213" y="162"/>
                    <a:pt x="210" y="171"/>
                    <a:pt x="203" y="178"/>
                  </a:cubicBezTo>
                  <a:cubicBezTo>
                    <a:pt x="196" y="185"/>
                    <a:pt x="187" y="189"/>
                    <a:pt x="177" y="189"/>
                  </a:cubicBezTo>
                  <a:cubicBezTo>
                    <a:pt x="153" y="189"/>
                    <a:pt x="130" y="189"/>
                    <a:pt x="106" y="189"/>
                  </a:cubicBezTo>
                  <a:close/>
                  <a:moveTo>
                    <a:pt x="106" y="47"/>
                  </a:moveTo>
                  <a:cubicBezTo>
                    <a:pt x="106" y="46"/>
                    <a:pt x="106" y="46"/>
                    <a:pt x="106" y="46"/>
                  </a:cubicBezTo>
                  <a:cubicBezTo>
                    <a:pt x="106" y="42"/>
                    <a:pt x="106" y="39"/>
                    <a:pt x="106" y="35"/>
                  </a:cubicBezTo>
                  <a:cubicBezTo>
                    <a:pt x="106" y="28"/>
                    <a:pt x="101" y="23"/>
                    <a:pt x="94" y="23"/>
                  </a:cubicBezTo>
                  <a:cubicBezTo>
                    <a:pt x="75" y="23"/>
                    <a:pt x="55" y="23"/>
                    <a:pt x="35" y="23"/>
                  </a:cubicBezTo>
                  <a:cubicBezTo>
                    <a:pt x="33" y="23"/>
                    <a:pt x="30" y="24"/>
                    <a:pt x="28" y="26"/>
                  </a:cubicBezTo>
                  <a:cubicBezTo>
                    <a:pt x="25" y="28"/>
                    <a:pt x="23" y="32"/>
                    <a:pt x="23" y="36"/>
                  </a:cubicBezTo>
                  <a:cubicBezTo>
                    <a:pt x="23" y="75"/>
                    <a:pt x="23" y="114"/>
                    <a:pt x="23" y="153"/>
                  </a:cubicBezTo>
                  <a:cubicBezTo>
                    <a:pt x="23" y="153"/>
                    <a:pt x="23" y="154"/>
                    <a:pt x="23" y="154"/>
                  </a:cubicBezTo>
                  <a:cubicBezTo>
                    <a:pt x="24" y="160"/>
                    <a:pt x="28" y="165"/>
                    <a:pt x="34" y="165"/>
                  </a:cubicBezTo>
                  <a:cubicBezTo>
                    <a:pt x="38" y="166"/>
                    <a:pt x="42" y="165"/>
                    <a:pt x="47" y="165"/>
                  </a:cubicBezTo>
                  <a:cubicBezTo>
                    <a:pt x="47" y="165"/>
                    <a:pt x="47" y="165"/>
                    <a:pt x="47" y="165"/>
                  </a:cubicBezTo>
                  <a:cubicBezTo>
                    <a:pt x="47" y="165"/>
                    <a:pt x="47" y="164"/>
                    <a:pt x="47" y="164"/>
                  </a:cubicBezTo>
                  <a:cubicBezTo>
                    <a:pt x="47" y="147"/>
                    <a:pt x="47" y="130"/>
                    <a:pt x="47" y="113"/>
                  </a:cubicBezTo>
                  <a:cubicBezTo>
                    <a:pt x="47" y="103"/>
                    <a:pt x="47" y="93"/>
                    <a:pt x="47" y="83"/>
                  </a:cubicBezTo>
                  <a:cubicBezTo>
                    <a:pt x="47" y="80"/>
                    <a:pt x="48" y="78"/>
                    <a:pt x="50" y="75"/>
                  </a:cubicBezTo>
                  <a:cubicBezTo>
                    <a:pt x="52" y="72"/>
                    <a:pt x="56" y="71"/>
                    <a:pt x="60" y="71"/>
                  </a:cubicBezTo>
                  <a:cubicBezTo>
                    <a:pt x="102" y="71"/>
                    <a:pt x="145" y="71"/>
                    <a:pt x="188" y="71"/>
                  </a:cubicBezTo>
                  <a:cubicBezTo>
                    <a:pt x="188" y="71"/>
                    <a:pt x="189" y="71"/>
                    <a:pt x="189" y="71"/>
                  </a:cubicBezTo>
                  <a:cubicBezTo>
                    <a:pt x="189" y="66"/>
                    <a:pt x="189" y="62"/>
                    <a:pt x="189" y="58"/>
                  </a:cubicBezTo>
                  <a:cubicBezTo>
                    <a:pt x="189" y="56"/>
                    <a:pt x="188" y="54"/>
                    <a:pt x="187" y="52"/>
                  </a:cubicBezTo>
                  <a:cubicBezTo>
                    <a:pt x="184" y="48"/>
                    <a:pt x="181" y="47"/>
                    <a:pt x="176" y="47"/>
                  </a:cubicBezTo>
                  <a:cubicBezTo>
                    <a:pt x="154" y="47"/>
                    <a:pt x="131" y="47"/>
                    <a:pt x="108" y="47"/>
                  </a:cubicBezTo>
                  <a:cubicBezTo>
                    <a:pt x="107" y="47"/>
                    <a:pt x="107" y="47"/>
                    <a:pt x="106" y="4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7" name="Group 28"/>
            <p:cNvGrpSpPr>
              <a:grpSpLocks noChangeAspect="1"/>
            </p:cNvGrpSpPr>
            <p:nvPr/>
          </p:nvGrpSpPr>
          <p:grpSpPr bwMode="auto">
            <a:xfrm>
              <a:off x="5230822" y="1507741"/>
              <a:ext cx="371579" cy="357477"/>
              <a:chOff x="3571" y="1916"/>
              <a:chExt cx="527" cy="507"/>
            </a:xfrm>
            <a:solidFill>
              <a:schemeClr val="bg1"/>
            </a:solidFill>
          </p:grpSpPr>
          <p:sp>
            <p:nvSpPr>
              <p:cNvPr id="12" name="Freeform 30"/>
              <p:cNvSpPr>
                <a:spLocks/>
              </p:cNvSpPr>
              <p:nvPr/>
            </p:nvSpPr>
            <p:spPr bwMode="auto">
              <a:xfrm>
                <a:off x="3571" y="1916"/>
                <a:ext cx="402" cy="507"/>
              </a:xfrm>
              <a:custGeom>
                <a:avLst/>
                <a:gdLst>
                  <a:gd name="T0" fmla="*/ 107 w 168"/>
                  <a:gd name="T1" fmla="*/ 0 h 212"/>
                  <a:gd name="T2" fmla="*/ 107 w 168"/>
                  <a:gd name="T3" fmla="*/ 2 h 212"/>
                  <a:gd name="T4" fmla="*/ 107 w 168"/>
                  <a:gd name="T5" fmla="*/ 102 h 212"/>
                  <a:gd name="T6" fmla="*/ 108 w 168"/>
                  <a:gd name="T7" fmla="*/ 104 h 212"/>
                  <a:gd name="T8" fmla="*/ 168 w 168"/>
                  <a:gd name="T9" fmla="*/ 185 h 212"/>
                  <a:gd name="T10" fmla="*/ 168 w 168"/>
                  <a:gd name="T11" fmla="*/ 186 h 212"/>
                  <a:gd name="T12" fmla="*/ 58 w 168"/>
                  <a:gd name="T13" fmla="*/ 188 h 212"/>
                  <a:gd name="T14" fmla="*/ 14 w 168"/>
                  <a:gd name="T15" fmla="*/ 72 h 212"/>
                  <a:gd name="T16" fmla="*/ 107 w 168"/>
                  <a:gd name="T17" fmla="*/ 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8" h="212">
                    <a:moveTo>
                      <a:pt x="107" y="0"/>
                    </a:moveTo>
                    <a:cubicBezTo>
                      <a:pt x="107" y="1"/>
                      <a:pt x="107" y="1"/>
                      <a:pt x="107" y="2"/>
                    </a:cubicBezTo>
                    <a:cubicBezTo>
                      <a:pt x="107" y="35"/>
                      <a:pt x="107" y="68"/>
                      <a:pt x="107" y="102"/>
                    </a:cubicBezTo>
                    <a:cubicBezTo>
                      <a:pt x="107" y="103"/>
                      <a:pt x="107" y="103"/>
                      <a:pt x="108" y="104"/>
                    </a:cubicBezTo>
                    <a:cubicBezTo>
                      <a:pt x="128" y="131"/>
                      <a:pt x="148" y="158"/>
                      <a:pt x="168" y="185"/>
                    </a:cubicBezTo>
                    <a:cubicBezTo>
                      <a:pt x="168" y="185"/>
                      <a:pt x="168" y="185"/>
                      <a:pt x="168" y="186"/>
                    </a:cubicBezTo>
                    <a:cubicBezTo>
                      <a:pt x="140" y="206"/>
                      <a:pt x="95" y="212"/>
                      <a:pt x="58" y="188"/>
                    </a:cubicBezTo>
                    <a:cubicBezTo>
                      <a:pt x="17" y="164"/>
                      <a:pt x="0" y="116"/>
                      <a:pt x="14" y="72"/>
                    </a:cubicBezTo>
                    <a:cubicBezTo>
                      <a:pt x="27" y="27"/>
                      <a:pt x="68" y="1"/>
                      <a:pt x="1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31"/>
              <p:cNvSpPr>
                <a:spLocks/>
              </p:cNvSpPr>
              <p:nvPr/>
            </p:nvSpPr>
            <p:spPr bwMode="auto">
              <a:xfrm>
                <a:off x="3851" y="2072"/>
                <a:ext cx="247" cy="277"/>
              </a:xfrm>
              <a:custGeom>
                <a:avLst/>
                <a:gdLst>
                  <a:gd name="T0" fmla="*/ 58 w 103"/>
                  <a:gd name="T1" fmla="*/ 116 h 116"/>
                  <a:gd name="T2" fmla="*/ 0 w 103"/>
                  <a:gd name="T3" fmla="*/ 39 h 116"/>
                  <a:gd name="T4" fmla="*/ 89 w 103"/>
                  <a:gd name="T5" fmla="*/ 0 h 116"/>
                  <a:gd name="T6" fmla="*/ 58 w 103"/>
                  <a:gd name="T7" fmla="*/ 116 h 116"/>
                </a:gdLst>
                <a:ahLst/>
                <a:cxnLst>
                  <a:cxn ang="0">
                    <a:pos x="T0" y="T1"/>
                  </a:cxn>
                  <a:cxn ang="0">
                    <a:pos x="T2" y="T3"/>
                  </a:cxn>
                  <a:cxn ang="0">
                    <a:pos x="T4" y="T5"/>
                  </a:cxn>
                  <a:cxn ang="0">
                    <a:pos x="T6" y="T7"/>
                  </a:cxn>
                </a:cxnLst>
                <a:rect l="0" t="0" r="r" b="b"/>
                <a:pathLst>
                  <a:path w="103" h="116">
                    <a:moveTo>
                      <a:pt x="58" y="116"/>
                    </a:moveTo>
                    <a:cubicBezTo>
                      <a:pt x="39" y="90"/>
                      <a:pt x="20" y="64"/>
                      <a:pt x="0" y="39"/>
                    </a:cubicBezTo>
                    <a:cubicBezTo>
                      <a:pt x="30" y="26"/>
                      <a:pt x="59" y="13"/>
                      <a:pt x="89" y="0"/>
                    </a:cubicBezTo>
                    <a:cubicBezTo>
                      <a:pt x="103" y="34"/>
                      <a:pt x="97" y="84"/>
                      <a:pt x="58" y="1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32"/>
              <p:cNvSpPr>
                <a:spLocks/>
              </p:cNvSpPr>
              <p:nvPr/>
            </p:nvSpPr>
            <p:spPr bwMode="auto">
              <a:xfrm>
                <a:off x="3846" y="1916"/>
                <a:ext cx="211" cy="230"/>
              </a:xfrm>
              <a:custGeom>
                <a:avLst/>
                <a:gdLst>
                  <a:gd name="T0" fmla="*/ 0 w 88"/>
                  <a:gd name="T1" fmla="*/ 0 h 96"/>
                  <a:gd name="T2" fmla="*/ 88 w 88"/>
                  <a:gd name="T3" fmla="*/ 58 h 96"/>
                  <a:gd name="T4" fmla="*/ 0 w 88"/>
                  <a:gd name="T5" fmla="*/ 96 h 96"/>
                  <a:gd name="T6" fmla="*/ 0 w 88"/>
                  <a:gd name="T7" fmla="*/ 0 h 96"/>
                </a:gdLst>
                <a:ahLst/>
                <a:cxnLst>
                  <a:cxn ang="0">
                    <a:pos x="T0" y="T1"/>
                  </a:cxn>
                  <a:cxn ang="0">
                    <a:pos x="T2" y="T3"/>
                  </a:cxn>
                  <a:cxn ang="0">
                    <a:pos x="T4" y="T5"/>
                  </a:cxn>
                  <a:cxn ang="0">
                    <a:pos x="T6" y="T7"/>
                  </a:cxn>
                </a:cxnLst>
                <a:rect l="0" t="0" r="r" b="b"/>
                <a:pathLst>
                  <a:path w="88" h="96">
                    <a:moveTo>
                      <a:pt x="0" y="0"/>
                    </a:moveTo>
                    <a:cubicBezTo>
                      <a:pt x="36" y="1"/>
                      <a:pt x="71" y="23"/>
                      <a:pt x="88" y="58"/>
                    </a:cubicBezTo>
                    <a:cubicBezTo>
                      <a:pt x="59" y="70"/>
                      <a:pt x="29" y="83"/>
                      <a:pt x="0" y="96"/>
                    </a:cubicBezTo>
                    <a:cubicBezTo>
                      <a:pt x="0" y="64"/>
                      <a:pt x="0" y="3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8" name="Group 35"/>
            <p:cNvGrpSpPr>
              <a:grpSpLocks noChangeAspect="1"/>
            </p:cNvGrpSpPr>
            <p:nvPr/>
          </p:nvGrpSpPr>
          <p:grpSpPr bwMode="auto">
            <a:xfrm>
              <a:off x="5167317" y="3255963"/>
              <a:ext cx="592138" cy="590550"/>
              <a:chOff x="3255" y="2051"/>
              <a:chExt cx="373" cy="372"/>
            </a:xfrm>
            <a:solidFill>
              <a:srgbClr val="F14033"/>
            </a:solidFill>
          </p:grpSpPr>
          <p:sp>
            <p:nvSpPr>
              <p:cNvPr id="9" name="Freeform 37"/>
              <p:cNvSpPr>
                <a:spLocks noEditPoints="1"/>
              </p:cNvSpPr>
              <p:nvPr/>
            </p:nvSpPr>
            <p:spPr bwMode="auto">
              <a:xfrm>
                <a:off x="3366" y="2051"/>
                <a:ext cx="82" cy="372"/>
              </a:xfrm>
              <a:custGeom>
                <a:avLst/>
                <a:gdLst>
                  <a:gd name="T0" fmla="*/ 0 w 45"/>
                  <a:gd name="T1" fmla="*/ 102 h 204"/>
                  <a:gd name="T2" fmla="*/ 0 w 45"/>
                  <a:gd name="T3" fmla="*/ 8 h 204"/>
                  <a:gd name="T4" fmla="*/ 4 w 45"/>
                  <a:gd name="T5" fmla="*/ 1 h 204"/>
                  <a:gd name="T6" fmla="*/ 7 w 45"/>
                  <a:gd name="T7" fmla="*/ 0 h 204"/>
                  <a:gd name="T8" fmla="*/ 38 w 45"/>
                  <a:gd name="T9" fmla="*/ 0 h 204"/>
                  <a:gd name="T10" fmla="*/ 45 w 45"/>
                  <a:gd name="T11" fmla="*/ 7 h 204"/>
                  <a:gd name="T12" fmla="*/ 45 w 45"/>
                  <a:gd name="T13" fmla="*/ 8 h 204"/>
                  <a:gd name="T14" fmla="*/ 45 w 45"/>
                  <a:gd name="T15" fmla="*/ 196 h 204"/>
                  <a:gd name="T16" fmla="*/ 40 w 45"/>
                  <a:gd name="T17" fmla="*/ 204 h 204"/>
                  <a:gd name="T18" fmla="*/ 37 w 45"/>
                  <a:gd name="T19" fmla="*/ 204 h 204"/>
                  <a:gd name="T20" fmla="*/ 8 w 45"/>
                  <a:gd name="T21" fmla="*/ 204 h 204"/>
                  <a:gd name="T22" fmla="*/ 0 w 45"/>
                  <a:gd name="T23" fmla="*/ 196 h 204"/>
                  <a:gd name="T24" fmla="*/ 0 w 45"/>
                  <a:gd name="T25" fmla="*/ 102 h 204"/>
                  <a:gd name="T26" fmla="*/ 23 w 45"/>
                  <a:gd name="T27" fmla="*/ 24 h 204"/>
                  <a:gd name="T28" fmla="*/ 23 w 45"/>
                  <a:gd name="T29" fmla="*/ 24 h 204"/>
                  <a:gd name="T30" fmla="*/ 31 w 45"/>
                  <a:gd name="T31" fmla="*/ 24 h 204"/>
                  <a:gd name="T32" fmla="*/ 38 w 45"/>
                  <a:gd name="T33" fmla="*/ 19 h 204"/>
                  <a:gd name="T34" fmla="*/ 38 w 45"/>
                  <a:gd name="T35" fmla="*/ 14 h 204"/>
                  <a:gd name="T36" fmla="*/ 32 w 45"/>
                  <a:gd name="T37" fmla="*/ 8 h 204"/>
                  <a:gd name="T38" fmla="*/ 14 w 45"/>
                  <a:gd name="T39" fmla="*/ 8 h 204"/>
                  <a:gd name="T40" fmla="*/ 11 w 45"/>
                  <a:gd name="T41" fmla="*/ 9 h 204"/>
                  <a:gd name="T42" fmla="*/ 7 w 45"/>
                  <a:gd name="T43" fmla="*/ 17 h 204"/>
                  <a:gd name="T44" fmla="*/ 14 w 45"/>
                  <a:gd name="T45" fmla="*/ 23 h 204"/>
                  <a:gd name="T46" fmla="*/ 23 w 45"/>
                  <a:gd name="T47" fmla="*/ 2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5" h="204">
                    <a:moveTo>
                      <a:pt x="0" y="102"/>
                    </a:moveTo>
                    <a:cubicBezTo>
                      <a:pt x="0" y="70"/>
                      <a:pt x="0" y="39"/>
                      <a:pt x="0" y="8"/>
                    </a:cubicBezTo>
                    <a:cubicBezTo>
                      <a:pt x="0" y="5"/>
                      <a:pt x="1" y="2"/>
                      <a:pt x="4" y="1"/>
                    </a:cubicBezTo>
                    <a:cubicBezTo>
                      <a:pt x="5" y="0"/>
                      <a:pt x="6" y="0"/>
                      <a:pt x="7" y="0"/>
                    </a:cubicBezTo>
                    <a:cubicBezTo>
                      <a:pt x="17" y="0"/>
                      <a:pt x="28" y="0"/>
                      <a:pt x="38" y="0"/>
                    </a:cubicBezTo>
                    <a:cubicBezTo>
                      <a:pt x="42" y="0"/>
                      <a:pt x="45" y="3"/>
                      <a:pt x="45" y="7"/>
                    </a:cubicBezTo>
                    <a:cubicBezTo>
                      <a:pt x="45" y="8"/>
                      <a:pt x="45" y="8"/>
                      <a:pt x="45" y="8"/>
                    </a:cubicBezTo>
                    <a:cubicBezTo>
                      <a:pt x="45" y="71"/>
                      <a:pt x="45" y="133"/>
                      <a:pt x="45" y="196"/>
                    </a:cubicBezTo>
                    <a:cubicBezTo>
                      <a:pt x="45" y="200"/>
                      <a:pt x="43" y="203"/>
                      <a:pt x="40" y="204"/>
                    </a:cubicBezTo>
                    <a:cubicBezTo>
                      <a:pt x="39" y="204"/>
                      <a:pt x="38" y="204"/>
                      <a:pt x="37" y="204"/>
                    </a:cubicBezTo>
                    <a:cubicBezTo>
                      <a:pt x="27" y="204"/>
                      <a:pt x="18" y="204"/>
                      <a:pt x="8" y="204"/>
                    </a:cubicBezTo>
                    <a:cubicBezTo>
                      <a:pt x="3" y="204"/>
                      <a:pt x="0" y="201"/>
                      <a:pt x="0" y="196"/>
                    </a:cubicBezTo>
                    <a:cubicBezTo>
                      <a:pt x="0" y="164"/>
                      <a:pt x="0" y="133"/>
                      <a:pt x="0" y="102"/>
                    </a:cubicBezTo>
                    <a:close/>
                    <a:moveTo>
                      <a:pt x="23" y="24"/>
                    </a:moveTo>
                    <a:cubicBezTo>
                      <a:pt x="23" y="24"/>
                      <a:pt x="23" y="24"/>
                      <a:pt x="23" y="24"/>
                    </a:cubicBezTo>
                    <a:cubicBezTo>
                      <a:pt x="26" y="24"/>
                      <a:pt x="28" y="24"/>
                      <a:pt x="31" y="24"/>
                    </a:cubicBezTo>
                    <a:cubicBezTo>
                      <a:pt x="34" y="24"/>
                      <a:pt x="36" y="22"/>
                      <a:pt x="38" y="19"/>
                    </a:cubicBezTo>
                    <a:cubicBezTo>
                      <a:pt x="39" y="18"/>
                      <a:pt x="39" y="16"/>
                      <a:pt x="38" y="14"/>
                    </a:cubicBezTo>
                    <a:cubicBezTo>
                      <a:pt x="38" y="11"/>
                      <a:pt x="35" y="8"/>
                      <a:pt x="32" y="8"/>
                    </a:cubicBezTo>
                    <a:cubicBezTo>
                      <a:pt x="26" y="8"/>
                      <a:pt x="20" y="8"/>
                      <a:pt x="14" y="8"/>
                    </a:cubicBezTo>
                    <a:cubicBezTo>
                      <a:pt x="13" y="8"/>
                      <a:pt x="12" y="8"/>
                      <a:pt x="11" y="9"/>
                    </a:cubicBezTo>
                    <a:cubicBezTo>
                      <a:pt x="8" y="10"/>
                      <a:pt x="7" y="13"/>
                      <a:pt x="7" y="17"/>
                    </a:cubicBezTo>
                    <a:cubicBezTo>
                      <a:pt x="8" y="20"/>
                      <a:pt x="11" y="23"/>
                      <a:pt x="14" y="23"/>
                    </a:cubicBezTo>
                    <a:cubicBezTo>
                      <a:pt x="17" y="24"/>
                      <a:pt x="20" y="24"/>
                      <a:pt x="23"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38"/>
              <p:cNvSpPr>
                <a:spLocks noEditPoints="1"/>
              </p:cNvSpPr>
              <p:nvPr/>
            </p:nvSpPr>
            <p:spPr bwMode="auto">
              <a:xfrm>
                <a:off x="3255" y="2116"/>
                <a:ext cx="84" cy="307"/>
              </a:xfrm>
              <a:custGeom>
                <a:avLst/>
                <a:gdLst>
                  <a:gd name="T0" fmla="*/ 46 w 46"/>
                  <a:gd name="T1" fmla="*/ 84 h 168"/>
                  <a:gd name="T2" fmla="*/ 46 w 46"/>
                  <a:gd name="T3" fmla="*/ 160 h 168"/>
                  <a:gd name="T4" fmla="*/ 41 w 46"/>
                  <a:gd name="T5" fmla="*/ 168 h 168"/>
                  <a:gd name="T6" fmla="*/ 38 w 46"/>
                  <a:gd name="T7" fmla="*/ 168 h 168"/>
                  <a:gd name="T8" fmla="*/ 8 w 46"/>
                  <a:gd name="T9" fmla="*/ 168 h 168"/>
                  <a:gd name="T10" fmla="*/ 1 w 46"/>
                  <a:gd name="T11" fmla="*/ 162 h 168"/>
                  <a:gd name="T12" fmla="*/ 0 w 46"/>
                  <a:gd name="T13" fmla="*/ 160 h 168"/>
                  <a:gd name="T14" fmla="*/ 0 w 46"/>
                  <a:gd name="T15" fmla="*/ 9 h 168"/>
                  <a:gd name="T16" fmla="*/ 9 w 46"/>
                  <a:gd name="T17" fmla="*/ 0 h 168"/>
                  <a:gd name="T18" fmla="*/ 38 w 46"/>
                  <a:gd name="T19" fmla="*/ 0 h 168"/>
                  <a:gd name="T20" fmla="*/ 46 w 46"/>
                  <a:gd name="T21" fmla="*/ 9 h 168"/>
                  <a:gd name="T22" fmla="*/ 46 w 46"/>
                  <a:gd name="T23" fmla="*/ 84 h 168"/>
                  <a:gd name="T24" fmla="*/ 23 w 46"/>
                  <a:gd name="T25" fmla="*/ 24 h 168"/>
                  <a:gd name="T26" fmla="*/ 31 w 46"/>
                  <a:gd name="T27" fmla="*/ 24 h 168"/>
                  <a:gd name="T28" fmla="*/ 39 w 46"/>
                  <a:gd name="T29" fmla="*/ 17 h 168"/>
                  <a:gd name="T30" fmla="*/ 32 w 46"/>
                  <a:gd name="T31" fmla="*/ 9 h 168"/>
                  <a:gd name="T32" fmla="*/ 15 w 46"/>
                  <a:gd name="T33" fmla="*/ 9 h 168"/>
                  <a:gd name="T34" fmla="*/ 14 w 46"/>
                  <a:gd name="T35" fmla="*/ 9 h 168"/>
                  <a:gd name="T36" fmla="*/ 8 w 46"/>
                  <a:gd name="T37" fmla="*/ 18 h 168"/>
                  <a:gd name="T38" fmla="*/ 16 w 46"/>
                  <a:gd name="T39" fmla="*/ 24 h 168"/>
                  <a:gd name="T40" fmla="*/ 23 w 46"/>
                  <a:gd name="T41" fmla="*/ 2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 h="168">
                    <a:moveTo>
                      <a:pt x="46" y="84"/>
                    </a:moveTo>
                    <a:cubicBezTo>
                      <a:pt x="46" y="110"/>
                      <a:pt x="46" y="135"/>
                      <a:pt x="46" y="160"/>
                    </a:cubicBezTo>
                    <a:cubicBezTo>
                      <a:pt x="46" y="164"/>
                      <a:pt x="44" y="167"/>
                      <a:pt x="41" y="168"/>
                    </a:cubicBezTo>
                    <a:cubicBezTo>
                      <a:pt x="40" y="168"/>
                      <a:pt x="39" y="168"/>
                      <a:pt x="38" y="168"/>
                    </a:cubicBezTo>
                    <a:cubicBezTo>
                      <a:pt x="28" y="168"/>
                      <a:pt x="18" y="168"/>
                      <a:pt x="8" y="168"/>
                    </a:cubicBezTo>
                    <a:cubicBezTo>
                      <a:pt x="4" y="168"/>
                      <a:pt x="2" y="166"/>
                      <a:pt x="1" y="162"/>
                    </a:cubicBezTo>
                    <a:cubicBezTo>
                      <a:pt x="1" y="161"/>
                      <a:pt x="0" y="161"/>
                      <a:pt x="0" y="160"/>
                    </a:cubicBezTo>
                    <a:cubicBezTo>
                      <a:pt x="0" y="109"/>
                      <a:pt x="0" y="59"/>
                      <a:pt x="0" y="9"/>
                    </a:cubicBezTo>
                    <a:cubicBezTo>
                      <a:pt x="0" y="3"/>
                      <a:pt x="3" y="0"/>
                      <a:pt x="9" y="0"/>
                    </a:cubicBezTo>
                    <a:cubicBezTo>
                      <a:pt x="19" y="0"/>
                      <a:pt x="28" y="0"/>
                      <a:pt x="38" y="0"/>
                    </a:cubicBezTo>
                    <a:cubicBezTo>
                      <a:pt x="43" y="0"/>
                      <a:pt x="46" y="3"/>
                      <a:pt x="46" y="9"/>
                    </a:cubicBezTo>
                    <a:cubicBezTo>
                      <a:pt x="46" y="34"/>
                      <a:pt x="46" y="59"/>
                      <a:pt x="46" y="84"/>
                    </a:cubicBezTo>
                    <a:close/>
                    <a:moveTo>
                      <a:pt x="23" y="24"/>
                    </a:moveTo>
                    <a:cubicBezTo>
                      <a:pt x="26" y="24"/>
                      <a:pt x="28" y="24"/>
                      <a:pt x="31" y="24"/>
                    </a:cubicBezTo>
                    <a:cubicBezTo>
                      <a:pt x="35" y="24"/>
                      <a:pt x="38" y="22"/>
                      <a:pt x="39" y="17"/>
                    </a:cubicBezTo>
                    <a:cubicBezTo>
                      <a:pt x="39" y="13"/>
                      <a:pt x="36" y="9"/>
                      <a:pt x="32" y="9"/>
                    </a:cubicBezTo>
                    <a:cubicBezTo>
                      <a:pt x="26" y="9"/>
                      <a:pt x="21" y="9"/>
                      <a:pt x="15" y="9"/>
                    </a:cubicBezTo>
                    <a:cubicBezTo>
                      <a:pt x="15" y="9"/>
                      <a:pt x="14" y="9"/>
                      <a:pt x="14" y="9"/>
                    </a:cubicBezTo>
                    <a:cubicBezTo>
                      <a:pt x="10" y="10"/>
                      <a:pt x="8" y="14"/>
                      <a:pt x="8" y="18"/>
                    </a:cubicBezTo>
                    <a:cubicBezTo>
                      <a:pt x="9" y="22"/>
                      <a:pt x="12" y="24"/>
                      <a:pt x="16" y="24"/>
                    </a:cubicBezTo>
                    <a:cubicBezTo>
                      <a:pt x="18" y="24"/>
                      <a:pt x="21" y="24"/>
                      <a:pt x="23"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39"/>
              <p:cNvSpPr>
                <a:spLocks noEditPoints="1"/>
              </p:cNvSpPr>
              <p:nvPr/>
            </p:nvSpPr>
            <p:spPr bwMode="auto">
              <a:xfrm>
                <a:off x="3458" y="2109"/>
                <a:ext cx="170" cy="311"/>
              </a:xfrm>
              <a:custGeom>
                <a:avLst/>
                <a:gdLst>
                  <a:gd name="T0" fmla="*/ 55 w 93"/>
                  <a:gd name="T1" fmla="*/ 170 h 170"/>
                  <a:gd name="T2" fmla="*/ 48 w 93"/>
                  <a:gd name="T3" fmla="*/ 165 h 170"/>
                  <a:gd name="T4" fmla="*/ 40 w 93"/>
                  <a:gd name="T5" fmla="*/ 142 h 170"/>
                  <a:gd name="T6" fmla="*/ 1 w 93"/>
                  <a:gd name="T7" fmla="*/ 21 h 170"/>
                  <a:gd name="T8" fmla="*/ 4 w 93"/>
                  <a:gd name="T9" fmla="*/ 12 h 170"/>
                  <a:gd name="T10" fmla="*/ 6 w 93"/>
                  <a:gd name="T11" fmla="*/ 11 h 170"/>
                  <a:gd name="T12" fmla="*/ 35 w 93"/>
                  <a:gd name="T13" fmla="*/ 1 h 170"/>
                  <a:gd name="T14" fmla="*/ 44 w 93"/>
                  <a:gd name="T15" fmla="*/ 4 h 170"/>
                  <a:gd name="T16" fmla="*/ 45 w 93"/>
                  <a:gd name="T17" fmla="*/ 7 h 170"/>
                  <a:gd name="T18" fmla="*/ 92 w 93"/>
                  <a:gd name="T19" fmla="*/ 150 h 170"/>
                  <a:gd name="T20" fmla="*/ 89 w 93"/>
                  <a:gd name="T21" fmla="*/ 159 h 170"/>
                  <a:gd name="T22" fmla="*/ 87 w 93"/>
                  <a:gd name="T23" fmla="*/ 160 h 170"/>
                  <a:gd name="T24" fmla="*/ 58 w 93"/>
                  <a:gd name="T25" fmla="*/ 170 h 170"/>
                  <a:gd name="T26" fmla="*/ 55 w 93"/>
                  <a:gd name="T27" fmla="*/ 170 h 170"/>
                  <a:gd name="T28" fmla="*/ 40 w 93"/>
                  <a:gd name="T29" fmla="*/ 20 h 170"/>
                  <a:gd name="T30" fmla="*/ 31 w 93"/>
                  <a:gd name="T31" fmla="*/ 12 h 170"/>
                  <a:gd name="T32" fmla="*/ 15 w 93"/>
                  <a:gd name="T33" fmla="*/ 17 h 170"/>
                  <a:gd name="T34" fmla="*/ 11 w 93"/>
                  <a:gd name="T35" fmla="*/ 26 h 170"/>
                  <a:gd name="T36" fmla="*/ 20 w 93"/>
                  <a:gd name="T37" fmla="*/ 31 h 170"/>
                  <a:gd name="T38" fmla="*/ 24 w 93"/>
                  <a:gd name="T39" fmla="*/ 30 h 170"/>
                  <a:gd name="T40" fmla="*/ 36 w 93"/>
                  <a:gd name="T41" fmla="*/ 26 h 170"/>
                  <a:gd name="T42" fmla="*/ 40 w 93"/>
                  <a:gd name="T43" fmla="*/ 2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3" h="170">
                    <a:moveTo>
                      <a:pt x="55" y="170"/>
                    </a:moveTo>
                    <a:cubicBezTo>
                      <a:pt x="52" y="170"/>
                      <a:pt x="49" y="168"/>
                      <a:pt x="48" y="165"/>
                    </a:cubicBezTo>
                    <a:cubicBezTo>
                      <a:pt x="45" y="157"/>
                      <a:pt x="43" y="149"/>
                      <a:pt x="40" y="142"/>
                    </a:cubicBezTo>
                    <a:cubicBezTo>
                      <a:pt x="27" y="101"/>
                      <a:pt x="14" y="61"/>
                      <a:pt x="1" y="21"/>
                    </a:cubicBezTo>
                    <a:cubicBezTo>
                      <a:pt x="0" y="17"/>
                      <a:pt x="1" y="14"/>
                      <a:pt x="4" y="12"/>
                    </a:cubicBezTo>
                    <a:cubicBezTo>
                      <a:pt x="5" y="11"/>
                      <a:pt x="5" y="11"/>
                      <a:pt x="6" y="11"/>
                    </a:cubicBezTo>
                    <a:cubicBezTo>
                      <a:pt x="16" y="8"/>
                      <a:pt x="25" y="4"/>
                      <a:pt x="35" y="1"/>
                    </a:cubicBezTo>
                    <a:cubicBezTo>
                      <a:pt x="38" y="0"/>
                      <a:pt x="42" y="1"/>
                      <a:pt x="44" y="4"/>
                    </a:cubicBezTo>
                    <a:cubicBezTo>
                      <a:pt x="44" y="5"/>
                      <a:pt x="44" y="6"/>
                      <a:pt x="45" y="7"/>
                    </a:cubicBezTo>
                    <a:cubicBezTo>
                      <a:pt x="60" y="55"/>
                      <a:pt x="76" y="102"/>
                      <a:pt x="92" y="150"/>
                    </a:cubicBezTo>
                    <a:cubicBezTo>
                      <a:pt x="93" y="154"/>
                      <a:pt x="92" y="158"/>
                      <a:pt x="89" y="159"/>
                    </a:cubicBezTo>
                    <a:cubicBezTo>
                      <a:pt x="88" y="160"/>
                      <a:pt x="87" y="160"/>
                      <a:pt x="87" y="160"/>
                    </a:cubicBezTo>
                    <a:cubicBezTo>
                      <a:pt x="77" y="164"/>
                      <a:pt x="68" y="167"/>
                      <a:pt x="58" y="170"/>
                    </a:cubicBezTo>
                    <a:cubicBezTo>
                      <a:pt x="57" y="170"/>
                      <a:pt x="56" y="170"/>
                      <a:pt x="55" y="170"/>
                    </a:cubicBezTo>
                    <a:close/>
                    <a:moveTo>
                      <a:pt x="40" y="20"/>
                    </a:moveTo>
                    <a:cubicBezTo>
                      <a:pt x="40" y="14"/>
                      <a:pt x="36" y="10"/>
                      <a:pt x="31" y="12"/>
                    </a:cubicBezTo>
                    <a:cubicBezTo>
                      <a:pt x="26" y="13"/>
                      <a:pt x="20" y="15"/>
                      <a:pt x="15" y="17"/>
                    </a:cubicBezTo>
                    <a:cubicBezTo>
                      <a:pt x="11" y="18"/>
                      <a:pt x="10" y="22"/>
                      <a:pt x="11" y="26"/>
                    </a:cubicBezTo>
                    <a:cubicBezTo>
                      <a:pt x="12" y="30"/>
                      <a:pt x="16" y="32"/>
                      <a:pt x="20" y="31"/>
                    </a:cubicBezTo>
                    <a:cubicBezTo>
                      <a:pt x="21" y="31"/>
                      <a:pt x="22" y="31"/>
                      <a:pt x="24" y="30"/>
                    </a:cubicBezTo>
                    <a:cubicBezTo>
                      <a:pt x="28" y="29"/>
                      <a:pt x="32" y="28"/>
                      <a:pt x="36" y="26"/>
                    </a:cubicBezTo>
                    <a:cubicBezTo>
                      <a:pt x="39" y="25"/>
                      <a:pt x="40" y="23"/>
                      <a:pt x="4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28" name="文本框 98"/>
          <p:cNvSpPr txBox="1"/>
          <p:nvPr/>
        </p:nvSpPr>
        <p:spPr>
          <a:xfrm>
            <a:off x="1786947" y="2088133"/>
            <a:ext cx="3013982" cy="1061829"/>
          </a:xfrm>
          <a:prstGeom prst="rect">
            <a:avLst/>
          </a:prstGeom>
          <a:noFill/>
        </p:spPr>
        <p:txBody>
          <a:bodyPr wrap="square" rtlCol="0">
            <a:spAutoFit/>
          </a:bodyPr>
          <a:lstStyle/>
          <a:p>
            <a:pPr>
              <a:lnSpc>
                <a:spcPct val="150000"/>
              </a:lnSpc>
            </a:pPr>
            <a:r>
              <a:rPr lang="zh-CN" altLang="en-US" b="1" dirty="0">
                <a:solidFill>
                  <a:srgbClr val="5A5B5D"/>
                </a:solidFill>
                <a:latin typeface="微软雅黑" panose="020B0503020204020204" pitchFamily="34" charset="-122"/>
                <a:ea typeface="微软雅黑" panose="020B0503020204020204" pitchFamily="34" charset="-122"/>
              </a:rPr>
              <a:t>添加标题</a:t>
            </a:r>
            <a:endParaRPr lang="en-US" altLang="zh-CN" b="1" dirty="0">
              <a:solidFill>
                <a:srgbClr val="5A5B5D"/>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rgbClr val="5A5B5D"/>
                </a:solidFill>
                <a:latin typeface="微软雅黑" panose="020B0503020204020204" pitchFamily="34" charset="-122"/>
                <a:ea typeface="微软雅黑" panose="020B0503020204020204" pitchFamily="34" charset="-122"/>
              </a:rPr>
              <a:t>在这添加详情内容在这添加详情内容在这添加详情内容在这添加详情</a:t>
            </a:r>
            <a:r>
              <a:rPr lang="zh-CN" altLang="en-US" sz="1200" dirty="0" smtClean="0">
                <a:solidFill>
                  <a:srgbClr val="5A5B5D"/>
                </a:solidFill>
                <a:latin typeface="微软雅黑" panose="020B0503020204020204" pitchFamily="34" charset="-122"/>
                <a:ea typeface="微软雅黑" panose="020B0503020204020204" pitchFamily="34" charset="-122"/>
              </a:rPr>
              <a:t>内容</a:t>
            </a:r>
            <a:endParaRPr lang="en-US" altLang="zh-CN" sz="1200" dirty="0">
              <a:solidFill>
                <a:srgbClr val="5A5B5D"/>
              </a:solidFill>
              <a:latin typeface="微软雅黑" panose="020B0503020204020204" pitchFamily="34" charset="-122"/>
              <a:ea typeface="微软雅黑" panose="020B0503020204020204" pitchFamily="34" charset="-122"/>
            </a:endParaRPr>
          </a:p>
        </p:txBody>
      </p:sp>
      <p:sp>
        <p:nvSpPr>
          <p:cNvPr id="29" name="文本框 99"/>
          <p:cNvSpPr txBox="1"/>
          <p:nvPr/>
        </p:nvSpPr>
        <p:spPr>
          <a:xfrm>
            <a:off x="288429" y="3900087"/>
            <a:ext cx="3013982" cy="1061829"/>
          </a:xfrm>
          <a:prstGeom prst="rect">
            <a:avLst/>
          </a:prstGeom>
          <a:noFill/>
        </p:spPr>
        <p:txBody>
          <a:bodyPr wrap="square" rtlCol="0">
            <a:spAutoFit/>
          </a:bodyPr>
          <a:lstStyle/>
          <a:p>
            <a:pPr>
              <a:lnSpc>
                <a:spcPct val="150000"/>
              </a:lnSpc>
            </a:pPr>
            <a:r>
              <a:rPr lang="zh-CN" altLang="en-US" b="1" dirty="0">
                <a:solidFill>
                  <a:srgbClr val="5A5B5D"/>
                </a:solidFill>
                <a:latin typeface="微软雅黑" panose="020B0503020204020204" pitchFamily="34" charset="-122"/>
                <a:ea typeface="微软雅黑" panose="020B0503020204020204" pitchFamily="34" charset="-122"/>
              </a:rPr>
              <a:t>添加标题</a:t>
            </a:r>
            <a:endParaRPr lang="en-US" altLang="zh-CN" b="1" dirty="0">
              <a:solidFill>
                <a:srgbClr val="5A5B5D"/>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rgbClr val="5A5B5D"/>
                </a:solidFill>
                <a:latin typeface="微软雅黑" panose="020B0503020204020204" pitchFamily="34" charset="-122"/>
                <a:ea typeface="微软雅黑" panose="020B0503020204020204" pitchFamily="34" charset="-122"/>
              </a:rPr>
              <a:t>在这添加详情内容在这添加详情内容在这添加详情内容在这添加详情</a:t>
            </a:r>
            <a:r>
              <a:rPr lang="zh-CN" altLang="en-US" sz="1200" dirty="0" smtClean="0">
                <a:solidFill>
                  <a:srgbClr val="5A5B5D"/>
                </a:solidFill>
                <a:latin typeface="微软雅黑" panose="020B0503020204020204" pitchFamily="34" charset="-122"/>
                <a:ea typeface="微软雅黑" panose="020B0503020204020204" pitchFamily="34" charset="-122"/>
              </a:rPr>
              <a:t>内容</a:t>
            </a:r>
            <a:endParaRPr lang="en-US" altLang="zh-CN" sz="1200" dirty="0">
              <a:solidFill>
                <a:srgbClr val="5A5B5D"/>
              </a:solidFill>
              <a:latin typeface="微软雅黑" panose="020B0503020204020204" pitchFamily="34" charset="-122"/>
              <a:ea typeface="微软雅黑" panose="020B0503020204020204" pitchFamily="34" charset="-122"/>
            </a:endParaRPr>
          </a:p>
        </p:txBody>
      </p:sp>
      <p:sp>
        <p:nvSpPr>
          <p:cNvPr id="30" name="文本框 100"/>
          <p:cNvSpPr txBox="1"/>
          <p:nvPr/>
        </p:nvSpPr>
        <p:spPr>
          <a:xfrm>
            <a:off x="8387679" y="3805854"/>
            <a:ext cx="3013982" cy="1061829"/>
          </a:xfrm>
          <a:prstGeom prst="rect">
            <a:avLst/>
          </a:prstGeom>
          <a:noFill/>
        </p:spPr>
        <p:txBody>
          <a:bodyPr wrap="square" rtlCol="0">
            <a:spAutoFit/>
          </a:bodyPr>
          <a:lstStyle/>
          <a:p>
            <a:pPr>
              <a:lnSpc>
                <a:spcPct val="150000"/>
              </a:lnSpc>
            </a:pPr>
            <a:r>
              <a:rPr lang="zh-CN" altLang="en-US" b="1" dirty="0">
                <a:solidFill>
                  <a:srgbClr val="5A5B5D"/>
                </a:solidFill>
                <a:latin typeface="微软雅黑" panose="020B0503020204020204" pitchFamily="34" charset="-122"/>
                <a:ea typeface="微软雅黑" panose="020B0503020204020204" pitchFamily="34" charset="-122"/>
              </a:rPr>
              <a:t>添加标题</a:t>
            </a:r>
            <a:endParaRPr lang="en-US" altLang="zh-CN" b="1" dirty="0">
              <a:solidFill>
                <a:srgbClr val="5A5B5D"/>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rgbClr val="5A5B5D"/>
                </a:solidFill>
                <a:latin typeface="微软雅黑" panose="020B0503020204020204" pitchFamily="34" charset="-122"/>
                <a:ea typeface="微软雅黑" panose="020B0503020204020204" pitchFamily="34" charset="-122"/>
              </a:rPr>
              <a:t>在这添加详情内容在这添加详情内容在这添加详情内容在这添加详情</a:t>
            </a:r>
            <a:r>
              <a:rPr lang="zh-CN" altLang="en-US" sz="1200" dirty="0" smtClean="0">
                <a:solidFill>
                  <a:srgbClr val="5A5B5D"/>
                </a:solidFill>
                <a:latin typeface="微软雅黑" panose="020B0503020204020204" pitchFamily="34" charset="-122"/>
                <a:ea typeface="微软雅黑" panose="020B0503020204020204" pitchFamily="34" charset="-122"/>
              </a:rPr>
              <a:t>内容</a:t>
            </a:r>
            <a:endParaRPr lang="en-US" altLang="zh-CN" sz="1200" dirty="0">
              <a:solidFill>
                <a:srgbClr val="5A5B5D"/>
              </a:solidFill>
              <a:latin typeface="微软雅黑" panose="020B0503020204020204" pitchFamily="34" charset="-122"/>
              <a:ea typeface="微软雅黑" panose="020B0503020204020204" pitchFamily="34" charset="-122"/>
            </a:endParaRPr>
          </a:p>
        </p:txBody>
      </p:sp>
      <p:sp>
        <p:nvSpPr>
          <p:cNvPr id="31" name="文本框 101"/>
          <p:cNvSpPr txBox="1"/>
          <p:nvPr/>
        </p:nvSpPr>
        <p:spPr>
          <a:xfrm>
            <a:off x="6889161" y="5617808"/>
            <a:ext cx="3013982" cy="1061829"/>
          </a:xfrm>
          <a:prstGeom prst="rect">
            <a:avLst/>
          </a:prstGeom>
          <a:noFill/>
        </p:spPr>
        <p:txBody>
          <a:bodyPr wrap="square" rtlCol="0">
            <a:spAutoFit/>
          </a:bodyPr>
          <a:lstStyle/>
          <a:p>
            <a:pPr>
              <a:lnSpc>
                <a:spcPct val="150000"/>
              </a:lnSpc>
            </a:pPr>
            <a:r>
              <a:rPr lang="zh-CN" altLang="en-US" b="1" dirty="0">
                <a:solidFill>
                  <a:srgbClr val="5A5B5D"/>
                </a:solidFill>
                <a:latin typeface="微软雅黑" panose="020B0503020204020204" pitchFamily="34" charset="-122"/>
                <a:ea typeface="微软雅黑" panose="020B0503020204020204" pitchFamily="34" charset="-122"/>
              </a:rPr>
              <a:t>添加标题</a:t>
            </a:r>
            <a:endParaRPr lang="en-US" altLang="zh-CN" b="1" dirty="0">
              <a:solidFill>
                <a:srgbClr val="5A5B5D"/>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rgbClr val="5A5B5D"/>
                </a:solidFill>
                <a:latin typeface="微软雅黑" panose="020B0503020204020204" pitchFamily="34" charset="-122"/>
                <a:ea typeface="微软雅黑" panose="020B0503020204020204" pitchFamily="34" charset="-122"/>
              </a:rPr>
              <a:t>在这添加详情内容在这添加详情内容在这添加详情内容在这添加详情</a:t>
            </a:r>
            <a:r>
              <a:rPr lang="zh-CN" altLang="en-US" sz="1200" dirty="0" smtClean="0">
                <a:solidFill>
                  <a:srgbClr val="5A5B5D"/>
                </a:solidFill>
                <a:latin typeface="微软雅黑" panose="020B0503020204020204" pitchFamily="34" charset="-122"/>
                <a:ea typeface="微软雅黑" panose="020B0503020204020204" pitchFamily="34" charset="-122"/>
              </a:rPr>
              <a:t>内容</a:t>
            </a:r>
            <a:endParaRPr lang="en-US" altLang="zh-CN" sz="1200" dirty="0">
              <a:solidFill>
                <a:srgbClr val="5A5B5D"/>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609455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97037" y="2120136"/>
            <a:ext cx="4474094" cy="4474094"/>
          </a:xfrm>
          <a:prstGeom prst="rect">
            <a:avLst/>
          </a:prstGeom>
          <a:effectLst>
            <a:outerShdw blurRad="254000" dist="190500" dir="2700000" sx="102000" sy="102000" algn="tl" rotWithShape="0">
              <a:prstClr val="black">
                <a:alpha val="28000"/>
              </a:prstClr>
            </a:outerShdw>
          </a:effectLst>
        </p:spPr>
      </p:pic>
      <p:pic>
        <p:nvPicPr>
          <p:cNvPr id="19" name="图片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13399" y="3360568"/>
            <a:ext cx="1962750" cy="1962750"/>
          </a:xfrm>
          <a:prstGeom prst="rect">
            <a:avLst/>
          </a:prstGeom>
          <a:effectLst>
            <a:outerShdw blurRad="254000" dist="25400" dir="2700000" sx="102000" sy="102000" algn="tl" rotWithShape="0">
              <a:prstClr val="black">
                <a:alpha val="28000"/>
              </a:prstClr>
            </a:outerShdw>
          </a:effectLst>
        </p:spPr>
      </p:pic>
      <p:sp>
        <p:nvSpPr>
          <p:cNvPr id="20" name="文本框 4"/>
          <p:cNvSpPr txBox="1"/>
          <p:nvPr/>
        </p:nvSpPr>
        <p:spPr>
          <a:xfrm>
            <a:off x="3697037" y="2120136"/>
            <a:ext cx="561372" cy="584775"/>
          </a:xfrm>
          <a:prstGeom prst="rect">
            <a:avLst/>
          </a:prstGeom>
          <a:noFill/>
        </p:spPr>
        <p:txBody>
          <a:bodyPr wrap="none" rtlCol="0">
            <a:spAutoFit/>
          </a:bodyPr>
          <a:lstStyle/>
          <a:p>
            <a:pPr fontAlgn="auto">
              <a:spcBef>
                <a:spcPts val="0"/>
              </a:spcBef>
              <a:spcAft>
                <a:spcPts val="0"/>
              </a:spcAft>
            </a:pPr>
            <a:r>
              <a:rPr lang="en-US" altLang="zh-CN" sz="3200" dirty="0" smtClean="0">
                <a:solidFill>
                  <a:prstClr val="black">
                    <a:lumMod val="65000"/>
                    <a:lumOff val="35000"/>
                  </a:prstClr>
                </a:solidFill>
                <a:latin typeface="Impact" panose="020B0806030902050204" pitchFamily="34" charset="0"/>
              </a:rPr>
              <a:t>01</a:t>
            </a:r>
            <a:endParaRPr lang="zh-CN" altLang="en-US" sz="3200" dirty="0">
              <a:solidFill>
                <a:prstClr val="black">
                  <a:lumMod val="65000"/>
                  <a:lumOff val="35000"/>
                </a:prstClr>
              </a:solidFill>
              <a:latin typeface="Impact" panose="020B0806030902050204" pitchFamily="34" charset="0"/>
            </a:endParaRPr>
          </a:p>
        </p:txBody>
      </p:sp>
      <p:sp>
        <p:nvSpPr>
          <p:cNvPr id="21" name="文本框 5"/>
          <p:cNvSpPr txBox="1"/>
          <p:nvPr/>
        </p:nvSpPr>
        <p:spPr>
          <a:xfrm>
            <a:off x="3748616" y="6039862"/>
            <a:ext cx="609462" cy="584775"/>
          </a:xfrm>
          <a:prstGeom prst="rect">
            <a:avLst/>
          </a:prstGeom>
          <a:noFill/>
        </p:spPr>
        <p:txBody>
          <a:bodyPr wrap="none" rtlCol="0">
            <a:spAutoFit/>
          </a:bodyPr>
          <a:lstStyle/>
          <a:p>
            <a:pPr fontAlgn="auto">
              <a:spcBef>
                <a:spcPts val="0"/>
              </a:spcBef>
              <a:spcAft>
                <a:spcPts val="0"/>
              </a:spcAft>
            </a:pPr>
            <a:r>
              <a:rPr lang="en-US" altLang="zh-CN" sz="3200" dirty="0" smtClean="0">
                <a:solidFill>
                  <a:prstClr val="black">
                    <a:lumMod val="65000"/>
                    <a:lumOff val="35000"/>
                  </a:prstClr>
                </a:solidFill>
                <a:latin typeface="Impact" panose="020B0806030902050204" pitchFamily="34" charset="0"/>
              </a:rPr>
              <a:t>04</a:t>
            </a:r>
            <a:endParaRPr lang="zh-CN" altLang="en-US" sz="3200" dirty="0">
              <a:solidFill>
                <a:prstClr val="black">
                  <a:lumMod val="65000"/>
                  <a:lumOff val="35000"/>
                </a:prstClr>
              </a:solidFill>
              <a:latin typeface="Impact" panose="020B0806030902050204" pitchFamily="34" charset="0"/>
            </a:endParaRPr>
          </a:p>
        </p:txBody>
      </p:sp>
      <p:sp>
        <p:nvSpPr>
          <p:cNvPr id="22" name="文本框 6"/>
          <p:cNvSpPr txBox="1"/>
          <p:nvPr/>
        </p:nvSpPr>
        <p:spPr>
          <a:xfrm>
            <a:off x="7523639" y="6039862"/>
            <a:ext cx="622286" cy="584775"/>
          </a:xfrm>
          <a:prstGeom prst="rect">
            <a:avLst/>
          </a:prstGeom>
          <a:noFill/>
        </p:spPr>
        <p:txBody>
          <a:bodyPr wrap="none" rtlCol="0">
            <a:spAutoFit/>
          </a:bodyPr>
          <a:lstStyle/>
          <a:p>
            <a:pPr fontAlgn="auto">
              <a:spcBef>
                <a:spcPts val="0"/>
              </a:spcBef>
              <a:spcAft>
                <a:spcPts val="0"/>
              </a:spcAft>
            </a:pPr>
            <a:r>
              <a:rPr lang="en-US" altLang="zh-CN" sz="3200" dirty="0" smtClean="0">
                <a:solidFill>
                  <a:prstClr val="black">
                    <a:lumMod val="65000"/>
                    <a:lumOff val="35000"/>
                  </a:prstClr>
                </a:solidFill>
                <a:latin typeface="Impact" panose="020B0806030902050204" pitchFamily="34" charset="0"/>
              </a:rPr>
              <a:t>03</a:t>
            </a:r>
            <a:endParaRPr lang="zh-CN" altLang="en-US" sz="3200" dirty="0">
              <a:solidFill>
                <a:prstClr val="black">
                  <a:lumMod val="65000"/>
                  <a:lumOff val="35000"/>
                </a:prstClr>
              </a:solidFill>
              <a:latin typeface="Impact" panose="020B0806030902050204" pitchFamily="34" charset="0"/>
            </a:endParaRPr>
          </a:p>
        </p:txBody>
      </p:sp>
      <p:sp>
        <p:nvSpPr>
          <p:cNvPr id="23" name="文本框 7"/>
          <p:cNvSpPr txBox="1"/>
          <p:nvPr/>
        </p:nvSpPr>
        <p:spPr>
          <a:xfrm>
            <a:off x="7558244" y="2120136"/>
            <a:ext cx="611065" cy="584775"/>
          </a:xfrm>
          <a:prstGeom prst="rect">
            <a:avLst/>
          </a:prstGeom>
          <a:noFill/>
        </p:spPr>
        <p:txBody>
          <a:bodyPr wrap="none" rtlCol="0">
            <a:spAutoFit/>
          </a:bodyPr>
          <a:lstStyle/>
          <a:p>
            <a:pPr fontAlgn="auto">
              <a:spcBef>
                <a:spcPts val="0"/>
              </a:spcBef>
              <a:spcAft>
                <a:spcPts val="0"/>
              </a:spcAft>
            </a:pPr>
            <a:r>
              <a:rPr lang="en-US" altLang="zh-CN" sz="3200" dirty="0" smtClean="0">
                <a:solidFill>
                  <a:prstClr val="black">
                    <a:lumMod val="65000"/>
                    <a:lumOff val="35000"/>
                  </a:prstClr>
                </a:solidFill>
                <a:latin typeface="Impact" panose="020B0806030902050204" pitchFamily="34" charset="0"/>
              </a:rPr>
              <a:t>02</a:t>
            </a:r>
            <a:endParaRPr lang="zh-CN" altLang="en-US" sz="3200" dirty="0">
              <a:solidFill>
                <a:prstClr val="black">
                  <a:lumMod val="65000"/>
                  <a:lumOff val="35000"/>
                </a:prstClr>
              </a:solidFill>
              <a:latin typeface="Impact" panose="020B0806030902050204" pitchFamily="34" charset="0"/>
            </a:endParaRPr>
          </a:p>
        </p:txBody>
      </p:sp>
      <p:sp>
        <p:nvSpPr>
          <p:cNvPr id="24" name="文本框 8"/>
          <p:cNvSpPr txBox="1"/>
          <p:nvPr/>
        </p:nvSpPr>
        <p:spPr>
          <a:xfrm>
            <a:off x="3766315" y="2622550"/>
            <a:ext cx="2127320" cy="923330"/>
          </a:xfrm>
          <a:prstGeom prst="rect">
            <a:avLst/>
          </a:prstGeom>
          <a:noFill/>
        </p:spPr>
        <p:txBody>
          <a:bodyPr wrap="square" rtlCol="0">
            <a:spAutoFit/>
          </a:bodyPr>
          <a:lstStyle/>
          <a:p>
            <a:pPr fontAlgn="auto">
              <a:spcBef>
                <a:spcPts val="0"/>
              </a:spcBef>
              <a:spcAft>
                <a:spcPts val="0"/>
              </a:spcAft>
            </a:pPr>
            <a:r>
              <a:rPr lang="zh-CN" altLang="zh-CN" dirty="0">
                <a:solidFill>
                  <a:prstClr val="black">
                    <a:lumMod val="50000"/>
                    <a:lumOff val="50000"/>
                  </a:prstClr>
                </a:solidFill>
                <a:latin typeface="微软雅黑"/>
                <a:ea typeface="微软雅黑"/>
              </a:rPr>
              <a:t>网络</a:t>
            </a:r>
            <a:r>
              <a:rPr lang="zh-CN" altLang="zh-CN" dirty="0" smtClean="0">
                <a:solidFill>
                  <a:prstClr val="black">
                    <a:lumMod val="50000"/>
                    <a:lumOff val="50000"/>
                  </a:prstClr>
                </a:solidFill>
                <a:latin typeface="微软雅黑"/>
                <a:ea typeface="微软雅黑"/>
              </a:rPr>
              <a:t>搜索引擎</a:t>
            </a:r>
            <a:r>
              <a:rPr lang="zh-CN" altLang="en-US" dirty="0">
                <a:solidFill>
                  <a:prstClr val="black">
                    <a:lumMod val="50000"/>
                    <a:lumOff val="50000"/>
                  </a:prstClr>
                </a:solidFill>
                <a:latin typeface="微软雅黑"/>
                <a:ea typeface="微软雅黑"/>
              </a:rPr>
              <a:t>，</a:t>
            </a:r>
            <a:r>
              <a:rPr lang="zh-CN" altLang="zh-CN" dirty="0" smtClean="0">
                <a:solidFill>
                  <a:prstClr val="black">
                    <a:lumMod val="50000"/>
                    <a:lumOff val="50000"/>
                  </a:prstClr>
                </a:solidFill>
                <a:latin typeface="微软雅黑"/>
                <a:ea typeface="微软雅黑"/>
              </a:rPr>
              <a:t>得到</a:t>
            </a:r>
            <a:r>
              <a:rPr lang="zh-CN" altLang="zh-CN" dirty="0">
                <a:solidFill>
                  <a:prstClr val="black">
                    <a:lumMod val="50000"/>
                    <a:lumOff val="50000"/>
                  </a:prstClr>
                </a:solidFill>
                <a:latin typeface="微软雅黑"/>
                <a:ea typeface="微软雅黑"/>
              </a:rPr>
              <a:t>惠阳地区的相关</a:t>
            </a:r>
            <a:r>
              <a:rPr lang="zh-CN" altLang="zh-CN" dirty="0" smtClean="0">
                <a:solidFill>
                  <a:prstClr val="black">
                    <a:lumMod val="50000"/>
                    <a:lumOff val="50000"/>
                  </a:prstClr>
                </a:solidFill>
                <a:latin typeface="微软雅黑"/>
                <a:ea typeface="微软雅黑"/>
              </a:rPr>
              <a:t>旅游资源</a:t>
            </a:r>
            <a:r>
              <a:rPr lang="zh-CN" altLang="en-US" dirty="0">
                <a:solidFill>
                  <a:prstClr val="black">
                    <a:lumMod val="50000"/>
                    <a:lumOff val="50000"/>
                  </a:prstClr>
                </a:solidFill>
                <a:latin typeface="微软雅黑"/>
                <a:ea typeface="微软雅黑"/>
              </a:rPr>
              <a:t>。</a:t>
            </a:r>
            <a:endParaRPr lang="zh-CN" altLang="en-US" dirty="0">
              <a:solidFill>
                <a:prstClr val="black">
                  <a:lumMod val="50000"/>
                  <a:lumOff val="50000"/>
                </a:prstClr>
              </a:solidFill>
              <a:latin typeface="微软雅黑"/>
              <a:ea typeface="微软雅黑"/>
              <a:cs typeface="Arial Unicode MS" panose="020B0604020202020204" pitchFamily="34" charset="-122"/>
            </a:endParaRPr>
          </a:p>
        </p:txBody>
      </p:sp>
      <p:sp>
        <p:nvSpPr>
          <p:cNvPr id="25" name="文本框 11"/>
          <p:cNvSpPr txBox="1"/>
          <p:nvPr/>
        </p:nvSpPr>
        <p:spPr>
          <a:xfrm>
            <a:off x="3770124" y="5167136"/>
            <a:ext cx="2108449" cy="923330"/>
          </a:xfrm>
          <a:prstGeom prst="rect">
            <a:avLst/>
          </a:prstGeom>
          <a:noFill/>
        </p:spPr>
        <p:txBody>
          <a:bodyPr wrap="square" rtlCol="0">
            <a:spAutoFit/>
          </a:bodyPr>
          <a:lstStyle/>
          <a:p>
            <a:pPr fontAlgn="auto">
              <a:spcBef>
                <a:spcPts val="0"/>
              </a:spcBef>
              <a:spcAft>
                <a:spcPts val="0"/>
              </a:spcAft>
            </a:pPr>
            <a:r>
              <a:rPr lang="zh-CN" altLang="en-US" dirty="0">
                <a:solidFill>
                  <a:prstClr val="black">
                    <a:lumMod val="50000"/>
                    <a:lumOff val="50000"/>
                  </a:prstClr>
                </a:solidFill>
                <a:latin typeface="微软雅黑"/>
                <a:ea typeface="微软雅黑"/>
                <a:cs typeface="Arial Unicode MS" panose="020B0604020202020204" pitchFamily="34" charset="-122"/>
              </a:rPr>
              <a:t>结合前人的研究</a:t>
            </a:r>
            <a:r>
              <a:rPr lang="zh-CN" altLang="en-US" dirty="0" smtClean="0">
                <a:solidFill>
                  <a:prstClr val="black">
                    <a:lumMod val="50000"/>
                    <a:lumOff val="50000"/>
                  </a:prstClr>
                </a:solidFill>
                <a:latin typeface="微软雅黑"/>
                <a:ea typeface="微软雅黑"/>
                <a:cs typeface="Arial Unicode MS" panose="020B0604020202020204" pitchFamily="34" charset="-122"/>
              </a:rPr>
              <a:t>文献综合分析</a:t>
            </a:r>
            <a:r>
              <a:rPr lang="en-US" altLang="zh-CN" dirty="0" smtClean="0">
                <a:solidFill>
                  <a:prstClr val="black">
                    <a:lumMod val="50000"/>
                    <a:lumOff val="50000"/>
                  </a:prstClr>
                </a:solidFill>
                <a:latin typeface="微软雅黑"/>
                <a:ea typeface="微软雅黑"/>
                <a:cs typeface="Arial Unicode MS" panose="020B0604020202020204" pitchFamily="34" charset="-122"/>
              </a:rPr>
              <a:t>,</a:t>
            </a:r>
            <a:r>
              <a:rPr lang="zh-CN" altLang="en-US" dirty="0" smtClean="0">
                <a:solidFill>
                  <a:prstClr val="black">
                    <a:lumMod val="50000"/>
                    <a:lumOff val="50000"/>
                  </a:prstClr>
                </a:solidFill>
                <a:latin typeface="微软雅黑"/>
                <a:ea typeface="微软雅黑"/>
                <a:cs typeface="Arial Unicode MS" panose="020B0604020202020204" pitchFamily="34" charset="-122"/>
              </a:rPr>
              <a:t>提出</a:t>
            </a:r>
            <a:r>
              <a:rPr lang="zh-CN" altLang="en-US" dirty="0">
                <a:solidFill>
                  <a:prstClr val="black">
                    <a:lumMod val="50000"/>
                    <a:lumOff val="50000"/>
                  </a:prstClr>
                </a:solidFill>
                <a:latin typeface="微软雅黑"/>
                <a:ea typeface="微软雅黑"/>
                <a:cs typeface="Arial Unicode MS" panose="020B0604020202020204" pitchFamily="34" charset="-122"/>
              </a:rPr>
              <a:t>自己的创新性</a:t>
            </a:r>
            <a:r>
              <a:rPr lang="zh-CN" altLang="en-US" dirty="0" smtClean="0">
                <a:solidFill>
                  <a:prstClr val="black">
                    <a:lumMod val="50000"/>
                    <a:lumOff val="50000"/>
                  </a:prstClr>
                </a:solidFill>
                <a:latin typeface="微软雅黑"/>
                <a:ea typeface="微软雅黑"/>
                <a:cs typeface="Arial Unicode MS" panose="020B0604020202020204" pitchFamily="34" charset="-122"/>
              </a:rPr>
              <a:t>方案。</a:t>
            </a:r>
            <a:endParaRPr lang="zh-CN" altLang="en-US" dirty="0">
              <a:solidFill>
                <a:prstClr val="black">
                  <a:lumMod val="50000"/>
                  <a:lumOff val="50000"/>
                </a:prstClr>
              </a:solidFill>
              <a:latin typeface="微软雅黑"/>
              <a:ea typeface="微软雅黑"/>
              <a:cs typeface="Arial Unicode MS" panose="020B0604020202020204" pitchFamily="34" charset="-122"/>
            </a:endParaRPr>
          </a:p>
        </p:txBody>
      </p:sp>
      <p:grpSp>
        <p:nvGrpSpPr>
          <p:cNvPr id="26" name="组合 25"/>
          <p:cNvGrpSpPr/>
          <p:nvPr/>
        </p:nvGrpSpPr>
        <p:grpSpPr>
          <a:xfrm>
            <a:off x="5318414" y="3579620"/>
            <a:ext cx="1028700" cy="1389063"/>
            <a:chOff x="2027238" y="1243013"/>
            <a:chExt cx="1028700" cy="1389063"/>
          </a:xfrm>
        </p:grpSpPr>
        <p:sp>
          <p:nvSpPr>
            <p:cNvPr id="27" name="Freeform 5"/>
            <p:cNvSpPr>
              <a:spLocks/>
            </p:cNvSpPr>
            <p:nvPr/>
          </p:nvSpPr>
          <p:spPr bwMode="auto">
            <a:xfrm>
              <a:off x="2057400" y="2376488"/>
              <a:ext cx="165100" cy="255588"/>
            </a:xfrm>
            <a:custGeom>
              <a:avLst/>
              <a:gdLst>
                <a:gd name="T0" fmla="*/ 44 w 44"/>
                <a:gd name="T1" fmla="*/ 64 h 68"/>
                <a:gd name="T2" fmla="*/ 40 w 44"/>
                <a:gd name="T3" fmla="*/ 68 h 68"/>
                <a:gd name="T4" fmla="*/ 4 w 44"/>
                <a:gd name="T5" fmla="*/ 68 h 68"/>
                <a:gd name="T6" fmla="*/ 0 w 44"/>
                <a:gd name="T7" fmla="*/ 64 h 68"/>
                <a:gd name="T8" fmla="*/ 0 w 44"/>
                <a:gd name="T9" fmla="*/ 4 h 68"/>
                <a:gd name="T10" fmla="*/ 4 w 44"/>
                <a:gd name="T11" fmla="*/ 0 h 68"/>
                <a:gd name="T12" fmla="*/ 40 w 44"/>
                <a:gd name="T13" fmla="*/ 0 h 68"/>
                <a:gd name="T14" fmla="*/ 44 w 44"/>
                <a:gd name="T15" fmla="*/ 4 h 68"/>
                <a:gd name="T16" fmla="*/ 44 w 44"/>
                <a:gd name="T17" fmla="*/ 6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68">
                  <a:moveTo>
                    <a:pt x="44" y="64"/>
                  </a:moveTo>
                  <a:cubicBezTo>
                    <a:pt x="44" y="66"/>
                    <a:pt x="42" y="68"/>
                    <a:pt x="40" y="68"/>
                  </a:cubicBezTo>
                  <a:cubicBezTo>
                    <a:pt x="4" y="68"/>
                    <a:pt x="4" y="68"/>
                    <a:pt x="4" y="68"/>
                  </a:cubicBezTo>
                  <a:cubicBezTo>
                    <a:pt x="2" y="68"/>
                    <a:pt x="0" y="66"/>
                    <a:pt x="0" y="64"/>
                  </a:cubicBezTo>
                  <a:cubicBezTo>
                    <a:pt x="0" y="4"/>
                    <a:pt x="0" y="4"/>
                    <a:pt x="0" y="4"/>
                  </a:cubicBezTo>
                  <a:cubicBezTo>
                    <a:pt x="0" y="2"/>
                    <a:pt x="2" y="0"/>
                    <a:pt x="4" y="0"/>
                  </a:cubicBezTo>
                  <a:cubicBezTo>
                    <a:pt x="40" y="0"/>
                    <a:pt x="40" y="0"/>
                    <a:pt x="40" y="0"/>
                  </a:cubicBezTo>
                  <a:cubicBezTo>
                    <a:pt x="42" y="0"/>
                    <a:pt x="44" y="2"/>
                    <a:pt x="44" y="4"/>
                  </a:cubicBezTo>
                  <a:lnTo>
                    <a:pt x="44" y="64"/>
                  </a:lnTo>
                  <a:close/>
                </a:path>
              </a:pathLst>
            </a:custGeom>
            <a:solidFill>
              <a:srgbClr val="31A6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Myriad Pro"/>
              </a:endParaRPr>
            </a:p>
          </p:txBody>
        </p:sp>
        <p:sp>
          <p:nvSpPr>
            <p:cNvPr id="28" name="Freeform 6"/>
            <p:cNvSpPr>
              <a:spLocks/>
            </p:cNvSpPr>
            <p:nvPr/>
          </p:nvSpPr>
          <p:spPr bwMode="auto">
            <a:xfrm>
              <a:off x="2332038" y="2486026"/>
              <a:ext cx="168275" cy="146050"/>
            </a:xfrm>
            <a:custGeom>
              <a:avLst/>
              <a:gdLst>
                <a:gd name="T0" fmla="*/ 45 w 45"/>
                <a:gd name="T1" fmla="*/ 36 h 39"/>
                <a:gd name="T2" fmla="*/ 41 w 45"/>
                <a:gd name="T3" fmla="*/ 39 h 39"/>
                <a:gd name="T4" fmla="*/ 4 w 45"/>
                <a:gd name="T5" fmla="*/ 39 h 39"/>
                <a:gd name="T6" fmla="*/ 0 w 45"/>
                <a:gd name="T7" fmla="*/ 36 h 39"/>
                <a:gd name="T8" fmla="*/ 0 w 45"/>
                <a:gd name="T9" fmla="*/ 2 h 39"/>
                <a:gd name="T10" fmla="*/ 4 w 45"/>
                <a:gd name="T11" fmla="*/ 0 h 39"/>
                <a:gd name="T12" fmla="*/ 41 w 45"/>
                <a:gd name="T13" fmla="*/ 0 h 39"/>
                <a:gd name="T14" fmla="*/ 45 w 45"/>
                <a:gd name="T15" fmla="*/ 2 h 39"/>
                <a:gd name="T16" fmla="*/ 45 w 45"/>
                <a:gd name="T17" fmla="*/ 36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39">
                  <a:moveTo>
                    <a:pt x="45" y="36"/>
                  </a:moveTo>
                  <a:cubicBezTo>
                    <a:pt x="45" y="38"/>
                    <a:pt x="43" y="39"/>
                    <a:pt x="41" y="39"/>
                  </a:cubicBezTo>
                  <a:cubicBezTo>
                    <a:pt x="4" y="39"/>
                    <a:pt x="4" y="39"/>
                    <a:pt x="4" y="39"/>
                  </a:cubicBezTo>
                  <a:cubicBezTo>
                    <a:pt x="2" y="39"/>
                    <a:pt x="0" y="38"/>
                    <a:pt x="0" y="36"/>
                  </a:cubicBezTo>
                  <a:cubicBezTo>
                    <a:pt x="0" y="2"/>
                    <a:pt x="0" y="2"/>
                    <a:pt x="0" y="2"/>
                  </a:cubicBezTo>
                  <a:cubicBezTo>
                    <a:pt x="0" y="1"/>
                    <a:pt x="2" y="0"/>
                    <a:pt x="4" y="0"/>
                  </a:cubicBezTo>
                  <a:cubicBezTo>
                    <a:pt x="41" y="0"/>
                    <a:pt x="41" y="0"/>
                    <a:pt x="41" y="0"/>
                  </a:cubicBezTo>
                  <a:cubicBezTo>
                    <a:pt x="43" y="0"/>
                    <a:pt x="45" y="1"/>
                    <a:pt x="45" y="2"/>
                  </a:cubicBezTo>
                  <a:lnTo>
                    <a:pt x="45" y="36"/>
                  </a:lnTo>
                  <a:close/>
                </a:path>
              </a:pathLst>
            </a:custGeom>
            <a:solidFill>
              <a:srgbClr val="31A6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Myriad Pro"/>
              </a:endParaRPr>
            </a:p>
          </p:txBody>
        </p:sp>
        <p:sp>
          <p:nvSpPr>
            <p:cNvPr id="29" name="Freeform 7"/>
            <p:cNvSpPr>
              <a:spLocks/>
            </p:cNvSpPr>
            <p:nvPr/>
          </p:nvSpPr>
          <p:spPr bwMode="auto">
            <a:xfrm>
              <a:off x="2609850" y="2195513"/>
              <a:ext cx="165100" cy="436563"/>
            </a:xfrm>
            <a:custGeom>
              <a:avLst/>
              <a:gdLst>
                <a:gd name="T0" fmla="*/ 44 w 44"/>
                <a:gd name="T1" fmla="*/ 109 h 116"/>
                <a:gd name="T2" fmla="*/ 40 w 44"/>
                <a:gd name="T3" fmla="*/ 116 h 116"/>
                <a:gd name="T4" fmla="*/ 3 w 44"/>
                <a:gd name="T5" fmla="*/ 116 h 116"/>
                <a:gd name="T6" fmla="*/ 0 w 44"/>
                <a:gd name="T7" fmla="*/ 109 h 116"/>
                <a:gd name="T8" fmla="*/ 0 w 44"/>
                <a:gd name="T9" fmla="*/ 7 h 116"/>
                <a:gd name="T10" fmla="*/ 3 w 44"/>
                <a:gd name="T11" fmla="*/ 0 h 116"/>
                <a:gd name="T12" fmla="*/ 40 w 44"/>
                <a:gd name="T13" fmla="*/ 0 h 116"/>
                <a:gd name="T14" fmla="*/ 44 w 44"/>
                <a:gd name="T15" fmla="*/ 7 h 116"/>
                <a:gd name="T16" fmla="*/ 44 w 44"/>
                <a:gd name="T17" fmla="*/ 10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116">
                  <a:moveTo>
                    <a:pt x="44" y="109"/>
                  </a:moveTo>
                  <a:cubicBezTo>
                    <a:pt x="44" y="112"/>
                    <a:pt x="42" y="116"/>
                    <a:pt x="40" y="116"/>
                  </a:cubicBezTo>
                  <a:cubicBezTo>
                    <a:pt x="3" y="116"/>
                    <a:pt x="3" y="116"/>
                    <a:pt x="3" y="116"/>
                  </a:cubicBezTo>
                  <a:cubicBezTo>
                    <a:pt x="1" y="116"/>
                    <a:pt x="0" y="112"/>
                    <a:pt x="0" y="109"/>
                  </a:cubicBezTo>
                  <a:cubicBezTo>
                    <a:pt x="0" y="7"/>
                    <a:pt x="0" y="7"/>
                    <a:pt x="0" y="7"/>
                  </a:cubicBezTo>
                  <a:cubicBezTo>
                    <a:pt x="0" y="3"/>
                    <a:pt x="1" y="0"/>
                    <a:pt x="3" y="0"/>
                  </a:cubicBezTo>
                  <a:cubicBezTo>
                    <a:pt x="40" y="0"/>
                    <a:pt x="40" y="0"/>
                    <a:pt x="40" y="0"/>
                  </a:cubicBezTo>
                  <a:cubicBezTo>
                    <a:pt x="42" y="0"/>
                    <a:pt x="44" y="3"/>
                    <a:pt x="44" y="7"/>
                  </a:cubicBezTo>
                  <a:lnTo>
                    <a:pt x="44" y="109"/>
                  </a:lnTo>
                  <a:close/>
                </a:path>
              </a:pathLst>
            </a:custGeom>
            <a:solidFill>
              <a:srgbClr val="31A6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Myriad Pro"/>
              </a:endParaRPr>
            </a:p>
          </p:txBody>
        </p:sp>
        <p:sp>
          <p:nvSpPr>
            <p:cNvPr id="30" name="Freeform 8"/>
            <p:cNvSpPr>
              <a:spLocks/>
            </p:cNvSpPr>
            <p:nvPr/>
          </p:nvSpPr>
          <p:spPr bwMode="auto">
            <a:xfrm>
              <a:off x="2887663" y="1781176"/>
              <a:ext cx="165100" cy="850900"/>
            </a:xfrm>
            <a:custGeom>
              <a:avLst/>
              <a:gdLst>
                <a:gd name="T0" fmla="*/ 44 w 44"/>
                <a:gd name="T1" fmla="*/ 212 h 226"/>
                <a:gd name="T2" fmla="*/ 40 w 44"/>
                <a:gd name="T3" fmla="*/ 226 h 226"/>
                <a:gd name="T4" fmla="*/ 4 w 44"/>
                <a:gd name="T5" fmla="*/ 226 h 226"/>
                <a:gd name="T6" fmla="*/ 0 w 44"/>
                <a:gd name="T7" fmla="*/ 212 h 226"/>
                <a:gd name="T8" fmla="*/ 0 w 44"/>
                <a:gd name="T9" fmla="*/ 14 h 226"/>
                <a:gd name="T10" fmla="*/ 4 w 44"/>
                <a:gd name="T11" fmla="*/ 0 h 226"/>
                <a:gd name="T12" fmla="*/ 40 w 44"/>
                <a:gd name="T13" fmla="*/ 0 h 226"/>
                <a:gd name="T14" fmla="*/ 44 w 44"/>
                <a:gd name="T15" fmla="*/ 14 h 226"/>
                <a:gd name="T16" fmla="*/ 44 w 44"/>
                <a:gd name="T17" fmla="*/ 212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226">
                  <a:moveTo>
                    <a:pt x="44" y="212"/>
                  </a:moveTo>
                  <a:cubicBezTo>
                    <a:pt x="44" y="220"/>
                    <a:pt x="42" y="226"/>
                    <a:pt x="40" y="226"/>
                  </a:cubicBezTo>
                  <a:cubicBezTo>
                    <a:pt x="4" y="226"/>
                    <a:pt x="4" y="226"/>
                    <a:pt x="4" y="226"/>
                  </a:cubicBezTo>
                  <a:cubicBezTo>
                    <a:pt x="1" y="226"/>
                    <a:pt x="0" y="220"/>
                    <a:pt x="0" y="212"/>
                  </a:cubicBezTo>
                  <a:cubicBezTo>
                    <a:pt x="0" y="14"/>
                    <a:pt x="0" y="14"/>
                    <a:pt x="0" y="14"/>
                  </a:cubicBezTo>
                  <a:cubicBezTo>
                    <a:pt x="0" y="6"/>
                    <a:pt x="1" y="0"/>
                    <a:pt x="4" y="0"/>
                  </a:cubicBezTo>
                  <a:cubicBezTo>
                    <a:pt x="40" y="0"/>
                    <a:pt x="40" y="0"/>
                    <a:pt x="40" y="0"/>
                  </a:cubicBezTo>
                  <a:cubicBezTo>
                    <a:pt x="42" y="0"/>
                    <a:pt x="44" y="6"/>
                    <a:pt x="44" y="14"/>
                  </a:cubicBezTo>
                  <a:lnTo>
                    <a:pt x="44" y="212"/>
                  </a:lnTo>
                  <a:close/>
                </a:path>
              </a:pathLst>
            </a:custGeom>
            <a:solidFill>
              <a:srgbClr val="31A6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Myriad Pro"/>
              </a:endParaRPr>
            </a:p>
          </p:txBody>
        </p:sp>
        <p:sp>
          <p:nvSpPr>
            <p:cNvPr id="31" name="Freeform 9"/>
            <p:cNvSpPr>
              <a:spLocks/>
            </p:cNvSpPr>
            <p:nvPr/>
          </p:nvSpPr>
          <p:spPr bwMode="auto">
            <a:xfrm>
              <a:off x="2027238" y="1243013"/>
              <a:ext cx="1028700" cy="1062038"/>
            </a:xfrm>
            <a:custGeom>
              <a:avLst/>
              <a:gdLst>
                <a:gd name="T0" fmla="*/ 554 w 648"/>
                <a:gd name="T1" fmla="*/ 76 h 669"/>
                <a:gd name="T2" fmla="*/ 459 w 648"/>
                <a:gd name="T3" fmla="*/ 154 h 669"/>
                <a:gd name="T4" fmla="*/ 497 w 648"/>
                <a:gd name="T5" fmla="*/ 178 h 669"/>
                <a:gd name="T6" fmla="*/ 227 w 648"/>
                <a:gd name="T7" fmla="*/ 588 h 669"/>
                <a:gd name="T8" fmla="*/ 62 w 648"/>
                <a:gd name="T9" fmla="*/ 503 h 669"/>
                <a:gd name="T10" fmla="*/ 0 w 648"/>
                <a:gd name="T11" fmla="*/ 574 h 669"/>
                <a:gd name="T12" fmla="*/ 48 w 648"/>
                <a:gd name="T13" fmla="*/ 614 h 669"/>
                <a:gd name="T14" fmla="*/ 78 w 648"/>
                <a:gd name="T15" fmla="*/ 581 h 669"/>
                <a:gd name="T16" fmla="*/ 249 w 648"/>
                <a:gd name="T17" fmla="*/ 669 h 669"/>
                <a:gd name="T18" fmla="*/ 549 w 648"/>
                <a:gd name="T19" fmla="*/ 211 h 669"/>
                <a:gd name="T20" fmla="*/ 587 w 648"/>
                <a:gd name="T21" fmla="*/ 235 h 669"/>
                <a:gd name="T22" fmla="*/ 618 w 648"/>
                <a:gd name="T23" fmla="*/ 119 h 669"/>
                <a:gd name="T24" fmla="*/ 648 w 648"/>
                <a:gd name="T25" fmla="*/ 0 h 669"/>
                <a:gd name="T26" fmla="*/ 554 w 648"/>
                <a:gd name="T27" fmla="*/ 76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8" h="669">
                  <a:moveTo>
                    <a:pt x="554" y="76"/>
                  </a:moveTo>
                  <a:lnTo>
                    <a:pt x="459" y="154"/>
                  </a:lnTo>
                  <a:lnTo>
                    <a:pt x="497" y="178"/>
                  </a:lnTo>
                  <a:lnTo>
                    <a:pt x="227" y="588"/>
                  </a:lnTo>
                  <a:lnTo>
                    <a:pt x="62" y="503"/>
                  </a:lnTo>
                  <a:lnTo>
                    <a:pt x="0" y="574"/>
                  </a:lnTo>
                  <a:lnTo>
                    <a:pt x="48" y="614"/>
                  </a:lnTo>
                  <a:lnTo>
                    <a:pt x="78" y="581"/>
                  </a:lnTo>
                  <a:lnTo>
                    <a:pt x="249" y="669"/>
                  </a:lnTo>
                  <a:lnTo>
                    <a:pt x="549" y="211"/>
                  </a:lnTo>
                  <a:lnTo>
                    <a:pt x="587" y="235"/>
                  </a:lnTo>
                  <a:lnTo>
                    <a:pt x="618" y="119"/>
                  </a:lnTo>
                  <a:lnTo>
                    <a:pt x="648" y="0"/>
                  </a:lnTo>
                  <a:lnTo>
                    <a:pt x="554" y="76"/>
                  </a:lnTo>
                  <a:close/>
                </a:path>
              </a:pathLst>
            </a:custGeom>
            <a:solidFill>
              <a:srgbClr val="31A6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Myriad Pro"/>
              </a:endParaRPr>
            </a:p>
          </p:txBody>
        </p:sp>
      </p:grpSp>
      <p:sp>
        <p:nvSpPr>
          <p:cNvPr id="32" name="文本框 32"/>
          <p:cNvSpPr txBox="1"/>
          <p:nvPr/>
        </p:nvSpPr>
        <p:spPr>
          <a:xfrm>
            <a:off x="6118330" y="2593420"/>
            <a:ext cx="2127320" cy="923330"/>
          </a:xfrm>
          <a:prstGeom prst="rect">
            <a:avLst/>
          </a:prstGeom>
          <a:noFill/>
        </p:spPr>
        <p:txBody>
          <a:bodyPr wrap="square" rtlCol="0">
            <a:spAutoFit/>
          </a:bodyPr>
          <a:lstStyle/>
          <a:p>
            <a:pPr fontAlgn="auto">
              <a:spcBef>
                <a:spcPts val="0"/>
              </a:spcBef>
              <a:spcAft>
                <a:spcPts val="0"/>
              </a:spcAft>
            </a:pPr>
            <a:r>
              <a:rPr lang="zh-CN" altLang="en-US" dirty="0">
                <a:solidFill>
                  <a:prstClr val="black">
                    <a:lumMod val="50000"/>
                    <a:lumOff val="50000"/>
                  </a:prstClr>
                </a:solidFill>
                <a:latin typeface="微软雅黑"/>
                <a:ea typeface="微软雅黑"/>
              </a:rPr>
              <a:t>调查问卷和访谈的形式了解</a:t>
            </a:r>
            <a:r>
              <a:rPr lang="zh-CN" altLang="en-US" dirty="0" smtClean="0">
                <a:solidFill>
                  <a:prstClr val="black">
                    <a:lumMod val="50000"/>
                    <a:lumOff val="50000"/>
                  </a:prstClr>
                </a:solidFill>
                <a:latin typeface="微软雅黑"/>
                <a:ea typeface="微软雅黑"/>
              </a:rPr>
              <a:t>当地人对</a:t>
            </a:r>
            <a:r>
              <a:rPr lang="zh-CN" altLang="en-US" dirty="0">
                <a:solidFill>
                  <a:prstClr val="black">
                    <a:lumMod val="50000"/>
                    <a:lumOff val="50000"/>
                  </a:prstClr>
                </a:solidFill>
                <a:latin typeface="微软雅黑"/>
                <a:ea typeface="微软雅黑"/>
              </a:rPr>
              <a:t>旅游方案的</a:t>
            </a:r>
            <a:r>
              <a:rPr lang="zh-CN" altLang="en-US" dirty="0" smtClean="0">
                <a:solidFill>
                  <a:prstClr val="black">
                    <a:lumMod val="50000"/>
                    <a:lumOff val="50000"/>
                  </a:prstClr>
                </a:solidFill>
                <a:latin typeface="微软雅黑"/>
                <a:ea typeface="微软雅黑"/>
              </a:rPr>
              <a:t>建议。</a:t>
            </a:r>
            <a:endParaRPr lang="zh-CN" altLang="en-US" dirty="0">
              <a:solidFill>
                <a:prstClr val="black">
                  <a:lumMod val="50000"/>
                  <a:lumOff val="50000"/>
                </a:prstClr>
              </a:solidFill>
              <a:latin typeface="微软雅黑"/>
              <a:ea typeface="微软雅黑"/>
              <a:cs typeface="Arial Unicode MS" panose="020B0604020202020204" pitchFamily="34" charset="-122"/>
            </a:endParaRPr>
          </a:p>
        </p:txBody>
      </p:sp>
      <p:sp>
        <p:nvSpPr>
          <p:cNvPr id="33" name="文本框 33"/>
          <p:cNvSpPr txBox="1"/>
          <p:nvPr/>
        </p:nvSpPr>
        <p:spPr>
          <a:xfrm>
            <a:off x="6118330" y="5181409"/>
            <a:ext cx="2127320" cy="923330"/>
          </a:xfrm>
          <a:prstGeom prst="rect">
            <a:avLst/>
          </a:prstGeom>
          <a:noFill/>
        </p:spPr>
        <p:txBody>
          <a:bodyPr wrap="square" rtlCol="0">
            <a:spAutoFit/>
          </a:bodyPr>
          <a:lstStyle/>
          <a:p>
            <a:pPr fontAlgn="auto">
              <a:spcBef>
                <a:spcPts val="0"/>
              </a:spcBef>
              <a:spcAft>
                <a:spcPts val="0"/>
              </a:spcAft>
            </a:pPr>
            <a:r>
              <a:rPr lang="zh-CN" altLang="en-US" dirty="0">
                <a:solidFill>
                  <a:prstClr val="black">
                    <a:lumMod val="50000"/>
                    <a:lumOff val="50000"/>
                  </a:prstClr>
                </a:solidFill>
                <a:latin typeface="微软雅黑"/>
                <a:ea typeface="微软雅黑"/>
              </a:rPr>
              <a:t>实地考察的方式深入了解惠州高尔夫球场的状况。</a:t>
            </a:r>
            <a:endParaRPr lang="zh-CN" altLang="en-US" dirty="0">
              <a:solidFill>
                <a:prstClr val="black">
                  <a:lumMod val="50000"/>
                  <a:lumOff val="50000"/>
                </a:prstClr>
              </a:solidFill>
              <a:latin typeface="微软雅黑"/>
              <a:ea typeface="微软雅黑"/>
              <a:cs typeface="Arial Unicode MS" panose="020B0604020202020204" pitchFamily="34" charset="-122"/>
            </a:endParaRPr>
          </a:p>
        </p:txBody>
      </p:sp>
    </p:spTree>
    <p:extLst>
      <p:ext uri="{BB962C8B-B14F-4D97-AF65-F5344CB8AC3E}">
        <p14:creationId xmlns:p14="http://schemas.microsoft.com/office/powerpoint/2010/main" val="37883828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十字箭头 26"/>
          <p:cNvSpPr/>
          <p:nvPr/>
        </p:nvSpPr>
        <p:spPr>
          <a:xfrm>
            <a:off x="288429" y="1566010"/>
            <a:ext cx="5418667" cy="5418667"/>
          </a:xfrm>
          <a:prstGeom prst="quadArrow">
            <a:avLst>
              <a:gd name="adj1" fmla="val 2000"/>
              <a:gd name="adj2" fmla="val 4000"/>
              <a:gd name="adj3" fmla="val 5000"/>
            </a:avLst>
          </a:prstGeom>
          <a:solidFill>
            <a:srgbClr val="595959"/>
          </a:solidFill>
          <a:ln>
            <a:noFill/>
          </a:ln>
          <a:effectLst/>
        </p:spPr>
      </p:sp>
      <p:sp>
        <p:nvSpPr>
          <p:cNvPr id="28" name="任意多边形 27"/>
          <p:cNvSpPr/>
          <p:nvPr/>
        </p:nvSpPr>
        <p:spPr>
          <a:xfrm>
            <a:off x="640642" y="1918223"/>
            <a:ext cx="2167466" cy="2167466"/>
          </a:xfrm>
          <a:custGeom>
            <a:avLst/>
            <a:gdLst>
              <a:gd name="connsiteX0" fmla="*/ 0 w 2167466"/>
              <a:gd name="connsiteY0" fmla="*/ 361252 h 2167466"/>
              <a:gd name="connsiteX1" fmla="*/ 361252 w 2167466"/>
              <a:gd name="connsiteY1" fmla="*/ 0 h 2167466"/>
              <a:gd name="connsiteX2" fmla="*/ 1806214 w 2167466"/>
              <a:gd name="connsiteY2" fmla="*/ 0 h 2167466"/>
              <a:gd name="connsiteX3" fmla="*/ 2167466 w 2167466"/>
              <a:gd name="connsiteY3" fmla="*/ 361252 h 2167466"/>
              <a:gd name="connsiteX4" fmla="*/ 2167466 w 2167466"/>
              <a:gd name="connsiteY4" fmla="*/ 1806214 h 2167466"/>
              <a:gd name="connsiteX5" fmla="*/ 1806214 w 2167466"/>
              <a:gd name="connsiteY5" fmla="*/ 2167466 h 2167466"/>
              <a:gd name="connsiteX6" fmla="*/ 361252 w 2167466"/>
              <a:gd name="connsiteY6" fmla="*/ 2167466 h 2167466"/>
              <a:gd name="connsiteX7" fmla="*/ 0 w 2167466"/>
              <a:gd name="connsiteY7" fmla="*/ 1806214 h 2167466"/>
              <a:gd name="connsiteX8" fmla="*/ 0 w 2167466"/>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rgbClr val="FCC818"/>
          </a:solidFill>
          <a:ln w="12700" cap="flat" cmpd="sng" algn="ctr">
            <a:solidFill>
              <a:sysClr val="window" lastClr="FFFFFF">
                <a:hueOff val="0"/>
                <a:satOff val="0"/>
                <a:lumOff val="0"/>
                <a:alphaOff val="0"/>
              </a:sysClr>
            </a:solidFill>
            <a:prstDash val="solid"/>
            <a:miter lim="800000"/>
          </a:ln>
          <a:effectLst/>
        </p:spPr>
        <p:txBody>
          <a:bodyPr spcFirstLastPara="0" vert="horz" wrap="square" lIns="284877" tIns="284877" rIns="284877" bIns="284877" numCol="1" spcCol="1270" anchor="ctr" anchorCtr="0">
            <a:noAutofit/>
          </a:bodyPr>
          <a:lstStyle/>
          <a:p>
            <a:pPr marL="0" marR="0" lvl="0" indent="0" algn="ctr" defTabSz="2089150" eaLnBrk="1" fontAlgn="auto" latinLnBrk="0" hangingPunct="1">
              <a:lnSpc>
                <a:spcPct val="90000"/>
              </a:lnSpc>
              <a:spcBef>
                <a:spcPts val="0"/>
              </a:spcBef>
              <a:spcAft>
                <a:spcPct val="35000"/>
              </a:spcAft>
              <a:buClrTx/>
              <a:buSzTx/>
              <a:buFontTx/>
              <a:buNone/>
              <a:tabLst/>
              <a:defRPr/>
            </a:pPr>
            <a:endParaRPr kumimoji="0" lang="zh-CN" altLang="en-US" sz="47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9" name="任意多边形 28"/>
          <p:cNvSpPr/>
          <p:nvPr/>
        </p:nvSpPr>
        <p:spPr>
          <a:xfrm>
            <a:off x="3187416" y="1918223"/>
            <a:ext cx="2167466" cy="2167466"/>
          </a:xfrm>
          <a:custGeom>
            <a:avLst/>
            <a:gdLst>
              <a:gd name="connsiteX0" fmla="*/ 0 w 2167466"/>
              <a:gd name="connsiteY0" fmla="*/ 361252 h 2167466"/>
              <a:gd name="connsiteX1" fmla="*/ 361252 w 2167466"/>
              <a:gd name="connsiteY1" fmla="*/ 0 h 2167466"/>
              <a:gd name="connsiteX2" fmla="*/ 1806214 w 2167466"/>
              <a:gd name="connsiteY2" fmla="*/ 0 h 2167466"/>
              <a:gd name="connsiteX3" fmla="*/ 2167466 w 2167466"/>
              <a:gd name="connsiteY3" fmla="*/ 361252 h 2167466"/>
              <a:gd name="connsiteX4" fmla="*/ 2167466 w 2167466"/>
              <a:gd name="connsiteY4" fmla="*/ 1806214 h 2167466"/>
              <a:gd name="connsiteX5" fmla="*/ 1806214 w 2167466"/>
              <a:gd name="connsiteY5" fmla="*/ 2167466 h 2167466"/>
              <a:gd name="connsiteX6" fmla="*/ 361252 w 2167466"/>
              <a:gd name="connsiteY6" fmla="*/ 2167466 h 2167466"/>
              <a:gd name="connsiteX7" fmla="*/ 0 w 2167466"/>
              <a:gd name="connsiteY7" fmla="*/ 1806214 h 2167466"/>
              <a:gd name="connsiteX8" fmla="*/ 0 w 2167466"/>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rgbClr val="2E648B"/>
          </a:solidFill>
          <a:ln w="12700" cap="flat" cmpd="sng" algn="ctr">
            <a:solidFill>
              <a:sysClr val="window" lastClr="FFFFFF">
                <a:hueOff val="0"/>
                <a:satOff val="0"/>
                <a:lumOff val="0"/>
                <a:alphaOff val="0"/>
              </a:sysClr>
            </a:solidFill>
            <a:prstDash val="solid"/>
            <a:miter lim="800000"/>
          </a:ln>
          <a:effectLst/>
        </p:spPr>
        <p:txBody>
          <a:bodyPr spcFirstLastPara="0" vert="horz" wrap="square" lIns="284877" tIns="284877" rIns="284877" bIns="284877" numCol="1" spcCol="1270" anchor="ctr" anchorCtr="0">
            <a:noAutofit/>
          </a:bodyPr>
          <a:lstStyle/>
          <a:p>
            <a:pPr marL="0" marR="0" lvl="0" indent="0" algn="ctr" defTabSz="2089150" eaLnBrk="1" fontAlgn="auto" latinLnBrk="0" hangingPunct="1">
              <a:lnSpc>
                <a:spcPct val="90000"/>
              </a:lnSpc>
              <a:spcBef>
                <a:spcPts val="0"/>
              </a:spcBef>
              <a:spcAft>
                <a:spcPct val="35000"/>
              </a:spcAft>
              <a:buClrTx/>
              <a:buSzTx/>
              <a:buFontTx/>
              <a:buNone/>
              <a:tabLst/>
              <a:defRPr/>
            </a:pPr>
            <a:endParaRPr kumimoji="0" lang="zh-CN" altLang="en-US" sz="47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0" name="任意多边形 29"/>
          <p:cNvSpPr/>
          <p:nvPr/>
        </p:nvSpPr>
        <p:spPr>
          <a:xfrm>
            <a:off x="640642" y="4464996"/>
            <a:ext cx="2167466" cy="2167466"/>
          </a:xfrm>
          <a:custGeom>
            <a:avLst/>
            <a:gdLst>
              <a:gd name="connsiteX0" fmla="*/ 0 w 2167466"/>
              <a:gd name="connsiteY0" fmla="*/ 361252 h 2167466"/>
              <a:gd name="connsiteX1" fmla="*/ 361252 w 2167466"/>
              <a:gd name="connsiteY1" fmla="*/ 0 h 2167466"/>
              <a:gd name="connsiteX2" fmla="*/ 1806214 w 2167466"/>
              <a:gd name="connsiteY2" fmla="*/ 0 h 2167466"/>
              <a:gd name="connsiteX3" fmla="*/ 2167466 w 2167466"/>
              <a:gd name="connsiteY3" fmla="*/ 361252 h 2167466"/>
              <a:gd name="connsiteX4" fmla="*/ 2167466 w 2167466"/>
              <a:gd name="connsiteY4" fmla="*/ 1806214 h 2167466"/>
              <a:gd name="connsiteX5" fmla="*/ 1806214 w 2167466"/>
              <a:gd name="connsiteY5" fmla="*/ 2167466 h 2167466"/>
              <a:gd name="connsiteX6" fmla="*/ 361252 w 2167466"/>
              <a:gd name="connsiteY6" fmla="*/ 2167466 h 2167466"/>
              <a:gd name="connsiteX7" fmla="*/ 0 w 2167466"/>
              <a:gd name="connsiteY7" fmla="*/ 1806214 h 2167466"/>
              <a:gd name="connsiteX8" fmla="*/ 0 w 2167466"/>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rgbClr val="3A8898"/>
          </a:solidFill>
          <a:ln w="12700" cap="flat" cmpd="sng" algn="ctr">
            <a:solidFill>
              <a:sysClr val="window" lastClr="FFFFFF">
                <a:hueOff val="0"/>
                <a:satOff val="0"/>
                <a:lumOff val="0"/>
                <a:alphaOff val="0"/>
              </a:sysClr>
            </a:solidFill>
            <a:prstDash val="solid"/>
            <a:miter lim="800000"/>
          </a:ln>
          <a:effectLst/>
        </p:spPr>
        <p:txBody>
          <a:bodyPr spcFirstLastPara="0" vert="horz" wrap="square" lIns="284877" tIns="284877" rIns="284877" bIns="284877" numCol="1" spcCol="1270" anchor="ctr" anchorCtr="0">
            <a:noAutofit/>
          </a:bodyPr>
          <a:lstStyle/>
          <a:p>
            <a:pPr marL="0" marR="0" lvl="0" indent="0" algn="ctr" defTabSz="2089150" eaLnBrk="1" fontAlgn="auto" latinLnBrk="0" hangingPunct="1">
              <a:lnSpc>
                <a:spcPct val="90000"/>
              </a:lnSpc>
              <a:spcBef>
                <a:spcPts val="0"/>
              </a:spcBef>
              <a:spcAft>
                <a:spcPct val="35000"/>
              </a:spcAft>
              <a:buClrTx/>
              <a:buSzTx/>
              <a:buFontTx/>
              <a:buNone/>
              <a:tabLst/>
              <a:defRPr/>
            </a:pPr>
            <a:endParaRPr kumimoji="0" lang="zh-CN" altLang="en-US" sz="47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1" name="任意多边形 30"/>
          <p:cNvSpPr/>
          <p:nvPr/>
        </p:nvSpPr>
        <p:spPr>
          <a:xfrm>
            <a:off x="3187416" y="4464996"/>
            <a:ext cx="2167466" cy="2167466"/>
          </a:xfrm>
          <a:custGeom>
            <a:avLst/>
            <a:gdLst>
              <a:gd name="connsiteX0" fmla="*/ 0 w 2167466"/>
              <a:gd name="connsiteY0" fmla="*/ 361252 h 2167466"/>
              <a:gd name="connsiteX1" fmla="*/ 361252 w 2167466"/>
              <a:gd name="connsiteY1" fmla="*/ 0 h 2167466"/>
              <a:gd name="connsiteX2" fmla="*/ 1806214 w 2167466"/>
              <a:gd name="connsiteY2" fmla="*/ 0 h 2167466"/>
              <a:gd name="connsiteX3" fmla="*/ 2167466 w 2167466"/>
              <a:gd name="connsiteY3" fmla="*/ 361252 h 2167466"/>
              <a:gd name="connsiteX4" fmla="*/ 2167466 w 2167466"/>
              <a:gd name="connsiteY4" fmla="*/ 1806214 h 2167466"/>
              <a:gd name="connsiteX5" fmla="*/ 1806214 w 2167466"/>
              <a:gd name="connsiteY5" fmla="*/ 2167466 h 2167466"/>
              <a:gd name="connsiteX6" fmla="*/ 361252 w 2167466"/>
              <a:gd name="connsiteY6" fmla="*/ 2167466 h 2167466"/>
              <a:gd name="connsiteX7" fmla="*/ 0 w 2167466"/>
              <a:gd name="connsiteY7" fmla="*/ 1806214 h 2167466"/>
              <a:gd name="connsiteX8" fmla="*/ 0 w 2167466"/>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rgbClr val="EA5322"/>
          </a:solidFill>
          <a:ln w="12700" cap="flat" cmpd="sng" algn="ctr">
            <a:solidFill>
              <a:sysClr val="window" lastClr="FFFFFF">
                <a:hueOff val="0"/>
                <a:satOff val="0"/>
                <a:lumOff val="0"/>
                <a:alphaOff val="0"/>
              </a:sysClr>
            </a:solidFill>
            <a:prstDash val="solid"/>
            <a:miter lim="800000"/>
          </a:ln>
          <a:effectLst/>
        </p:spPr>
        <p:txBody>
          <a:bodyPr spcFirstLastPara="0" vert="horz" wrap="square" lIns="284877" tIns="284877" rIns="284877" bIns="284877" numCol="1" spcCol="1270" anchor="ctr" anchorCtr="0">
            <a:noAutofit/>
          </a:bodyPr>
          <a:lstStyle/>
          <a:p>
            <a:pPr marL="0" marR="0" lvl="0" indent="0" algn="ctr" defTabSz="2089150" eaLnBrk="1" fontAlgn="auto" latinLnBrk="0" hangingPunct="1">
              <a:lnSpc>
                <a:spcPct val="90000"/>
              </a:lnSpc>
              <a:spcBef>
                <a:spcPts val="0"/>
              </a:spcBef>
              <a:spcAft>
                <a:spcPct val="35000"/>
              </a:spcAft>
              <a:buClrTx/>
              <a:buSzTx/>
              <a:buFontTx/>
              <a:buNone/>
              <a:tabLst/>
              <a:defRPr/>
            </a:pPr>
            <a:endParaRPr kumimoji="0" lang="zh-CN" altLang="en-US" sz="47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2" name="KSO_Shape"/>
          <p:cNvSpPr/>
          <p:nvPr/>
        </p:nvSpPr>
        <p:spPr>
          <a:xfrm>
            <a:off x="6474555" y="1918223"/>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FCC818"/>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33" name="KSO_Shape"/>
          <p:cNvSpPr/>
          <p:nvPr/>
        </p:nvSpPr>
        <p:spPr>
          <a:xfrm>
            <a:off x="1363079" y="4843194"/>
            <a:ext cx="722592" cy="1200984"/>
          </a:xfrm>
          <a:custGeom>
            <a:avLst/>
            <a:gdLst>
              <a:gd name="connsiteX0" fmla="*/ 588566 w 1536700"/>
              <a:gd name="connsiteY0" fmla="*/ 2172931 h 2555648"/>
              <a:gd name="connsiteX1" fmla="*/ 588566 w 1536700"/>
              <a:gd name="connsiteY1" fmla="*/ 2232462 h 2555648"/>
              <a:gd name="connsiteX2" fmla="*/ 948135 w 1536700"/>
              <a:gd name="connsiteY2" fmla="*/ 2232462 h 2555648"/>
              <a:gd name="connsiteX3" fmla="*/ 948135 w 1536700"/>
              <a:gd name="connsiteY3" fmla="*/ 2172931 h 2555648"/>
              <a:gd name="connsiteX4" fmla="*/ 588566 w 1536700"/>
              <a:gd name="connsiteY4" fmla="*/ 2014319 h 2555648"/>
              <a:gd name="connsiteX5" fmla="*/ 588566 w 1536700"/>
              <a:gd name="connsiteY5" fmla="*/ 2073850 h 2555648"/>
              <a:gd name="connsiteX6" fmla="*/ 948135 w 1536700"/>
              <a:gd name="connsiteY6" fmla="*/ 2073850 h 2555648"/>
              <a:gd name="connsiteX7" fmla="*/ 948135 w 1536700"/>
              <a:gd name="connsiteY7" fmla="*/ 2014319 h 2555648"/>
              <a:gd name="connsiteX8" fmla="*/ 439655 w 1536700"/>
              <a:gd name="connsiteY8" fmla="*/ 1865655 h 2555648"/>
              <a:gd name="connsiteX9" fmla="*/ 1097045 w 1536700"/>
              <a:gd name="connsiteY9" fmla="*/ 1865655 h 2555648"/>
              <a:gd name="connsiteX10" fmla="*/ 1189236 w 1536700"/>
              <a:gd name="connsiteY10" fmla="*/ 1953225 h 2555648"/>
              <a:gd name="connsiteX11" fmla="*/ 1097045 w 1536700"/>
              <a:gd name="connsiteY11" fmla="*/ 2040795 h 2555648"/>
              <a:gd name="connsiteX12" fmla="*/ 1189236 w 1536700"/>
              <a:gd name="connsiteY12" fmla="*/ 2128365 h 2555648"/>
              <a:gd name="connsiteX13" fmla="*/ 1097045 w 1536700"/>
              <a:gd name="connsiteY13" fmla="*/ 2215935 h 2555648"/>
              <a:gd name="connsiteX14" fmla="*/ 1189236 w 1536700"/>
              <a:gd name="connsiteY14" fmla="*/ 2303505 h 2555648"/>
              <a:gd name="connsiteX15" fmla="*/ 1097045 w 1536700"/>
              <a:gd name="connsiteY15" fmla="*/ 2391075 h 2555648"/>
              <a:gd name="connsiteX16" fmla="*/ 948071 w 1536700"/>
              <a:gd name="connsiteY16" fmla="*/ 2391075 h 2555648"/>
              <a:gd name="connsiteX17" fmla="*/ 937297 w 1536700"/>
              <a:gd name="connsiteY17" fmla="*/ 2444188 h 2555648"/>
              <a:gd name="connsiteX18" fmla="*/ 768350 w 1536700"/>
              <a:gd name="connsiteY18" fmla="*/ 2555648 h 2555648"/>
              <a:gd name="connsiteX19" fmla="*/ 599403 w 1536700"/>
              <a:gd name="connsiteY19" fmla="*/ 2444188 h 2555648"/>
              <a:gd name="connsiteX20" fmla="*/ 588630 w 1536700"/>
              <a:gd name="connsiteY20" fmla="*/ 2391075 h 2555648"/>
              <a:gd name="connsiteX21" fmla="*/ 439655 w 1536700"/>
              <a:gd name="connsiteY21" fmla="*/ 2391075 h 2555648"/>
              <a:gd name="connsiteX22" fmla="*/ 347464 w 1536700"/>
              <a:gd name="connsiteY22" fmla="*/ 2303505 h 2555648"/>
              <a:gd name="connsiteX23" fmla="*/ 439655 w 1536700"/>
              <a:gd name="connsiteY23" fmla="*/ 2215935 h 2555648"/>
              <a:gd name="connsiteX24" fmla="*/ 347464 w 1536700"/>
              <a:gd name="connsiteY24" fmla="*/ 2128365 h 2555648"/>
              <a:gd name="connsiteX25" fmla="*/ 439655 w 1536700"/>
              <a:gd name="connsiteY25" fmla="*/ 2040795 h 2555648"/>
              <a:gd name="connsiteX26" fmla="*/ 347464 w 1536700"/>
              <a:gd name="connsiteY26" fmla="*/ 1953225 h 2555648"/>
              <a:gd name="connsiteX27" fmla="*/ 439655 w 1536700"/>
              <a:gd name="connsiteY27" fmla="*/ 1865655 h 2555648"/>
              <a:gd name="connsiteX28" fmla="*/ 768350 w 1536700"/>
              <a:gd name="connsiteY28" fmla="*/ 0 h 2555648"/>
              <a:gd name="connsiteX29" fmla="*/ 1536700 w 1536700"/>
              <a:gd name="connsiteY29" fmla="*/ 770343 h 2555648"/>
              <a:gd name="connsiteX30" fmla="*/ 1521090 w 1536700"/>
              <a:gd name="connsiteY30" fmla="*/ 925594 h 2555648"/>
              <a:gd name="connsiteX31" fmla="*/ 1491688 w 1536700"/>
              <a:gd name="connsiteY31" fmla="*/ 1020556 h 2555648"/>
              <a:gd name="connsiteX32" fmla="*/ 1491950 w 1536700"/>
              <a:gd name="connsiteY32" fmla="*/ 1020556 h 2555648"/>
              <a:gd name="connsiteX33" fmla="*/ 1140478 w 1536700"/>
              <a:gd name="connsiteY33" fmla="*/ 1823920 h 2555648"/>
              <a:gd name="connsiteX34" fmla="*/ 396222 w 1536700"/>
              <a:gd name="connsiteY34" fmla="*/ 1823920 h 2555648"/>
              <a:gd name="connsiteX35" fmla="*/ 44750 w 1536700"/>
              <a:gd name="connsiteY35" fmla="*/ 1020556 h 2555648"/>
              <a:gd name="connsiteX36" fmla="*/ 45012 w 1536700"/>
              <a:gd name="connsiteY36" fmla="*/ 1020556 h 2555648"/>
              <a:gd name="connsiteX37" fmla="*/ 15610 w 1536700"/>
              <a:gd name="connsiteY37" fmla="*/ 925594 h 2555648"/>
              <a:gd name="connsiteX38" fmla="*/ 0 w 1536700"/>
              <a:gd name="connsiteY38" fmla="*/ 770343 h 2555648"/>
              <a:gd name="connsiteX39" fmla="*/ 768350 w 1536700"/>
              <a:gd name="connsiteY39" fmla="*/ 0 h 2555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536700" h="2555648">
                <a:moveTo>
                  <a:pt x="588566" y="2172931"/>
                </a:moveTo>
                <a:lnTo>
                  <a:pt x="588566" y="2232462"/>
                </a:lnTo>
                <a:lnTo>
                  <a:pt x="948135" y="2232462"/>
                </a:lnTo>
                <a:lnTo>
                  <a:pt x="948135" y="2172931"/>
                </a:lnTo>
                <a:close/>
                <a:moveTo>
                  <a:pt x="588566" y="2014319"/>
                </a:moveTo>
                <a:lnTo>
                  <a:pt x="588566" y="2073850"/>
                </a:lnTo>
                <a:lnTo>
                  <a:pt x="948135" y="2073850"/>
                </a:lnTo>
                <a:lnTo>
                  <a:pt x="948135" y="2014319"/>
                </a:lnTo>
                <a:close/>
                <a:moveTo>
                  <a:pt x="439655" y="1865655"/>
                </a:moveTo>
                <a:lnTo>
                  <a:pt x="1097045" y="1865655"/>
                </a:lnTo>
                <a:cubicBezTo>
                  <a:pt x="1147961" y="1865655"/>
                  <a:pt x="1189236" y="1904861"/>
                  <a:pt x="1189236" y="1953225"/>
                </a:cubicBezTo>
                <a:cubicBezTo>
                  <a:pt x="1189236" y="2001589"/>
                  <a:pt x="1147961" y="2040795"/>
                  <a:pt x="1097045" y="2040795"/>
                </a:cubicBezTo>
                <a:cubicBezTo>
                  <a:pt x="1147961" y="2040795"/>
                  <a:pt x="1189236" y="2080001"/>
                  <a:pt x="1189236" y="2128365"/>
                </a:cubicBezTo>
                <a:cubicBezTo>
                  <a:pt x="1189236" y="2176729"/>
                  <a:pt x="1147961" y="2215935"/>
                  <a:pt x="1097045" y="2215935"/>
                </a:cubicBezTo>
                <a:cubicBezTo>
                  <a:pt x="1147961" y="2215935"/>
                  <a:pt x="1189236" y="2255141"/>
                  <a:pt x="1189236" y="2303505"/>
                </a:cubicBezTo>
                <a:cubicBezTo>
                  <a:pt x="1189236" y="2351869"/>
                  <a:pt x="1147961" y="2391075"/>
                  <a:pt x="1097045" y="2391075"/>
                </a:cubicBezTo>
                <a:lnTo>
                  <a:pt x="948071" y="2391075"/>
                </a:lnTo>
                <a:lnTo>
                  <a:pt x="937297" y="2444188"/>
                </a:lnTo>
                <a:cubicBezTo>
                  <a:pt x="909462" y="2509689"/>
                  <a:pt x="844299" y="2555648"/>
                  <a:pt x="768350" y="2555648"/>
                </a:cubicBezTo>
                <a:cubicBezTo>
                  <a:pt x="692402" y="2555648"/>
                  <a:pt x="627238" y="2509689"/>
                  <a:pt x="599403" y="2444188"/>
                </a:cubicBezTo>
                <a:lnTo>
                  <a:pt x="588630" y="2391075"/>
                </a:lnTo>
                <a:lnTo>
                  <a:pt x="439655" y="2391075"/>
                </a:lnTo>
                <a:cubicBezTo>
                  <a:pt x="388739" y="2391075"/>
                  <a:pt x="347464" y="2351869"/>
                  <a:pt x="347464" y="2303505"/>
                </a:cubicBezTo>
                <a:cubicBezTo>
                  <a:pt x="347464" y="2255141"/>
                  <a:pt x="388739" y="2215935"/>
                  <a:pt x="439655" y="2215935"/>
                </a:cubicBezTo>
                <a:cubicBezTo>
                  <a:pt x="388739" y="2215935"/>
                  <a:pt x="347464" y="2176729"/>
                  <a:pt x="347464" y="2128365"/>
                </a:cubicBezTo>
                <a:cubicBezTo>
                  <a:pt x="347464" y="2080001"/>
                  <a:pt x="388739" y="2040795"/>
                  <a:pt x="439655" y="2040795"/>
                </a:cubicBezTo>
                <a:cubicBezTo>
                  <a:pt x="388739" y="2040795"/>
                  <a:pt x="347464" y="2001589"/>
                  <a:pt x="347464" y="1953225"/>
                </a:cubicBezTo>
                <a:cubicBezTo>
                  <a:pt x="347464" y="1904861"/>
                  <a:pt x="388739" y="1865655"/>
                  <a:pt x="439655" y="1865655"/>
                </a:cubicBezTo>
                <a:close/>
                <a:moveTo>
                  <a:pt x="768350" y="0"/>
                </a:moveTo>
                <a:cubicBezTo>
                  <a:pt x="1192698" y="0"/>
                  <a:pt x="1536700" y="344894"/>
                  <a:pt x="1536700" y="770343"/>
                </a:cubicBezTo>
                <a:cubicBezTo>
                  <a:pt x="1536700" y="823524"/>
                  <a:pt x="1531325" y="875447"/>
                  <a:pt x="1521090" y="925594"/>
                </a:cubicBezTo>
                <a:lnTo>
                  <a:pt x="1491688" y="1020556"/>
                </a:lnTo>
                <a:lnTo>
                  <a:pt x="1491950" y="1020556"/>
                </a:lnTo>
                <a:lnTo>
                  <a:pt x="1140478" y="1823920"/>
                </a:lnTo>
                <a:lnTo>
                  <a:pt x="396222" y="1823920"/>
                </a:lnTo>
                <a:lnTo>
                  <a:pt x="44750" y="1020556"/>
                </a:lnTo>
                <a:lnTo>
                  <a:pt x="45012" y="1020556"/>
                </a:lnTo>
                <a:lnTo>
                  <a:pt x="15610" y="925594"/>
                </a:lnTo>
                <a:cubicBezTo>
                  <a:pt x="5375" y="875447"/>
                  <a:pt x="0" y="823524"/>
                  <a:pt x="0" y="770343"/>
                </a:cubicBezTo>
                <a:cubicBezTo>
                  <a:pt x="0" y="344894"/>
                  <a:pt x="344002" y="0"/>
                  <a:pt x="768350" y="0"/>
                </a:cubicBezTo>
                <a:close/>
              </a:path>
            </a:pathLst>
          </a:custGeom>
          <a:solidFill>
            <a:sysClr val="window" lastClr="FFFFFF"/>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34" name="KSO_Shape"/>
          <p:cNvSpPr>
            <a:spLocks/>
          </p:cNvSpPr>
          <p:nvPr/>
        </p:nvSpPr>
        <p:spPr bwMode="auto">
          <a:xfrm>
            <a:off x="1143503" y="2273646"/>
            <a:ext cx="1200984" cy="1166957"/>
          </a:xfrm>
          <a:custGeom>
            <a:avLst/>
            <a:gdLst>
              <a:gd name="T0" fmla="*/ 1300686 w 4656"/>
              <a:gd name="T1" fmla="*/ 3684 h 4524"/>
              <a:gd name="T2" fmla="*/ 1211082 w 4656"/>
              <a:gd name="T3" fmla="*/ 23332 h 4524"/>
              <a:gd name="T4" fmla="*/ 1130071 w 4656"/>
              <a:gd name="T5" fmla="*/ 57715 h 4524"/>
              <a:gd name="T6" fmla="*/ 1056424 w 4656"/>
              <a:gd name="T7" fmla="*/ 106425 h 4524"/>
              <a:gd name="T8" fmla="*/ 991369 w 4656"/>
              <a:gd name="T9" fmla="*/ 167006 h 4524"/>
              <a:gd name="T10" fmla="*/ 943090 w 4656"/>
              <a:gd name="T11" fmla="*/ 200980 h 4524"/>
              <a:gd name="T12" fmla="*/ 882126 w 4656"/>
              <a:gd name="T13" fmla="*/ 135488 h 4524"/>
              <a:gd name="T14" fmla="*/ 812571 w 4656"/>
              <a:gd name="T15" fmla="*/ 80638 h 4524"/>
              <a:gd name="T16" fmla="*/ 735242 w 4656"/>
              <a:gd name="T17" fmla="*/ 38886 h 4524"/>
              <a:gd name="T18" fmla="*/ 650139 w 4656"/>
              <a:gd name="T19" fmla="*/ 11461 h 4524"/>
              <a:gd name="T20" fmla="*/ 556443 w 4656"/>
              <a:gd name="T21" fmla="*/ 0 h 4524"/>
              <a:gd name="T22" fmla="*/ 484842 w 4656"/>
              <a:gd name="T23" fmla="*/ 2456 h 4524"/>
              <a:gd name="T24" fmla="*/ 405467 w 4656"/>
              <a:gd name="T25" fmla="*/ 17192 h 4524"/>
              <a:gd name="T26" fmla="*/ 329774 w 4656"/>
              <a:gd name="T27" fmla="*/ 42161 h 4524"/>
              <a:gd name="T28" fmla="*/ 259810 w 4656"/>
              <a:gd name="T29" fmla="*/ 78182 h 4524"/>
              <a:gd name="T30" fmla="*/ 196392 w 4656"/>
              <a:gd name="T31" fmla="*/ 123617 h 4524"/>
              <a:gd name="T32" fmla="*/ 140338 w 4656"/>
              <a:gd name="T33" fmla="*/ 176830 h 4524"/>
              <a:gd name="T34" fmla="*/ 92059 w 4656"/>
              <a:gd name="T35" fmla="*/ 238229 h 4524"/>
              <a:gd name="T36" fmla="*/ 52780 w 4656"/>
              <a:gd name="T37" fmla="*/ 306177 h 4524"/>
              <a:gd name="T38" fmla="*/ 23731 w 4656"/>
              <a:gd name="T39" fmla="*/ 379856 h 4524"/>
              <a:gd name="T40" fmla="*/ 6137 w 4656"/>
              <a:gd name="T41" fmla="*/ 458447 h 4524"/>
              <a:gd name="T42" fmla="*/ 0 w 4656"/>
              <a:gd name="T43" fmla="*/ 540722 h 4524"/>
              <a:gd name="T44" fmla="*/ 12274 w 4656"/>
              <a:gd name="T45" fmla="*/ 663930 h 4524"/>
              <a:gd name="T46" fmla="*/ 56053 w 4656"/>
              <a:gd name="T47" fmla="*/ 798189 h 4524"/>
              <a:gd name="T48" fmla="*/ 126836 w 4656"/>
              <a:gd name="T49" fmla="*/ 919760 h 4524"/>
              <a:gd name="T50" fmla="*/ 219304 w 4656"/>
              <a:gd name="T51" fmla="*/ 1028641 h 4524"/>
              <a:gd name="T52" fmla="*/ 326910 w 4656"/>
              <a:gd name="T53" fmla="*/ 1126061 h 4524"/>
              <a:gd name="T54" fmla="*/ 461930 w 4656"/>
              <a:gd name="T55" fmla="*/ 1230439 h 4524"/>
              <a:gd name="T56" fmla="*/ 608405 w 4656"/>
              <a:gd name="T57" fmla="*/ 1357331 h 4524"/>
              <a:gd name="T58" fmla="*/ 732787 w 4656"/>
              <a:gd name="T59" fmla="*/ 1485041 h 4524"/>
              <a:gd name="T60" fmla="*/ 842439 w 4656"/>
              <a:gd name="T61" fmla="*/ 1625850 h 4524"/>
              <a:gd name="T62" fmla="*/ 925087 w 4656"/>
              <a:gd name="T63" fmla="*/ 1775255 h 4524"/>
              <a:gd name="T64" fmla="*/ 952500 w 4656"/>
              <a:gd name="T65" fmla="*/ 1851799 h 4524"/>
              <a:gd name="T66" fmla="*/ 990960 w 4656"/>
              <a:gd name="T67" fmla="*/ 1749467 h 4524"/>
              <a:gd name="T68" fmla="*/ 1078927 w 4656"/>
              <a:gd name="T69" fmla="*/ 1601700 h 4524"/>
              <a:gd name="T70" fmla="*/ 1192262 w 4656"/>
              <a:gd name="T71" fmla="*/ 1462528 h 4524"/>
              <a:gd name="T72" fmla="*/ 1317461 w 4656"/>
              <a:gd name="T73" fmla="*/ 1337274 h 4524"/>
              <a:gd name="T74" fmla="*/ 1482349 w 4656"/>
              <a:gd name="T75" fmla="*/ 1199330 h 4524"/>
              <a:gd name="T76" fmla="*/ 1596910 w 4656"/>
              <a:gd name="T77" fmla="*/ 1110506 h 4524"/>
              <a:gd name="T78" fmla="*/ 1702062 w 4656"/>
              <a:gd name="T79" fmla="*/ 1011040 h 4524"/>
              <a:gd name="T80" fmla="*/ 1791256 w 4656"/>
              <a:gd name="T81" fmla="*/ 900521 h 4524"/>
              <a:gd name="T82" fmla="*/ 1858357 w 4656"/>
              <a:gd name="T83" fmla="*/ 776904 h 4524"/>
              <a:gd name="T84" fmla="*/ 1896817 w 4656"/>
              <a:gd name="T85" fmla="*/ 639779 h 4524"/>
              <a:gd name="T86" fmla="*/ 1905000 w 4656"/>
              <a:gd name="T87" fmla="*/ 526805 h 4524"/>
              <a:gd name="T88" fmla="*/ 1896408 w 4656"/>
              <a:gd name="T89" fmla="*/ 444939 h 4524"/>
              <a:gd name="T90" fmla="*/ 1876769 w 4656"/>
              <a:gd name="T91" fmla="*/ 367167 h 4524"/>
              <a:gd name="T92" fmla="*/ 1846082 w 4656"/>
              <a:gd name="T93" fmla="*/ 294307 h 4524"/>
              <a:gd name="T94" fmla="*/ 1805168 w 4656"/>
              <a:gd name="T95" fmla="*/ 227586 h 4524"/>
              <a:gd name="T96" fmla="*/ 1755660 w 4656"/>
              <a:gd name="T97" fmla="*/ 167415 h 4524"/>
              <a:gd name="T98" fmla="*/ 1698380 w 4656"/>
              <a:gd name="T99" fmla="*/ 115021 h 4524"/>
              <a:gd name="T100" fmla="*/ 1633734 w 4656"/>
              <a:gd name="T101" fmla="*/ 71632 h 4524"/>
              <a:gd name="T102" fmla="*/ 1562951 w 4656"/>
              <a:gd name="T103" fmla="*/ 37249 h 4524"/>
              <a:gd name="T104" fmla="*/ 1486849 w 4656"/>
              <a:gd name="T105" fmla="*/ 13917 h 4524"/>
              <a:gd name="T106" fmla="*/ 1406247 w 4656"/>
              <a:gd name="T107" fmla="*/ 1637 h 452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656" h="4524">
                <a:moveTo>
                  <a:pt x="3336" y="0"/>
                </a:moveTo>
                <a:lnTo>
                  <a:pt x="3336" y="0"/>
                </a:lnTo>
                <a:lnTo>
                  <a:pt x="3295" y="0"/>
                </a:lnTo>
                <a:lnTo>
                  <a:pt x="3256" y="3"/>
                </a:lnTo>
                <a:lnTo>
                  <a:pt x="3217" y="5"/>
                </a:lnTo>
                <a:lnTo>
                  <a:pt x="3179" y="9"/>
                </a:lnTo>
                <a:lnTo>
                  <a:pt x="3142" y="14"/>
                </a:lnTo>
                <a:lnTo>
                  <a:pt x="3103" y="21"/>
                </a:lnTo>
                <a:lnTo>
                  <a:pt x="3068" y="28"/>
                </a:lnTo>
                <a:lnTo>
                  <a:pt x="3031" y="37"/>
                </a:lnTo>
                <a:lnTo>
                  <a:pt x="2995" y="46"/>
                </a:lnTo>
                <a:lnTo>
                  <a:pt x="2960" y="57"/>
                </a:lnTo>
                <a:lnTo>
                  <a:pt x="2926" y="68"/>
                </a:lnTo>
                <a:lnTo>
                  <a:pt x="2892" y="81"/>
                </a:lnTo>
                <a:lnTo>
                  <a:pt x="2859" y="95"/>
                </a:lnTo>
                <a:lnTo>
                  <a:pt x="2825" y="110"/>
                </a:lnTo>
                <a:lnTo>
                  <a:pt x="2793" y="125"/>
                </a:lnTo>
                <a:lnTo>
                  <a:pt x="2762" y="141"/>
                </a:lnTo>
                <a:lnTo>
                  <a:pt x="2730" y="160"/>
                </a:lnTo>
                <a:lnTo>
                  <a:pt x="2699" y="177"/>
                </a:lnTo>
                <a:lnTo>
                  <a:pt x="2669" y="197"/>
                </a:lnTo>
                <a:lnTo>
                  <a:pt x="2640" y="217"/>
                </a:lnTo>
                <a:lnTo>
                  <a:pt x="2610" y="238"/>
                </a:lnTo>
                <a:lnTo>
                  <a:pt x="2582" y="260"/>
                </a:lnTo>
                <a:lnTo>
                  <a:pt x="2555" y="282"/>
                </a:lnTo>
                <a:lnTo>
                  <a:pt x="2527" y="306"/>
                </a:lnTo>
                <a:lnTo>
                  <a:pt x="2500" y="331"/>
                </a:lnTo>
                <a:lnTo>
                  <a:pt x="2474" y="355"/>
                </a:lnTo>
                <a:lnTo>
                  <a:pt x="2448" y="381"/>
                </a:lnTo>
                <a:lnTo>
                  <a:pt x="2423" y="408"/>
                </a:lnTo>
                <a:lnTo>
                  <a:pt x="2399" y="435"/>
                </a:lnTo>
                <a:lnTo>
                  <a:pt x="2375" y="462"/>
                </a:lnTo>
                <a:lnTo>
                  <a:pt x="2351" y="491"/>
                </a:lnTo>
                <a:lnTo>
                  <a:pt x="2328" y="520"/>
                </a:lnTo>
                <a:lnTo>
                  <a:pt x="2305" y="491"/>
                </a:lnTo>
                <a:lnTo>
                  <a:pt x="2282" y="462"/>
                </a:lnTo>
                <a:lnTo>
                  <a:pt x="2258" y="435"/>
                </a:lnTo>
                <a:lnTo>
                  <a:pt x="2232" y="408"/>
                </a:lnTo>
                <a:lnTo>
                  <a:pt x="2208" y="381"/>
                </a:lnTo>
                <a:lnTo>
                  <a:pt x="2182" y="355"/>
                </a:lnTo>
                <a:lnTo>
                  <a:pt x="2156" y="331"/>
                </a:lnTo>
                <a:lnTo>
                  <a:pt x="2129" y="306"/>
                </a:lnTo>
                <a:lnTo>
                  <a:pt x="2102" y="282"/>
                </a:lnTo>
                <a:lnTo>
                  <a:pt x="2074" y="260"/>
                </a:lnTo>
                <a:lnTo>
                  <a:pt x="2045" y="238"/>
                </a:lnTo>
                <a:lnTo>
                  <a:pt x="2016" y="217"/>
                </a:lnTo>
                <a:lnTo>
                  <a:pt x="1986" y="197"/>
                </a:lnTo>
                <a:lnTo>
                  <a:pt x="1956" y="177"/>
                </a:lnTo>
                <a:lnTo>
                  <a:pt x="1925" y="160"/>
                </a:lnTo>
                <a:lnTo>
                  <a:pt x="1894" y="141"/>
                </a:lnTo>
                <a:lnTo>
                  <a:pt x="1863" y="125"/>
                </a:lnTo>
                <a:lnTo>
                  <a:pt x="1830" y="110"/>
                </a:lnTo>
                <a:lnTo>
                  <a:pt x="1797" y="95"/>
                </a:lnTo>
                <a:lnTo>
                  <a:pt x="1763" y="81"/>
                </a:lnTo>
                <a:lnTo>
                  <a:pt x="1730" y="68"/>
                </a:lnTo>
                <a:lnTo>
                  <a:pt x="1695" y="57"/>
                </a:lnTo>
                <a:lnTo>
                  <a:pt x="1661" y="46"/>
                </a:lnTo>
                <a:lnTo>
                  <a:pt x="1625" y="37"/>
                </a:lnTo>
                <a:lnTo>
                  <a:pt x="1589" y="28"/>
                </a:lnTo>
                <a:lnTo>
                  <a:pt x="1552" y="21"/>
                </a:lnTo>
                <a:lnTo>
                  <a:pt x="1515" y="14"/>
                </a:lnTo>
                <a:lnTo>
                  <a:pt x="1477" y="9"/>
                </a:lnTo>
                <a:lnTo>
                  <a:pt x="1439" y="5"/>
                </a:lnTo>
                <a:lnTo>
                  <a:pt x="1400" y="3"/>
                </a:lnTo>
                <a:lnTo>
                  <a:pt x="1360" y="0"/>
                </a:lnTo>
                <a:lnTo>
                  <a:pt x="1320" y="0"/>
                </a:lnTo>
                <a:lnTo>
                  <a:pt x="1286" y="0"/>
                </a:lnTo>
                <a:lnTo>
                  <a:pt x="1253" y="1"/>
                </a:lnTo>
                <a:lnTo>
                  <a:pt x="1218" y="4"/>
                </a:lnTo>
                <a:lnTo>
                  <a:pt x="1185" y="6"/>
                </a:lnTo>
                <a:lnTo>
                  <a:pt x="1152" y="11"/>
                </a:lnTo>
                <a:lnTo>
                  <a:pt x="1119" y="15"/>
                </a:lnTo>
                <a:lnTo>
                  <a:pt x="1087" y="20"/>
                </a:lnTo>
                <a:lnTo>
                  <a:pt x="1054" y="27"/>
                </a:lnTo>
                <a:lnTo>
                  <a:pt x="1022" y="34"/>
                </a:lnTo>
                <a:lnTo>
                  <a:pt x="991" y="42"/>
                </a:lnTo>
                <a:lnTo>
                  <a:pt x="958" y="50"/>
                </a:lnTo>
                <a:lnTo>
                  <a:pt x="927" y="59"/>
                </a:lnTo>
                <a:lnTo>
                  <a:pt x="897" y="70"/>
                </a:lnTo>
                <a:lnTo>
                  <a:pt x="866" y="80"/>
                </a:lnTo>
                <a:lnTo>
                  <a:pt x="836" y="91"/>
                </a:lnTo>
                <a:lnTo>
                  <a:pt x="806" y="103"/>
                </a:lnTo>
                <a:lnTo>
                  <a:pt x="777" y="117"/>
                </a:lnTo>
                <a:lnTo>
                  <a:pt x="748" y="130"/>
                </a:lnTo>
                <a:lnTo>
                  <a:pt x="719" y="145"/>
                </a:lnTo>
                <a:lnTo>
                  <a:pt x="690" y="158"/>
                </a:lnTo>
                <a:lnTo>
                  <a:pt x="663" y="175"/>
                </a:lnTo>
                <a:lnTo>
                  <a:pt x="635" y="191"/>
                </a:lnTo>
                <a:lnTo>
                  <a:pt x="608" y="208"/>
                </a:lnTo>
                <a:lnTo>
                  <a:pt x="582" y="225"/>
                </a:lnTo>
                <a:lnTo>
                  <a:pt x="555" y="243"/>
                </a:lnTo>
                <a:lnTo>
                  <a:pt x="530" y="262"/>
                </a:lnTo>
                <a:lnTo>
                  <a:pt x="504" y="281"/>
                </a:lnTo>
                <a:lnTo>
                  <a:pt x="480" y="302"/>
                </a:lnTo>
                <a:lnTo>
                  <a:pt x="456" y="321"/>
                </a:lnTo>
                <a:lnTo>
                  <a:pt x="432" y="343"/>
                </a:lnTo>
                <a:lnTo>
                  <a:pt x="408" y="364"/>
                </a:lnTo>
                <a:lnTo>
                  <a:pt x="387" y="386"/>
                </a:lnTo>
                <a:lnTo>
                  <a:pt x="365" y="409"/>
                </a:lnTo>
                <a:lnTo>
                  <a:pt x="343" y="432"/>
                </a:lnTo>
                <a:lnTo>
                  <a:pt x="322" y="457"/>
                </a:lnTo>
                <a:lnTo>
                  <a:pt x="301" y="481"/>
                </a:lnTo>
                <a:lnTo>
                  <a:pt x="281" y="505"/>
                </a:lnTo>
                <a:lnTo>
                  <a:pt x="262" y="530"/>
                </a:lnTo>
                <a:lnTo>
                  <a:pt x="243" y="556"/>
                </a:lnTo>
                <a:lnTo>
                  <a:pt x="225" y="582"/>
                </a:lnTo>
                <a:lnTo>
                  <a:pt x="207" y="609"/>
                </a:lnTo>
                <a:lnTo>
                  <a:pt x="190" y="636"/>
                </a:lnTo>
                <a:lnTo>
                  <a:pt x="174" y="663"/>
                </a:lnTo>
                <a:lnTo>
                  <a:pt x="159" y="691"/>
                </a:lnTo>
                <a:lnTo>
                  <a:pt x="144" y="719"/>
                </a:lnTo>
                <a:lnTo>
                  <a:pt x="129" y="748"/>
                </a:lnTo>
                <a:lnTo>
                  <a:pt x="116" y="777"/>
                </a:lnTo>
                <a:lnTo>
                  <a:pt x="104" y="807"/>
                </a:lnTo>
                <a:lnTo>
                  <a:pt x="91" y="837"/>
                </a:lnTo>
                <a:lnTo>
                  <a:pt x="79" y="867"/>
                </a:lnTo>
                <a:lnTo>
                  <a:pt x="69" y="897"/>
                </a:lnTo>
                <a:lnTo>
                  <a:pt x="58" y="928"/>
                </a:lnTo>
                <a:lnTo>
                  <a:pt x="49" y="959"/>
                </a:lnTo>
                <a:lnTo>
                  <a:pt x="41" y="990"/>
                </a:lnTo>
                <a:lnTo>
                  <a:pt x="33" y="1023"/>
                </a:lnTo>
                <a:lnTo>
                  <a:pt x="26" y="1055"/>
                </a:lnTo>
                <a:lnTo>
                  <a:pt x="20" y="1087"/>
                </a:lnTo>
                <a:lnTo>
                  <a:pt x="15" y="1120"/>
                </a:lnTo>
                <a:lnTo>
                  <a:pt x="10" y="1153"/>
                </a:lnTo>
                <a:lnTo>
                  <a:pt x="6" y="1185"/>
                </a:lnTo>
                <a:lnTo>
                  <a:pt x="3" y="1219"/>
                </a:lnTo>
                <a:lnTo>
                  <a:pt x="1" y="1252"/>
                </a:lnTo>
                <a:lnTo>
                  <a:pt x="0" y="1287"/>
                </a:lnTo>
                <a:lnTo>
                  <a:pt x="0" y="1321"/>
                </a:lnTo>
                <a:lnTo>
                  <a:pt x="1" y="1383"/>
                </a:lnTo>
                <a:lnTo>
                  <a:pt x="4" y="1444"/>
                </a:lnTo>
                <a:lnTo>
                  <a:pt x="10" y="1504"/>
                </a:lnTo>
                <a:lnTo>
                  <a:pt x="18" y="1563"/>
                </a:lnTo>
                <a:lnTo>
                  <a:pt x="30" y="1622"/>
                </a:lnTo>
                <a:lnTo>
                  <a:pt x="42" y="1679"/>
                </a:lnTo>
                <a:lnTo>
                  <a:pt x="57" y="1735"/>
                </a:lnTo>
                <a:lnTo>
                  <a:pt x="75" y="1791"/>
                </a:lnTo>
                <a:lnTo>
                  <a:pt x="93" y="1845"/>
                </a:lnTo>
                <a:lnTo>
                  <a:pt x="114" y="1898"/>
                </a:lnTo>
                <a:lnTo>
                  <a:pt x="137" y="1950"/>
                </a:lnTo>
                <a:lnTo>
                  <a:pt x="161" y="2002"/>
                </a:lnTo>
                <a:lnTo>
                  <a:pt x="188" y="2053"/>
                </a:lnTo>
                <a:lnTo>
                  <a:pt x="217" y="2103"/>
                </a:lnTo>
                <a:lnTo>
                  <a:pt x="246" y="2151"/>
                </a:lnTo>
                <a:lnTo>
                  <a:pt x="278" y="2200"/>
                </a:lnTo>
                <a:lnTo>
                  <a:pt x="310" y="2247"/>
                </a:lnTo>
                <a:lnTo>
                  <a:pt x="345" y="2293"/>
                </a:lnTo>
                <a:lnTo>
                  <a:pt x="380" y="2338"/>
                </a:lnTo>
                <a:lnTo>
                  <a:pt x="417" y="2383"/>
                </a:lnTo>
                <a:lnTo>
                  <a:pt x="456" y="2427"/>
                </a:lnTo>
                <a:lnTo>
                  <a:pt x="495" y="2470"/>
                </a:lnTo>
                <a:lnTo>
                  <a:pt x="536" y="2513"/>
                </a:lnTo>
                <a:lnTo>
                  <a:pt x="577" y="2554"/>
                </a:lnTo>
                <a:lnTo>
                  <a:pt x="620" y="2595"/>
                </a:lnTo>
                <a:lnTo>
                  <a:pt x="663" y="2635"/>
                </a:lnTo>
                <a:lnTo>
                  <a:pt x="708" y="2675"/>
                </a:lnTo>
                <a:lnTo>
                  <a:pt x="753" y="2713"/>
                </a:lnTo>
                <a:lnTo>
                  <a:pt x="799" y="2751"/>
                </a:lnTo>
                <a:lnTo>
                  <a:pt x="845" y="2788"/>
                </a:lnTo>
                <a:lnTo>
                  <a:pt x="892" y="2825"/>
                </a:lnTo>
                <a:lnTo>
                  <a:pt x="940" y="2861"/>
                </a:lnTo>
                <a:lnTo>
                  <a:pt x="1032" y="2930"/>
                </a:lnTo>
                <a:lnTo>
                  <a:pt x="1129" y="3006"/>
                </a:lnTo>
                <a:lnTo>
                  <a:pt x="1229" y="3087"/>
                </a:lnTo>
                <a:lnTo>
                  <a:pt x="1279" y="3131"/>
                </a:lnTo>
                <a:lnTo>
                  <a:pt x="1331" y="3175"/>
                </a:lnTo>
                <a:lnTo>
                  <a:pt x="1383" y="3221"/>
                </a:lnTo>
                <a:lnTo>
                  <a:pt x="1435" y="3267"/>
                </a:lnTo>
                <a:lnTo>
                  <a:pt x="1487" y="3316"/>
                </a:lnTo>
                <a:lnTo>
                  <a:pt x="1539" y="3365"/>
                </a:lnTo>
                <a:lnTo>
                  <a:pt x="1590" y="3415"/>
                </a:lnTo>
                <a:lnTo>
                  <a:pt x="1642" y="3467"/>
                </a:lnTo>
                <a:lnTo>
                  <a:pt x="1692" y="3520"/>
                </a:lnTo>
                <a:lnTo>
                  <a:pt x="1743" y="3573"/>
                </a:lnTo>
                <a:lnTo>
                  <a:pt x="1791" y="3628"/>
                </a:lnTo>
                <a:lnTo>
                  <a:pt x="1840" y="3683"/>
                </a:lnTo>
                <a:lnTo>
                  <a:pt x="1886" y="3740"/>
                </a:lnTo>
                <a:lnTo>
                  <a:pt x="1932" y="3796"/>
                </a:lnTo>
                <a:lnTo>
                  <a:pt x="1976" y="3854"/>
                </a:lnTo>
                <a:lnTo>
                  <a:pt x="2019" y="3913"/>
                </a:lnTo>
                <a:lnTo>
                  <a:pt x="2059" y="3972"/>
                </a:lnTo>
                <a:lnTo>
                  <a:pt x="2098" y="4031"/>
                </a:lnTo>
                <a:lnTo>
                  <a:pt x="2135" y="4091"/>
                </a:lnTo>
                <a:lnTo>
                  <a:pt x="2171" y="4152"/>
                </a:lnTo>
                <a:lnTo>
                  <a:pt x="2204" y="4213"/>
                </a:lnTo>
                <a:lnTo>
                  <a:pt x="2234" y="4274"/>
                </a:lnTo>
                <a:lnTo>
                  <a:pt x="2261" y="4337"/>
                </a:lnTo>
                <a:lnTo>
                  <a:pt x="2287" y="4399"/>
                </a:lnTo>
                <a:lnTo>
                  <a:pt x="2298" y="4430"/>
                </a:lnTo>
                <a:lnTo>
                  <a:pt x="2309" y="4462"/>
                </a:lnTo>
                <a:lnTo>
                  <a:pt x="2319" y="4493"/>
                </a:lnTo>
                <a:lnTo>
                  <a:pt x="2328" y="4524"/>
                </a:lnTo>
                <a:lnTo>
                  <a:pt x="2338" y="4493"/>
                </a:lnTo>
                <a:lnTo>
                  <a:pt x="2347" y="4462"/>
                </a:lnTo>
                <a:lnTo>
                  <a:pt x="2358" y="4430"/>
                </a:lnTo>
                <a:lnTo>
                  <a:pt x="2369" y="4399"/>
                </a:lnTo>
                <a:lnTo>
                  <a:pt x="2394" y="4337"/>
                </a:lnTo>
                <a:lnTo>
                  <a:pt x="2422" y="4274"/>
                </a:lnTo>
                <a:lnTo>
                  <a:pt x="2452" y="4213"/>
                </a:lnTo>
                <a:lnTo>
                  <a:pt x="2484" y="4152"/>
                </a:lnTo>
                <a:lnTo>
                  <a:pt x="2520" y="4091"/>
                </a:lnTo>
                <a:lnTo>
                  <a:pt x="2557" y="4031"/>
                </a:lnTo>
                <a:lnTo>
                  <a:pt x="2596" y="3972"/>
                </a:lnTo>
                <a:lnTo>
                  <a:pt x="2637" y="3913"/>
                </a:lnTo>
                <a:lnTo>
                  <a:pt x="2680" y="3854"/>
                </a:lnTo>
                <a:lnTo>
                  <a:pt x="2723" y="3796"/>
                </a:lnTo>
                <a:lnTo>
                  <a:pt x="2770" y="3740"/>
                </a:lnTo>
                <a:lnTo>
                  <a:pt x="2817" y="3683"/>
                </a:lnTo>
                <a:lnTo>
                  <a:pt x="2864" y="3628"/>
                </a:lnTo>
                <a:lnTo>
                  <a:pt x="2914" y="3573"/>
                </a:lnTo>
                <a:lnTo>
                  <a:pt x="2964" y="3520"/>
                </a:lnTo>
                <a:lnTo>
                  <a:pt x="3015" y="3467"/>
                </a:lnTo>
                <a:lnTo>
                  <a:pt x="3065" y="3415"/>
                </a:lnTo>
                <a:lnTo>
                  <a:pt x="3117" y="3365"/>
                </a:lnTo>
                <a:lnTo>
                  <a:pt x="3168" y="3316"/>
                </a:lnTo>
                <a:lnTo>
                  <a:pt x="3220" y="3267"/>
                </a:lnTo>
                <a:lnTo>
                  <a:pt x="3272" y="3221"/>
                </a:lnTo>
                <a:lnTo>
                  <a:pt x="3324" y="3175"/>
                </a:lnTo>
                <a:lnTo>
                  <a:pt x="3376" y="3131"/>
                </a:lnTo>
                <a:lnTo>
                  <a:pt x="3427" y="3087"/>
                </a:lnTo>
                <a:lnTo>
                  <a:pt x="3527" y="3006"/>
                </a:lnTo>
                <a:lnTo>
                  <a:pt x="3623" y="2930"/>
                </a:lnTo>
                <a:lnTo>
                  <a:pt x="3716" y="2861"/>
                </a:lnTo>
                <a:lnTo>
                  <a:pt x="3763" y="2825"/>
                </a:lnTo>
                <a:lnTo>
                  <a:pt x="3810" y="2788"/>
                </a:lnTo>
                <a:lnTo>
                  <a:pt x="3858" y="2751"/>
                </a:lnTo>
                <a:lnTo>
                  <a:pt x="3903" y="2713"/>
                </a:lnTo>
                <a:lnTo>
                  <a:pt x="3948" y="2675"/>
                </a:lnTo>
                <a:lnTo>
                  <a:pt x="3993" y="2635"/>
                </a:lnTo>
                <a:lnTo>
                  <a:pt x="4037" y="2595"/>
                </a:lnTo>
                <a:lnTo>
                  <a:pt x="4078" y="2554"/>
                </a:lnTo>
                <a:lnTo>
                  <a:pt x="4120" y="2513"/>
                </a:lnTo>
                <a:lnTo>
                  <a:pt x="4160" y="2470"/>
                </a:lnTo>
                <a:lnTo>
                  <a:pt x="4201" y="2427"/>
                </a:lnTo>
                <a:lnTo>
                  <a:pt x="4239" y="2383"/>
                </a:lnTo>
                <a:lnTo>
                  <a:pt x="4276" y="2338"/>
                </a:lnTo>
                <a:lnTo>
                  <a:pt x="4311" y="2293"/>
                </a:lnTo>
                <a:lnTo>
                  <a:pt x="4345" y="2247"/>
                </a:lnTo>
                <a:lnTo>
                  <a:pt x="4378" y="2200"/>
                </a:lnTo>
                <a:lnTo>
                  <a:pt x="4410" y="2151"/>
                </a:lnTo>
                <a:lnTo>
                  <a:pt x="4439" y="2103"/>
                </a:lnTo>
                <a:lnTo>
                  <a:pt x="4468" y="2053"/>
                </a:lnTo>
                <a:lnTo>
                  <a:pt x="4494" y="2002"/>
                </a:lnTo>
                <a:lnTo>
                  <a:pt x="4519" y="1950"/>
                </a:lnTo>
                <a:lnTo>
                  <a:pt x="4542" y="1898"/>
                </a:lnTo>
                <a:lnTo>
                  <a:pt x="4562" y="1845"/>
                </a:lnTo>
                <a:lnTo>
                  <a:pt x="4581" y="1791"/>
                </a:lnTo>
                <a:lnTo>
                  <a:pt x="4598" y="1735"/>
                </a:lnTo>
                <a:lnTo>
                  <a:pt x="4613" y="1679"/>
                </a:lnTo>
                <a:lnTo>
                  <a:pt x="4626" y="1622"/>
                </a:lnTo>
                <a:lnTo>
                  <a:pt x="4636" y="1563"/>
                </a:lnTo>
                <a:lnTo>
                  <a:pt x="4646" y="1504"/>
                </a:lnTo>
                <a:lnTo>
                  <a:pt x="4651" y="1444"/>
                </a:lnTo>
                <a:lnTo>
                  <a:pt x="4655" y="1383"/>
                </a:lnTo>
                <a:lnTo>
                  <a:pt x="4656" y="1321"/>
                </a:lnTo>
                <a:lnTo>
                  <a:pt x="4656" y="1287"/>
                </a:lnTo>
                <a:lnTo>
                  <a:pt x="4655" y="1252"/>
                </a:lnTo>
                <a:lnTo>
                  <a:pt x="4653" y="1219"/>
                </a:lnTo>
                <a:lnTo>
                  <a:pt x="4649" y="1185"/>
                </a:lnTo>
                <a:lnTo>
                  <a:pt x="4646" y="1153"/>
                </a:lnTo>
                <a:lnTo>
                  <a:pt x="4641" y="1120"/>
                </a:lnTo>
                <a:lnTo>
                  <a:pt x="4635" y="1087"/>
                </a:lnTo>
                <a:lnTo>
                  <a:pt x="4629" y="1055"/>
                </a:lnTo>
                <a:lnTo>
                  <a:pt x="4623" y="1023"/>
                </a:lnTo>
                <a:lnTo>
                  <a:pt x="4614" y="990"/>
                </a:lnTo>
                <a:lnTo>
                  <a:pt x="4606" y="959"/>
                </a:lnTo>
                <a:lnTo>
                  <a:pt x="4597" y="928"/>
                </a:lnTo>
                <a:lnTo>
                  <a:pt x="4587" y="897"/>
                </a:lnTo>
                <a:lnTo>
                  <a:pt x="4576" y="867"/>
                </a:lnTo>
                <a:lnTo>
                  <a:pt x="4565" y="837"/>
                </a:lnTo>
                <a:lnTo>
                  <a:pt x="4552" y="807"/>
                </a:lnTo>
                <a:lnTo>
                  <a:pt x="4539" y="777"/>
                </a:lnTo>
                <a:lnTo>
                  <a:pt x="4527" y="748"/>
                </a:lnTo>
                <a:lnTo>
                  <a:pt x="4512" y="719"/>
                </a:lnTo>
                <a:lnTo>
                  <a:pt x="4497" y="691"/>
                </a:lnTo>
                <a:lnTo>
                  <a:pt x="4482" y="663"/>
                </a:lnTo>
                <a:lnTo>
                  <a:pt x="4465" y="636"/>
                </a:lnTo>
                <a:lnTo>
                  <a:pt x="4448" y="609"/>
                </a:lnTo>
                <a:lnTo>
                  <a:pt x="4431" y="582"/>
                </a:lnTo>
                <a:lnTo>
                  <a:pt x="4412" y="556"/>
                </a:lnTo>
                <a:lnTo>
                  <a:pt x="4394" y="530"/>
                </a:lnTo>
                <a:lnTo>
                  <a:pt x="4374" y="505"/>
                </a:lnTo>
                <a:lnTo>
                  <a:pt x="4355" y="481"/>
                </a:lnTo>
                <a:lnTo>
                  <a:pt x="4334" y="457"/>
                </a:lnTo>
                <a:lnTo>
                  <a:pt x="4313" y="432"/>
                </a:lnTo>
                <a:lnTo>
                  <a:pt x="4291" y="409"/>
                </a:lnTo>
                <a:lnTo>
                  <a:pt x="4269" y="386"/>
                </a:lnTo>
                <a:lnTo>
                  <a:pt x="4247" y="364"/>
                </a:lnTo>
                <a:lnTo>
                  <a:pt x="4224" y="343"/>
                </a:lnTo>
                <a:lnTo>
                  <a:pt x="4200" y="321"/>
                </a:lnTo>
                <a:lnTo>
                  <a:pt x="4175" y="302"/>
                </a:lnTo>
                <a:lnTo>
                  <a:pt x="4151" y="281"/>
                </a:lnTo>
                <a:lnTo>
                  <a:pt x="4126" y="262"/>
                </a:lnTo>
                <a:lnTo>
                  <a:pt x="4100" y="243"/>
                </a:lnTo>
                <a:lnTo>
                  <a:pt x="4074" y="225"/>
                </a:lnTo>
                <a:lnTo>
                  <a:pt x="4047" y="208"/>
                </a:lnTo>
                <a:lnTo>
                  <a:pt x="4021" y="191"/>
                </a:lnTo>
                <a:lnTo>
                  <a:pt x="3993" y="175"/>
                </a:lnTo>
                <a:lnTo>
                  <a:pt x="3965" y="158"/>
                </a:lnTo>
                <a:lnTo>
                  <a:pt x="3936" y="145"/>
                </a:lnTo>
                <a:lnTo>
                  <a:pt x="3907" y="130"/>
                </a:lnTo>
                <a:lnTo>
                  <a:pt x="3879" y="117"/>
                </a:lnTo>
                <a:lnTo>
                  <a:pt x="3850" y="103"/>
                </a:lnTo>
                <a:lnTo>
                  <a:pt x="3820" y="91"/>
                </a:lnTo>
                <a:lnTo>
                  <a:pt x="3790" y="80"/>
                </a:lnTo>
                <a:lnTo>
                  <a:pt x="3758" y="70"/>
                </a:lnTo>
                <a:lnTo>
                  <a:pt x="3728" y="59"/>
                </a:lnTo>
                <a:lnTo>
                  <a:pt x="3697" y="50"/>
                </a:lnTo>
                <a:lnTo>
                  <a:pt x="3665" y="42"/>
                </a:lnTo>
                <a:lnTo>
                  <a:pt x="3634" y="34"/>
                </a:lnTo>
                <a:lnTo>
                  <a:pt x="3601" y="27"/>
                </a:lnTo>
                <a:lnTo>
                  <a:pt x="3569" y="20"/>
                </a:lnTo>
                <a:lnTo>
                  <a:pt x="3537" y="15"/>
                </a:lnTo>
                <a:lnTo>
                  <a:pt x="3503" y="11"/>
                </a:lnTo>
                <a:lnTo>
                  <a:pt x="3470" y="6"/>
                </a:lnTo>
                <a:lnTo>
                  <a:pt x="3437" y="4"/>
                </a:lnTo>
                <a:lnTo>
                  <a:pt x="3403" y="1"/>
                </a:lnTo>
                <a:lnTo>
                  <a:pt x="3369" y="0"/>
                </a:lnTo>
                <a:lnTo>
                  <a:pt x="3336" y="0"/>
                </a:lnTo>
                <a:close/>
              </a:path>
            </a:pathLst>
          </a:custGeom>
          <a:solidFill>
            <a:sysClr val="window" lastClr="FFFFFF"/>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35" name="KSO_Shape"/>
          <p:cNvSpPr>
            <a:spLocks/>
          </p:cNvSpPr>
          <p:nvPr/>
        </p:nvSpPr>
        <p:spPr bwMode="auto">
          <a:xfrm>
            <a:off x="3798761" y="4843194"/>
            <a:ext cx="944775" cy="1200985"/>
          </a:xfrm>
          <a:custGeom>
            <a:avLst/>
            <a:gdLst>
              <a:gd name="T0" fmla="*/ 769455 w 4116"/>
              <a:gd name="T1" fmla="*/ 749055 h 5239"/>
              <a:gd name="T2" fmla="*/ 608652 w 4116"/>
              <a:gd name="T3" fmla="*/ 766145 h 5239"/>
              <a:gd name="T4" fmla="*/ 337614 w 4116"/>
              <a:gd name="T5" fmla="*/ 920683 h 5239"/>
              <a:gd name="T6" fmla="*/ 253575 w 4116"/>
              <a:gd name="T7" fmla="*/ 1028315 h 5239"/>
              <a:gd name="T8" fmla="*/ 196457 w 4116"/>
              <a:gd name="T9" fmla="*/ 1154127 h 5239"/>
              <a:gd name="T10" fmla="*/ 171354 w 4116"/>
              <a:gd name="T11" fmla="*/ 1294120 h 5239"/>
              <a:gd name="T12" fmla="*/ 176811 w 4116"/>
              <a:gd name="T13" fmla="*/ 1414842 h 5239"/>
              <a:gd name="T14" fmla="*/ 210645 w 4116"/>
              <a:gd name="T15" fmla="*/ 1539199 h 5239"/>
              <a:gd name="T16" fmla="*/ 269218 w 4116"/>
              <a:gd name="T17" fmla="*/ 1650103 h 5239"/>
              <a:gd name="T18" fmla="*/ 349620 w 4116"/>
              <a:gd name="T19" fmla="*/ 1745371 h 5239"/>
              <a:gd name="T20" fmla="*/ 448940 w 4116"/>
              <a:gd name="T21" fmla="*/ 1821368 h 5239"/>
              <a:gd name="T22" fmla="*/ 563539 w 4116"/>
              <a:gd name="T23" fmla="*/ 1874456 h 5239"/>
              <a:gd name="T24" fmla="*/ 689781 w 4116"/>
              <a:gd name="T25" fmla="*/ 1902091 h 5239"/>
              <a:gd name="T26" fmla="*/ 808019 w 4116"/>
              <a:gd name="T27" fmla="*/ 1902091 h 5239"/>
              <a:gd name="T28" fmla="*/ 934624 w 4116"/>
              <a:gd name="T29" fmla="*/ 1874456 h 5239"/>
              <a:gd name="T30" fmla="*/ 1048860 w 4116"/>
              <a:gd name="T31" fmla="*/ 1821368 h 5239"/>
              <a:gd name="T32" fmla="*/ 1147816 w 4116"/>
              <a:gd name="T33" fmla="*/ 1745371 h 5239"/>
              <a:gd name="T34" fmla="*/ 1228218 w 4116"/>
              <a:gd name="T35" fmla="*/ 1650103 h 5239"/>
              <a:gd name="T36" fmla="*/ 1287155 w 4116"/>
              <a:gd name="T37" fmla="*/ 1539199 h 5239"/>
              <a:gd name="T38" fmla="*/ 1320625 w 4116"/>
              <a:gd name="T39" fmla="*/ 1414842 h 5239"/>
              <a:gd name="T40" fmla="*/ 1326082 w 4116"/>
              <a:gd name="T41" fmla="*/ 1291575 h 5239"/>
              <a:gd name="T42" fmla="*/ 1296977 w 4116"/>
              <a:gd name="T43" fmla="*/ 1141400 h 5239"/>
              <a:gd name="T44" fmla="*/ 1231128 w 4116"/>
              <a:gd name="T45" fmla="*/ 1007588 h 5239"/>
              <a:gd name="T46" fmla="*/ 1134355 w 4116"/>
              <a:gd name="T47" fmla="*/ 895957 h 5239"/>
              <a:gd name="T48" fmla="*/ 1120530 w 4116"/>
              <a:gd name="T49" fmla="*/ 1326846 h 5239"/>
              <a:gd name="T50" fmla="*/ 1110708 w 4116"/>
              <a:gd name="T51" fmla="*/ 1410478 h 5239"/>
              <a:gd name="T52" fmla="*/ 1075418 w 4116"/>
              <a:gd name="T53" fmla="*/ 1503928 h 5239"/>
              <a:gd name="T54" fmla="*/ 971005 w 4116"/>
              <a:gd name="T55" fmla="*/ 1624286 h 5239"/>
              <a:gd name="T56" fmla="*/ 859316 w 4116"/>
              <a:gd name="T57" fmla="*/ 1681738 h 5239"/>
              <a:gd name="T58" fmla="*/ 777459 w 4116"/>
              <a:gd name="T59" fmla="*/ 1697374 h 5239"/>
              <a:gd name="T60" fmla="*/ 701787 w 4116"/>
              <a:gd name="T61" fmla="*/ 1695192 h 5239"/>
              <a:gd name="T62" fmla="*/ 621385 w 4116"/>
              <a:gd name="T63" fmla="*/ 1675556 h 5239"/>
              <a:gd name="T64" fmla="*/ 499509 w 4116"/>
              <a:gd name="T65" fmla="*/ 1601742 h 5239"/>
              <a:gd name="T66" fmla="*/ 406738 w 4116"/>
              <a:gd name="T67" fmla="*/ 1471203 h 5239"/>
              <a:gd name="T68" fmla="*/ 383090 w 4116"/>
              <a:gd name="T69" fmla="*/ 1392297 h 5239"/>
              <a:gd name="T70" fmla="*/ 377269 w 4116"/>
              <a:gd name="T71" fmla="*/ 1317028 h 5239"/>
              <a:gd name="T72" fmla="*/ 388911 w 4116"/>
              <a:gd name="T73" fmla="*/ 1234123 h 5239"/>
              <a:gd name="T74" fmla="*/ 431113 w 4116"/>
              <a:gd name="T75" fmla="*/ 1134491 h 5239"/>
              <a:gd name="T76" fmla="*/ 541347 w 4116"/>
              <a:gd name="T77" fmla="*/ 1018860 h 5239"/>
              <a:gd name="T78" fmla="*/ 647215 w 4116"/>
              <a:gd name="T79" fmla="*/ 969772 h 5239"/>
              <a:gd name="T80" fmla="*/ 729800 w 4116"/>
              <a:gd name="T81" fmla="*/ 955954 h 5239"/>
              <a:gd name="T82" fmla="*/ 805472 w 4116"/>
              <a:gd name="T83" fmla="*/ 959954 h 5239"/>
              <a:gd name="T84" fmla="*/ 884782 w 4116"/>
              <a:gd name="T85" fmla="*/ 981771 h 5239"/>
              <a:gd name="T86" fmla="*/ 1011388 w 4116"/>
              <a:gd name="T87" fmla="*/ 1064676 h 5239"/>
              <a:gd name="T88" fmla="*/ 1094700 w 4116"/>
              <a:gd name="T89" fmla="*/ 1190852 h 5239"/>
              <a:gd name="T90" fmla="*/ 1116165 w 4116"/>
              <a:gd name="T91" fmla="*/ 1270485 h 5239"/>
              <a:gd name="T92" fmla="*/ 0 w 4116"/>
              <a:gd name="T93" fmla="*/ 167992 h 5239"/>
              <a:gd name="T94" fmla="*/ 419835 w 4116"/>
              <a:gd name="T95" fmla="*/ 1208306 h 5239"/>
              <a:gd name="T96" fmla="*/ 410740 w 4116"/>
              <a:gd name="T97" fmla="*/ 1220669 h 5239"/>
              <a:gd name="T98" fmla="*/ 534435 w 4116"/>
              <a:gd name="T99" fmla="*/ 1599924 h 5239"/>
              <a:gd name="T100" fmla="*/ 539528 w 4116"/>
              <a:gd name="T101" fmla="*/ 1614105 h 5239"/>
              <a:gd name="T102" fmla="*/ 748718 w 4116"/>
              <a:gd name="T103" fmla="*/ 1473384 h 5239"/>
              <a:gd name="T104" fmla="*/ 954270 w 4116"/>
              <a:gd name="T105" fmla="*/ 1615923 h 5239"/>
              <a:gd name="T106" fmla="*/ 963365 w 4116"/>
              <a:gd name="T107" fmla="*/ 1603923 h 5239"/>
              <a:gd name="T108" fmla="*/ 1086332 w 4116"/>
              <a:gd name="T109" fmla="*/ 1224669 h 5239"/>
              <a:gd name="T110" fmla="*/ 1081603 w 4116"/>
              <a:gd name="T111" fmla="*/ 1210124 h 5239"/>
              <a:gd name="T112" fmla="*/ 759632 w 4116"/>
              <a:gd name="T113" fmla="*/ 977044 h 5239"/>
              <a:gd name="T114" fmla="*/ 744716 w 4116"/>
              <a:gd name="T115" fmla="*/ 972317 h 523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116" h="5239">
                <a:moveTo>
                  <a:pt x="2496" y="2121"/>
                </a:moveTo>
                <a:lnTo>
                  <a:pt x="2496" y="2121"/>
                </a:lnTo>
                <a:lnTo>
                  <a:pt x="2443" y="2107"/>
                </a:lnTo>
                <a:lnTo>
                  <a:pt x="2390" y="2095"/>
                </a:lnTo>
                <a:lnTo>
                  <a:pt x="2336" y="2084"/>
                </a:lnTo>
                <a:lnTo>
                  <a:pt x="2282" y="2075"/>
                </a:lnTo>
                <a:lnTo>
                  <a:pt x="2227" y="2068"/>
                </a:lnTo>
                <a:lnTo>
                  <a:pt x="2171" y="2063"/>
                </a:lnTo>
                <a:lnTo>
                  <a:pt x="2115" y="2060"/>
                </a:lnTo>
                <a:lnTo>
                  <a:pt x="2058" y="2059"/>
                </a:lnTo>
                <a:lnTo>
                  <a:pt x="2002" y="2060"/>
                </a:lnTo>
                <a:lnTo>
                  <a:pt x="1945" y="2063"/>
                </a:lnTo>
                <a:lnTo>
                  <a:pt x="1890" y="2068"/>
                </a:lnTo>
                <a:lnTo>
                  <a:pt x="1835" y="2075"/>
                </a:lnTo>
                <a:lnTo>
                  <a:pt x="1780" y="2084"/>
                </a:lnTo>
                <a:lnTo>
                  <a:pt x="1726" y="2095"/>
                </a:lnTo>
                <a:lnTo>
                  <a:pt x="1673" y="2107"/>
                </a:lnTo>
                <a:lnTo>
                  <a:pt x="1621" y="2121"/>
                </a:lnTo>
                <a:lnTo>
                  <a:pt x="1621" y="761"/>
                </a:lnTo>
                <a:lnTo>
                  <a:pt x="452" y="761"/>
                </a:lnTo>
                <a:lnTo>
                  <a:pt x="452" y="1438"/>
                </a:lnTo>
                <a:lnTo>
                  <a:pt x="1020" y="2446"/>
                </a:lnTo>
                <a:lnTo>
                  <a:pt x="989" y="2473"/>
                </a:lnTo>
                <a:lnTo>
                  <a:pt x="958" y="2502"/>
                </a:lnTo>
                <a:lnTo>
                  <a:pt x="928" y="2532"/>
                </a:lnTo>
                <a:lnTo>
                  <a:pt x="900" y="2561"/>
                </a:lnTo>
                <a:lnTo>
                  <a:pt x="871" y="2593"/>
                </a:lnTo>
                <a:lnTo>
                  <a:pt x="844" y="2624"/>
                </a:lnTo>
                <a:lnTo>
                  <a:pt x="817" y="2656"/>
                </a:lnTo>
                <a:lnTo>
                  <a:pt x="792" y="2689"/>
                </a:lnTo>
                <a:lnTo>
                  <a:pt x="767" y="2723"/>
                </a:lnTo>
                <a:lnTo>
                  <a:pt x="743" y="2758"/>
                </a:lnTo>
                <a:lnTo>
                  <a:pt x="720" y="2792"/>
                </a:lnTo>
                <a:lnTo>
                  <a:pt x="697" y="2828"/>
                </a:lnTo>
                <a:lnTo>
                  <a:pt x="676" y="2864"/>
                </a:lnTo>
                <a:lnTo>
                  <a:pt x="655" y="2901"/>
                </a:lnTo>
                <a:lnTo>
                  <a:pt x="636" y="2938"/>
                </a:lnTo>
                <a:lnTo>
                  <a:pt x="618" y="2977"/>
                </a:lnTo>
                <a:lnTo>
                  <a:pt x="600" y="3015"/>
                </a:lnTo>
                <a:lnTo>
                  <a:pt x="584" y="3054"/>
                </a:lnTo>
                <a:lnTo>
                  <a:pt x="569" y="3094"/>
                </a:lnTo>
                <a:lnTo>
                  <a:pt x="554" y="3134"/>
                </a:lnTo>
                <a:lnTo>
                  <a:pt x="540" y="3174"/>
                </a:lnTo>
                <a:lnTo>
                  <a:pt x="528" y="3216"/>
                </a:lnTo>
                <a:lnTo>
                  <a:pt x="517" y="3257"/>
                </a:lnTo>
                <a:lnTo>
                  <a:pt x="507" y="3300"/>
                </a:lnTo>
                <a:lnTo>
                  <a:pt x="499" y="3341"/>
                </a:lnTo>
                <a:lnTo>
                  <a:pt x="490" y="3384"/>
                </a:lnTo>
                <a:lnTo>
                  <a:pt x="483" y="3428"/>
                </a:lnTo>
                <a:lnTo>
                  <a:pt x="478" y="3472"/>
                </a:lnTo>
                <a:lnTo>
                  <a:pt x="474" y="3515"/>
                </a:lnTo>
                <a:lnTo>
                  <a:pt x="471" y="3559"/>
                </a:lnTo>
                <a:lnTo>
                  <a:pt x="469" y="3604"/>
                </a:lnTo>
                <a:lnTo>
                  <a:pt x="468" y="3649"/>
                </a:lnTo>
                <a:lnTo>
                  <a:pt x="469" y="3691"/>
                </a:lnTo>
                <a:lnTo>
                  <a:pt x="470" y="3731"/>
                </a:lnTo>
                <a:lnTo>
                  <a:pt x="473" y="3771"/>
                </a:lnTo>
                <a:lnTo>
                  <a:pt x="476" y="3812"/>
                </a:lnTo>
                <a:lnTo>
                  <a:pt x="481" y="3852"/>
                </a:lnTo>
                <a:lnTo>
                  <a:pt x="486" y="3891"/>
                </a:lnTo>
                <a:lnTo>
                  <a:pt x="493" y="3931"/>
                </a:lnTo>
                <a:lnTo>
                  <a:pt x="501" y="3970"/>
                </a:lnTo>
                <a:lnTo>
                  <a:pt x="509" y="4008"/>
                </a:lnTo>
                <a:lnTo>
                  <a:pt x="519" y="4046"/>
                </a:lnTo>
                <a:lnTo>
                  <a:pt x="529" y="4085"/>
                </a:lnTo>
                <a:lnTo>
                  <a:pt x="540" y="4122"/>
                </a:lnTo>
                <a:lnTo>
                  <a:pt x="552" y="4159"/>
                </a:lnTo>
                <a:lnTo>
                  <a:pt x="565" y="4196"/>
                </a:lnTo>
                <a:lnTo>
                  <a:pt x="579" y="4233"/>
                </a:lnTo>
                <a:lnTo>
                  <a:pt x="593" y="4268"/>
                </a:lnTo>
                <a:lnTo>
                  <a:pt x="609" y="4304"/>
                </a:lnTo>
                <a:lnTo>
                  <a:pt x="625" y="4339"/>
                </a:lnTo>
                <a:lnTo>
                  <a:pt x="642" y="4373"/>
                </a:lnTo>
                <a:lnTo>
                  <a:pt x="661" y="4407"/>
                </a:lnTo>
                <a:lnTo>
                  <a:pt x="679" y="4440"/>
                </a:lnTo>
                <a:lnTo>
                  <a:pt x="698" y="4474"/>
                </a:lnTo>
                <a:lnTo>
                  <a:pt x="719" y="4507"/>
                </a:lnTo>
                <a:lnTo>
                  <a:pt x="740" y="4538"/>
                </a:lnTo>
                <a:lnTo>
                  <a:pt x="761" y="4570"/>
                </a:lnTo>
                <a:lnTo>
                  <a:pt x="785" y="4600"/>
                </a:lnTo>
                <a:lnTo>
                  <a:pt x="807" y="4631"/>
                </a:lnTo>
                <a:lnTo>
                  <a:pt x="832" y="4660"/>
                </a:lnTo>
                <a:lnTo>
                  <a:pt x="856" y="4690"/>
                </a:lnTo>
                <a:lnTo>
                  <a:pt x="882" y="4718"/>
                </a:lnTo>
                <a:lnTo>
                  <a:pt x="907" y="4746"/>
                </a:lnTo>
                <a:lnTo>
                  <a:pt x="935" y="4773"/>
                </a:lnTo>
                <a:lnTo>
                  <a:pt x="961" y="4800"/>
                </a:lnTo>
                <a:lnTo>
                  <a:pt x="990" y="4826"/>
                </a:lnTo>
                <a:lnTo>
                  <a:pt x="1018" y="4852"/>
                </a:lnTo>
                <a:lnTo>
                  <a:pt x="1047" y="4876"/>
                </a:lnTo>
                <a:lnTo>
                  <a:pt x="1077" y="4900"/>
                </a:lnTo>
                <a:lnTo>
                  <a:pt x="1107" y="4923"/>
                </a:lnTo>
                <a:lnTo>
                  <a:pt x="1138" y="4946"/>
                </a:lnTo>
                <a:lnTo>
                  <a:pt x="1170" y="4968"/>
                </a:lnTo>
                <a:lnTo>
                  <a:pt x="1201" y="4988"/>
                </a:lnTo>
                <a:lnTo>
                  <a:pt x="1234" y="5009"/>
                </a:lnTo>
                <a:lnTo>
                  <a:pt x="1267" y="5028"/>
                </a:lnTo>
                <a:lnTo>
                  <a:pt x="1300" y="5047"/>
                </a:lnTo>
                <a:lnTo>
                  <a:pt x="1335" y="5065"/>
                </a:lnTo>
                <a:lnTo>
                  <a:pt x="1370" y="5082"/>
                </a:lnTo>
                <a:lnTo>
                  <a:pt x="1404" y="5098"/>
                </a:lnTo>
                <a:lnTo>
                  <a:pt x="1440" y="5114"/>
                </a:lnTo>
                <a:lnTo>
                  <a:pt x="1476" y="5129"/>
                </a:lnTo>
                <a:lnTo>
                  <a:pt x="1512" y="5142"/>
                </a:lnTo>
                <a:lnTo>
                  <a:pt x="1549" y="5155"/>
                </a:lnTo>
                <a:lnTo>
                  <a:pt x="1586" y="5168"/>
                </a:lnTo>
                <a:lnTo>
                  <a:pt x="1623" y="5179"/>
                </a:lnTo>
                <a:lnTo>
                  <a:pt x="1661" y="5189"/>
                </a:lnTo>
                <a:lnTo>
                  <a:pt x="1700" y="5198"/>
                </a:lnTo>
                <a:lnTo>
                  <a:pt x="1738" y="5206"/>
                </a:lnTo>
                <a:lnTo>
                  <a:pt x="1777" y="5214"/>
                </a:lnTo>
                <a:lnTo>
                  <a:pt x="1817" y="5221"/>
                </a:lnTo>
                <a:lnTo>
                  <a:pt x="1855" y="5227"/>
                </a:lnTo>
                <a:lnTo>
                  <a:pt x="1896" y="5231"/>
                </a:lnTo>
                <a:lnTo>
                  <a:pt x="1936" y="5235"/>
                </a:lnTo>
                <a:lnTo>
                  <a:pt x="1977" y="5237"/>
                </a:lnTo>
                <a:lnTo>
                  <a:pt x="2017" y="5239"/>
                </a:lnTo>
                <a:lnTo>
                  <a:pt x="2058" y="5239"/>
                </a:lnTo>
                <a:lnTo>
                  <a:pt x="2099" y="5239"/>
                </a:lnTo>
                <a:lnTo>
                  <a:pt x="2141" y="5237"/>
                </a:lnTo>
                <a:lnTo>
                  <a:pt x="2180" y="5235"/>
                </a:lnTo>
                <a:lnTo>
                  <a:pt x="2221" y="5231"/>
                </a:lnTo>
                <a:lnTo>
                  <a:pt x="2261" y="5227"/>
                </a:lnTo>
                <a:lnTo>
                  <a:pt x="2301" y="5221"/>
                </a:lnTo>
                <a:lnTo>
                  <a:pt x="2339" y="5214"/>
                </a:lnTo>
                <a:lnTo>
                  <a:pt x="2379" y="5206"/>
                </a:lnTo>
                <a:lnTo>
                  <a:pt x="2418" y="5198"/>
                </a:lnTo>
                <a:lnTo>
                  <a:pt x="2456" y="5189"/>
                </a:lnTo>
                <a:lnTo>
                  <a:pt x="2494" y="5179"/>
                </a:lnTo>
                <a:lnTo>
                  <a:pt x="2531" y="5168"/>
                </a:lnTo>
                <a:lnTo>
                  <a:pt x="2569" y="5155"/>
                </a:lnTo>
                <a:lnTo>
                  <a:pt x="2605" y="5142"/>
                </a:lnTo>
                <a:lnTo>
                  <a:pt x="2642" y="5129"/>
                </a:lnTo>
                <a:lnTo>
                  <a:pt x="2678" y="5114"/>
                </a:lnTo>
                <a:lnTo>
                  <a:pt x="2713" y="5098"/>
                </a:lnTo>
                <a:lnTo>
                  <a:pt x="2748" y="5082"/>
                </a:lnTo>
                <a:lnTo>
                  <a:pt x="2783" y="5065"/>
                </a:lnTo>
                <a:lnTo>
                  <a:pt x="2816" y="5047"/>
                </a:lnTo>
                <a:lnTo>
                  <a:pt x="2850" y="5028"/>
                </a:lnTo>
                <a:lnTo>
                  <a:pt x="2883" y="5009"/>
                </a:lnTo>
                <a:lnTo>
                  <a:pt x="2915" y="4988"/>
                </a:lnTo>
                <a:lnTo>
                  <a:pt x="2948" y="4968"/>
                </a:lnTo>
                <a:lnTo>
                  <a:pt x="2979" y="4946"/>
                </a:lnTo>
                <a:lnTo>
                  <a:pt x="3010" y="4923"/>
                </a:lnTo>
                <a:lnTo>
                  <a:pt x="3040" y="4900"/>
                </a:lnTo>
                <a:lnTo>
                  <a:pt x="3070" y="4876"/>
                </a:lnTo>
                <a:lnTo>
                  <a:pt x="3099" y="4852"/>
                </a:lnTo>
                <a:lnTo>
                  <a:pt x="3128" y="4826"/>
                </a:lnTo>
                <a:lnTo>
                  <a:pt x="3155" y="4800"/>
                </a:lnTo>
                <a:lnTo>
                  <a:pt x="3183" y="4773"/>
                </a:lnTo>
                <a:lnTo>
                  <a:pt x="3209" y="4746"/>
                </a:lnTo>
                <a:lnTo>
                  <a:pt x="3236" y="4718"/>
                </a:lnTo>
                <a:lnTo>
                  <a:pt x="3260" y="4690"/>
                </a:lnTo>
                <a:lnTo>
                  <a:pt x="3286" y="4660"/>
                </a:lnTo>
                <a:lnTo>
                  <a:pt x="3309" y="4631"/>
                </a:lnTo>
                <a:lnTo>
                  <a:pt x="3333" y="4600"/>
                </a:lnTo>
                <a:lnTo>
                  <a:pt x="3355" y="4570"/>
                </a:lnTo>
                <a:lnTo>
                  <a:pt x="3376" y="4538"/>
                </a:lnTo>
                <a:lnTo>
                  <a:pt x="3398" y="4507"/>
                </a:lnTo>
                <a:lnTo>
                  <a:pt x="3418" y="4474"/>
                </a:lnTo>
                <a:lnTo>
                  <a:pt x="3438" y="4440"/>
                </a:lnTo>
                <a:lnTo>
                  <a:pt x="3457" y="4407"/>
                </a:lnTo>
                <a:lnTo>
                  <a:pt x="3474" y="4373"/>
                </a:lnTo>
                <a:lnTo>
                  <a:pt x="3492" y="4339"/>
                </a:lnTo>
                <a:lnTo>
                  <a:pt x="3508" y="4304"/>
                </a:lnTo>
                <a:lnTo>
                  <a:pt x="3523" y="4268"/>
                </a:lnTo>
                <a:lnTo>
                  <a:pt x="3538" y="4233"/>
                </a:lnTo>
                <a:lnTo>
                  <a:pt x="3552" y="4196"/>
                </a:lnTo>
                <a:lnTo>
                  <a:pt x="3565" y="4159"/>
                </a:lnTo>
                <a:lnTo>
                  <a:pt x="3577" y="4122"/>
                </a:lnTo>
                <a:lnTo>
                  <a:pt x="3588" y="4085"/>
                </a:lnTo>
                <a:lnTo>
                  <a:pt x="3599" y="4046"/>
                </a:lnTo>
                <a:lnTo>
                  <a:pt x="3608" y="4008"/>
                </a:lnTo>
                <a:lnTo>
                  <a:pt x="3616" y="3970"/>
                </a:lnTo>
                <a:lnTo>
                  <a:pt x="3624" y="3931"/>
                </a:lnTo>
                <a:lnTo>
                  <a:pt x="3630" y="3891"/>
                </a:lnTo>
                <a:lnTo>
                  <a:pt x="3635" y="3852"/>
                </a:lnTo>
                <a:lnTo>
                  <a:pt x="3640" y="3812"/>
                </a:lnTo>
                <a:lnTo>
                  <a:pt x="3643" y="3771"/>
                </a:lnTo>
                <a:lnTo>
                  <a:pt x="3646" y="3731"/>
                </a:lnTo>
                <a:lnTo>
                  <a:pt x="3648" y="3691"/>
                </a:lnTo>
                <a:lnTo>
                  <a:pt x="3648" y="3649"/>
                </a:lnTo>
                <a:lnTo>
                  <a:pt x="3647" y="3601"/>
                </a:lnTo>
                <a:lnTo>
                  <a:pt x="3645" y="3552"/>
                </a:lnTo>
                <a:lnTo>
                  <a:pt x="3642" y="3504"/>
                </a:lnTo>
                <a:lnTo>
                  <a:pt x="3637" y="3457"/>
                </a:lnTo>
                <a:lnTo>
                  <a:pt x="3631" y="3411"/>
                </a:lnTo>
                <a:lnTo>
                  <a:pt x="3623" y="3364"/>
                </a:lnTo>
                <a:lnTo>
                  <a:pt x="3614" y="3318"/>
                </a:lnTo>
                <a:lnTo>
                  <a:pt x="3604" y="3272"/>
                </a:lnTo>
                <a:lnTo>
                  <a:pt x="3591" y="3227"/>
                </a:lnTo>
                <a:lnTo>
                  <a:pt x="3579" y="3182"/>
                </a:lnTo>
                <a:lnTo>
                  <a:pt x="3565" y="3139"/>
                </a:lnTo>
                <a:lnTo>
                  <a:pt x="3550" y="3095"/>
                </a:lnTo>
                <a:lnTo>
                  <a:pt x="3532" y="3052"/>
                </a:lnTo>
                <a:lnTo>
                  <a:pt x="3515" y="3010"/>
                </a:lnTo>
                <a:lnTo>
                  <a:pt x="3496" y="2969"/>
                </a:lnTo>
                <a:lnTo>
                  <a:pt x="3475" y="2928"/>
                </a:lnTo>
                <a:lnTo>
                  <a:pt x="3454" y="2887"/>
                </a:lnTo>
                <a:lnTo>
                  <a:pt x="3431" y="2847"/>
                </a:lnTo>
                <a:lnTo>
                  <a:pt x="3408" y="2809"/>
                </a:lnTo>
                <a:lnTo>
                  <a:pt x="3384" y="2771"/>
                </a:lnTo>
                <a:lnTo>
                  <a:pt x="3358" y="2733"/>
                </a:lnTo>
                <a:lnTo>
                  <a:pt x="3332" y="2697"/>
                </a:lnTo>
                <a:lnTo>
                  <a:pt x="3304" y="2661"/>
                </a:lnTo>
                <a:lnTo>
                  <a:pt x="3276" y="2626"/>
                </a:lnTo>
                <a:lnTo>
                  <a:pt x="3246" y="2592"/>
                </a:lnTo>
                <a:lnTo>
                  <a:pt x="3215" y="2559"/>
                </a:lnTo>
                <a:lnTo>
                  <a:pt x="3184" y="2526"/>
                </a:lnTo>
                <a:lnTo>
                  <a:pt x="3151" y="2495"/>
                </a:lnTo>
                <a:lnTo>
                  <a:pt x="3118" y="2464"/>
                </a:lnTo>
                <a:lnTo>
                  <a:pt x="3084" y="2435"/>
                </a:lnTo>
                <a:lnTo>
                  <a:pt x="3049" y="2406"/>
                </a:lnTo>
                <a:lnTo>
                  <a:pt x="3014" y="2378"/>
                </a:lnTo>
                <a:lnTo>
                  <a:pt x="3666" y="1453"/>
                </a:lnTo>
                <a:lnTo>
                  <a:pt x="3666" y="761"/>
                </a:lnTo>
                <a:lnTo>
                  <a:pt x="2496" y="761"/>
                </a:lnTo>
                <a:lnTo>
                  <a:pt x="2496" y="2121"/>
                </a:lnTo>
                <a:close/>
                <a:moveTo>
                  <a:pt x="3080" y="3649"/>
                </a:moveTo>
                <a:lnTo>
                  <a:pt x="3080" y="3649"/>
                </a:lnTo>
                <a:lnTo>
                  <a:pt x="3079" y="3675"/>
                </a:lnTo>
                <a:lnTo>
                  <a:pt x="3078" y="3702"/>
                </a:lnTo>
                <a:lnTo>
                  <a:pt x="3077" y="3727"/>
                </a:lnTo>
                <a:lnTo>
                  <a:pt x="3074" y="3754"/>
                </a:lnTo>
                <a:lnTo>
                  <a:pt x="3072" y="3779"/>
                </a:lnTo>
                <a:lnTo>
                  <a:pt x="3068" y="3805"/>
                </a:lnTo>
                <a:lnTo>
                  <a:pt x="3064" y="3829"/>
                </a:lnTo>
                <a:lnTo>
                  <a:pt x="3059" y="3855"/>
                </a:lnTo>
                <a:lnTo>
                  <a:pt x="3053" y="3879"/>
                </a:lnTo>
                <a:lnTo>
                  <a:pt x="3047" y="3905"/>
                </a:lnTo>
                <a:lnTo>
                  <a:pt x="3041" y="3928"/>
                </a:lnTo>
                <a:lnTo>
                  <a:pt x="3033" y="3952"/>
                </a:lnTo>
                <a:lnTo>
                  <a:pt x="3026" y="3976"/>
                </a:lnTo>
                <a:lnTo>
                  <a:pt x="3018" y="4000"/>
                </a:lnTo>
                <a:lnTo>
                  <a:pt x="3009" y="4023"/>
                </a:lnTo>
                <a:lnTo>
                  <a:pt x="3000" y="4046"/>
                </a:lnTo>
                <a:lnTo>
                  <a:pt x="2979" y="4091"/>
                </a:lnTo>
                <a:lnTo>
                  <a:pt x="2956" y="4136"/>
                </a:lnTo>
                <a:lnTo>
                  <a:pt x="2931" y="4179"/>
                </a:lnTo>
                <a:lnTo>
                  <a:pt x="2905" y="4219"/>
                </a:lnTo>
                <a:lnTo>
                  <a:pt x="2876" y="4260"/>
                </a:lnTo>
                <a:lnTo>
                  <a:pt x="2846" y="4299"/>
                </a:lnTo>
                <a:lnTo>
                  <a:pt x="2814" y="4335"/>
                </a:lnTo>
                <a:lnTo>
                  <a:pt x="2780" y="4371"/>
                </a:lnTo>
                <a:lnTo>
                  <a:pt x="2745" y="4405"/>
                </a:lnTo>
                <a:lnTo>
                  <a:pt x="2707" y="4437"/>
                </a:lnTo>
                <a:lnTo>
                  <a:pt x="2669" y="4467"/>
                </a:lnTo>
                <a:lnTo>
                  <a:pt x="2629" y="4495"/>
                </a:lnTo>
                <a:lnTo>
                  <a:pt x="2588" y="4522"/>
                </a:lnTo>
                <a:lnTo>
                  <a:pt x="2545" y="4547"/>
                </a:lnTo>
                <a:lnTo>
                  <a:pt x="2500" y="4570"/>
                </a:lnTo>
                <a:lnTo>
                  <a:pt x="2456" y="4590"/>
                </a:lnTo>
                <a:lnTo>
                  <a:pt x="2432" y="4599"/>
                </a:lnTo>
                <a:lnTo>
                  <a:pt x="2410" y="4608"/>
                </a:lnTo>
                <a:lnTo>
                  <a:pt x="2385" y="4617"/>
                </a:lnTo>
                <a:lnTo>
                  <a:pt x="2362" y="4625"/>
                </a:lnTo>
                <a:lnTo>
                  <a:pt x="2337" y="4632"/>
                </a:lnTo>
                <a:lnTo>
                  <a:pt x="2313" y="4638"/>
                </a:lnTo>
                <a:lnTo>
                  <a:pt x="2288" y="4644"/>
                </a:lnTo>
                <a:lnTo>
                  <a:pt x="2264" y="4649"/>
                </a:lnTo>
                <a:lnTo>
                  <a:pt x="2239" y="4654"/>
                </a:lnTo>
                <a:lnTo>
                  <a:pt x="2214" y="4658"/>
                </a:lnTo>
                <a:lnTo>
                  <a:pt x="2189" y="4662"/>
                </a:lnTo>
                <a:lnTo>
                  <a:pt x="2163" y="4665"/>
                </a:lnTo>
                <a:lnTo>
                  <a:pt x="2137" y="4668"/>
                </a:lnTo>
                <a:lnTo>
                  <a:pt x="2111" y="4669"/>
                </a:lnTo>
                <a:lnTo>
                  <a:pt x="2085" y="4670"/>
                </a:lnTo>
                <a:lnTo>
                  <a:pt x="2058" y="4671"/>
                </a:lnTo>
                <a:lnTo>
                  <a:pt x="2032" y="4670"/>
                </a:lnTo>
                <a:lnTo>
                  <a:pt x="2006" y="4669"/>
                </a:lnTo>
                <a:lnTo>
                  <a:pt x="1980" y="4668"/>
                </a:lnTo>
                <a:lnTo>
                  <a:pt x="1954" y="4665"/>
                </a:lnTo>
                <a:lnTo>
                  <a:pt x="1929" y="4662"/>
                </a:lnTo>
                <a:lnTo>
                  <a:pt x="1903" y="4658"/>
                </a:lnTo>
                <a:lnTo>
                  <a:pt x="1878" y="4654"/>
                </a:lnTo>
                <a:lnTo>
                  <a:pt x="1852" y="4649"/>
                </a:lnTo>
                <a:lnTo>
                  <a:pt x="1828" y="4644"/>
                </a:lnTo>
                <a:lnTo>
                  <a:pt x="1804" y="4638"/>
                </a:lnTo>
                <a:lnTo>
                  <a:pt x="1779" y="4632"/>
                </a:lnTo>
                <a:lnTo>
                  <a:pt x="1755" y="4625"/>
                </a:lnTo>
                <a:lnTo>
                  <a:pt x="1731" y="4617"/>
                </a:lnTo>
                <a:lnTo>
                  <a:pt x="1708" y="4608"/>
                </a:lnTo>
                <a:lnTo>
                  <a:pt x="1684" y="4599"/>
                </a:lnTo>
                <a:lnTo>
                  <a:pt x="1661" y="4590"/>
                </a:lnTo>
                <a:lnTo>
                  <a:pt x="1616" y="4570"/>
                </a:lnTo>
                <a:lnTo>
                  <a:pt x="1572" y="4547"/>
                </a:lnTo>
                <a:lnTo>
                  <a:pt x="1530" y="4522"/>
                </a:lnTo>
                <a:lnTo>
                  <a:pt x="1488" y="4495"/>
                </a:lnTo>
                <a:lnTo>
                  <a:pt x="1448" y="4467"/>
                </a:lnTo>
                <a:lnTo>
                  <a:pt x="1409" y="4437"/>
                </a:lnTo>
                <a:lnTo>
                  <a:pt x="1373" y="4405"/>
                </a:lnTo>
                <a:lnTo>
                  <a:pt x="1337" y="4371"/>
                </a:lnTo>
                <a:lnTo>
                  <a:pt x="1303" y="4335"/>
                </a:lnTo>
                <a:lnTo>
                  <a:pt x="1271" y="4299"/>
                </a:lnTo>
                <a:lnTo>
                  <a:pt x="1240" y="4260"/>
                </a:lnTo>
                <a:lnTo>
                  <a:pt x="1212" y="4219"/>
                </a:lnTo>
                <a:lnTo>
                  <a:pt x="1185" y="4179"/>
                </a:lnTo>
                <a:lnTo>
                  <a:pt x="1161" y="4136"/>
                </a:lnTo>
                <a:lnTo>
                  <a:pt x="1138" y="4091"/>
                </a:lnTo>
                <a:lnTo>
                  <a:pt x="1118" y="4046"/>
                </a:lnTo>
                <a:lnTo>
                  <a:pt x="1108" y="4023"/>
                </a:lnTo>
                <a:lnTo>
                  <a:pt x="1100" y="4000"/>
                </a:lnTo>
                <a:lnTo>
                  <a:pt x="1091" y="3976"/>
                </a:lnTo>
                <a:lnTo>
                  <a:pt x="1083" y="3952"/>
                </a:lnTo>
                <a:lnTo>
                  <a:pt x="1076" y="3928"/>
                </a:lnTo>
                <a:lnTo>
                  <a:pt x="1069" y="3905"/>
                </a:lnTo>
                <a:lnTo>
                  <a:pt x="1064" y="3879"/>
                </a:lnTo>
                <a:lnTo>
                  <a:pt x="1058" y="3855"/>
                </a:lnTo>
                <a:lnTo>
                  <a:pt x="1053" y="3829"/>
                </a:lnTo>
                <a:lnTo>
                  <a:pt x="1049" y="3805"/>
                </a:lnTo>
                <a:lnTo>
                  <a:pt x="1046" y="3779"/>
                </a:lnTo>
                <a:lnTo>
                  <a:pt x="1043" y="3754"/>
                </a:lnTo>
                <a:lnTo>
                  <a:pt x="1041" y="3727"/>
                </a:lnTo>
                <a:lnTo>
                  <a:pt x="1038" y="3702"/>
                </a:lnTo>
                <a:lnTo>
                  <a:pt x="1037" y="3675"/>
                </a:lnTo>
                <a:lnTo>
                  <a:pt x="1037" y="3649"/>
                </a:lnTo>
                <a:lnTo>
                  <a:pt x="1037" y="3622"/>
                </a:lnTo>
                <a:lnTo>
                  <a:pt x="1038" y="3597"/>
                </a:lnTo>
                <a:lnTo>
                  <a:pt x="1041" y="3571"/>
                </a:lnTo>
                <a:lnTo>
                  <a:pt x="1043" y="3545"/>
                </a:lnTo>
                <a:lnTo>
                  <a:pt x="1046" y="3520"/>
                </a:lnTo>
                <a:lnTo>
                  <a:pt x="1049" y="3494"/>
                </a:lnTo>
                <a:lnTo>
                  <a:pt x="1053" y="3469"/>
                </a:lnTo>
                <a:lnTo>
                  <a:pt x="1058" y="3444"/>
                </a:lnTo>
                <a:lnTo>
                  <a:pt x="1064" y="3419"/>
                </a:lnTo>
                <a:lnTo>
                  <a:pt x="1069" y="3394"/>
                </a:lnTo>
                <a:lnTo>
                  <a:pt x="1076" y="3370"/>
                </a:lnTo>
                <a:lnTo>
                  <a:pt x="1083" y="3346"/>
                </a:lnTo>
                <a:lnTo>
                  <a:pt x="1091" y="3322"/>
                </a:lnTo>
                <a:lnTo>
                  <a:pt x="1100" y="3299"/>
                </a:lnTo>
                <a:lnTo>
                  <a:pt x="1108" y="3275"/>
                </a:lnTo>
                <a:lnTo>
                  <a:pt x="1118" y="3252"/>
                </a:lnTo>
                <a:lnTo>
                  <a:pt x="1138" y="3207"/>
                </a:lnTo>
                <a:lnTo>
                  <a:pt x="1161" y="3163"/>
                </a:lnTo>
                <a:lnTo>
                  <a:pt x="1185" y="3120"/>
                </a:lnTo>
                <a:lnTo>
                  <a:pt x="1212" y="3079"/>
                </a:lnTo>
                <a:lnTo>
                  <a:pt x="1240" y="3039"/>
                </a:lnTo>
                <a:lnTo>
                  <a:pt x="1271" y="3000"/>
                </a:lnTo>
                <a:lnTo>
                  <a:pt x="1303" y="2963"/>
                </a:lnTo>
                <a:lnTo>
                  <a:pt x="1337" y="2928"/>
                </a:lnTo>
                <a:lnTo>
                  <a:pt x="1373" y="2894"/>
                </a:lnTo>
                <a:lnTo>
                  <a:pt x="1409" y="2862"/>
                </a:lnTo>
                <a:lnTo>
                  <a:pt x="1448" y="2831"/>
                </a:lnTo>
                <a:lnTo>
                  <a:pt x="1488" y="2802"/>
                </a:lnTo>
                <a:lnTo>
                  <a:pt x="1530" y="2776"/>
                </a:lnTo>
                <a:lnTo>
                  <a:pt x="1572" y="2752"/>
                </a:lnTo>
                <a:lnTo>
                  <a:pt x="1616" y="2729"/>
                </a:lnTo>
                <a:lnTo>
                  <a:pt x="1661" y="2709"/>
                </a:lnTo>
                <a:lnTo>
                  <a:pt x="1684" y="2700"/>
                </a:lnTo>
                <a:lnTo>
                  <a:pt x="1708" y="2690"/>
                </a:lnTo>
                <a:lnTo>
                  <a:pt x="1731" y="2682"/>
                </a:lnTo>
                <a:lnTo>
                  <a:pt x="1755" y="2674"/>
                </a:lnTo>
                <a:lnTo>
                  <a:pt x="1779" y="2667"/>
                </a:lnTo>
                <a:lnTo>
                  <a:pt x="1804" y="2661"/>
                </a:lnTo>
                <a:lnTo>
                  <a:pt x="1828" y="2655"/>
                </a:lnTo>
                <a:lnTo>
                  <a:pt x="1852" y="2649"/>
                </a:lnTo>
                <a:lnTo>
                  <a:pt x="1878" y="2645"/>
                </a:lnTo>
                <a:lnTo>
                  <a:pt x="1903" y="2640"/>
                </a:lnTo>
                <a:lnTo>
                  <a:pt x="1929" y="2636"/>
                </a:lnTo>
                <a:lnTo>
                  <a:pt x="1954" y="2633"/>
                </a:lnTo>
                <a:lnTo>
                  <a:pt x="1980" y="2631"/>
                </a:lnTo>
                <a:lnTo>
                  <a:pt x="2006" y="2629"/>
                </a:lnTo>
                <a:lnTo>
                  <a:pt x="2032" y="2628"/>
                </a:lnTo>
                <a:lnTo>
                  <a:pt x="2058" y="2628"/>
                </a:lnTo>
                <a:lnTo>
                  <a:pt x="2085" y="2628"/>
                </a:lnTo>
                <a:lnTo>
                  <a:pt x="2111" y="2629"/>
                </a:lnTo>
                <a:lnTo>
                  <a:pt x="2137" y="2631"/>
                </a:lnTo>
                <a:lnTo>
                  <a:pt x="2163" y="2633"/>
                </a:lnTo>
                <a:lnTo>
                  <a:pt x="2189" y="2636"/>
                </a:lnTo>
                <a:lnTo>
                  <a:pt x="2214" y="2640"/>
                </a:lnTo>
                <a:lnTo>
                  <a:pt x="2239" y="2645"/>
                </a:lnTo>
                <a:lnTo>
                  <a:pt x="2264" y="2649"/>
                </a:lnTo>
                <a:lnTo>
                  <a:pt x="2288" y="2655"/>
                </a:lnTo>
                <a:lnTo>
                  <a:pt x="2313" y="2661"/>
                </a:lnTo>
                <a:lnTo>
                  <a:pt x="2337" y="2667"/>
                </a:lnTo>
                <a:lnTo>
                  <a:pt x="2362" y="2674"/>
                </a:lnTo>
                <a:lnTo>
                  <a:pt x="2385" y="2682"/>
                </a:lnTo>
                <a:lnTo>
                  <a:pt x="2410" y="2690"/>
                </a:lnTo>
                <a:lnTo>
                  <a:pt x="2432" y="2700"/>
                </a:lnTo>
                <a:lnTo>
                  <a:pt x="2456" y="2709"/>
                </a:lnTo>
                <a:lnTo>
                  <a:pt x="2500" y="2729"/>
                </a:lnTo>
                <a:lnTo>
                  <a:pt x="2545" y="2752"/>
                </a:lnTo>
                <a:lnTo>
                  <a:pt x="2588" y="2776"/>
                </a:lnTo>
                <a:lnTo>
                  <a:pt x="2629" y="2802"/>
                </a:lnTo>
                <a:lnTo>
                  <a:pt x="2669" y="2831"/>
                </a:lnTo>
                <a:lnTo>
                  <a:pt x="2707" y="2862"/>
                </a:lnTo>
                <a:lnTo>
                  <a:pt x="2745" y="2894"/>
                </a:lnTo>
                <a:lnTo>
                  <a:pt x="2780" y="2928"/>
                </a:lnTo>
                <a:lnTo>
                  <a:pt x="2814" y="2963"/>
                </a:lnTo>
                <a:lnTo>
                  <a:pt x="2846" y="3000"/>
                </a:lnTo>
                <a:lnTo>
                  <a:pt x="2876" y="3039"/>
                </a:lnTo>
                <a:lnTo>
                  <a:pt x="2905" y="3079"/>
                </a:lnTo>
                <a:lnTo>
                  <a:pt x="2931" y="3120"/>
                </a:lnTo>
                <a:lnTo>
                  <a:pt x="2956" y="3163"/>
                </a:lnTo>
                <a:lnTo>
                  <a:pt x="2979" y="3207"/>
                </a:lnTo>
                <a:lnTo>
                  <a:pt x="3000" y="3252"/>
                </a:lnTo>
                <a:lnTo>
                  <a:pt x="3009" y="3275"/>
                </a:lnTo>
                <a:lnTo>
                  <a:pt x="3018" y="3299"/>
                </a:lnTo>
                <a:lnTo>
                  <a:pt x="3026" y="3322"/>
                </a:lnTo>
                <a:lnTo>
                  <a:pt x="3033" y="3346"/>
                </a:lnTo>
                <a:lnTo>
                  <a:pt x="3041" y="3370"/>
                </a:lnTo>
                <a:lnTo>
                  <a:pt x="3047" y="3394"/>
                </a:lnTo>
                <a:lnTo>
                  <a:pt x="3053" y="3419"/>
                </a:lnTo>
                <a:lnTo>
                  <a:pt x="3059" y="3444"/>
                </a:lnTo>
                <a:lnTo>
                  <a:pt x="3064" y="3469"/>
                </a:lnTo>
                <a:lnTo>
                  <a:pt x="3068" y="3494"/>
                </a:lnTo>
                <a:lnTo>
                  <a:pt x="3072" y="3520"/>
                </a:lnTo>
                <a:lnTo>
                  <a:pt x="3074" y="3545"/>
                </a:lnTo>
                <a:lnTo>
                  <a:pt x="3077" y="3571"/>
                </a:lnTo>
                <a:lnTo>
                  <a:pt x="3078" y="3597"/>
                </a:lnTo>
                <a:lnTo>
                  <a:pt x="3079" y="3622"/>
                </a:lnTo>
                <a:lnTo>
                  <a:pt x="3080" y="3649"/>
                </a:lnTo>
                <a:close/>
                <a:moveTo>
                  <a:pt x="0" y="0"/>
                </a:moveTo>
                <a:lnTo>
                  <a:pt x="0" y="462"/>
                </a:lnTo>
                <a:lnTo>
                  <a:pt x="4116" y="462"/>
                </a:lnTo>
                <a:lnTo>
                  <a:pt x="4116" y="0"/>
                </a:lnTo>
                <a:lnTo>
                  <a:pt x="0" y="0"/>
                </a:lnTo>
                <a:close/>
                <a:moveTo>
                  <a:pt x="2024" y="2698"/>
                </a:moveTo>
                <a:lnTo>
                  <a:pt x="1820" y="3321"/>
                </a:lnTo>
                <a:lnTo>
                  <a:pt x="1165" y="3321"/>
                </a:lnTo>
                <a:lnTo>
                  <a:pt x="1159" y="3321"/>
                </a:lnTo>
                <a:lnTo>
                  <a:pt x="1154" y="3323"/>
                </a:lnTo>
                <a:lnTo>
                  <a:pt x="1149" y="3325"/>
                </a:lnTo>
                <a:lnTo>
                  <a:pt x="1143" y="3328"/>
                </a:lnTo>
                <a:lnTo>
                  <a:pt x="1139" y="3331"/>
                </a:lnTo>
                <a:lnTo>
                  <a:pt x="1135" y="3335"/>
                </a:lnTo>
                <a:lnTo>
                  <a:pt x="1133" y="3340"/>
                </a:lnTo>
                <a:lnTo>
                  <a:pt x="1130" y="3345"/>
                </a:lnTo>
                <a:lnTo>
                  <a:pt x="1129" y="3352"/>
                </a:lnTo>
                <a:lnTo>
                  <a:pt x="1129" y="3357"/>
                </a:lnTo>
                <a:lnTo>
                  <a:pt x="1129" y="3363"/>
                </a:lnTo>
                <a:lnTo>
                  <a:pt x="1130" y="3368"/>
                </a:lnTo>
                <a:lnTo>
                  <a:pt x="1132" y="3373"/>
                </a:lnTo>
                <a:lnTo>
                  <a:pt x="1135" y="3378"/>
                </a:lnTo>
                <a:lnTo>
                  <a:pt x="1139" y="3382"/>
                </a:lnTo>
                <a:lnTo>
                  <a:pt x="1143" y="3386"/>
                </a:lnTo>
                <a:lnTo>
                  <a:pt x="1673" y="3772"/>
                </a:lnTo>
                <a:lnTo>
                  <a:pt x="1469" y="4400"/>
                </a:lnTo>
                <a:lnTo>
                  <a:pt x="1468" y="4405"/>
                </a:lnTo>
                <a:lnTo>
                  <a:pt x="1467" y="4411"/>
                </a:lnTo>
                <a:lnTo>
                  <a:pt x="1468" y="4416"/>
                </a:lnTo>
                <a:lnTo>
                  <a:pt x="1469" y="4422"/>
                </a:lnTo>
                <a:lnTo>
                  <a:pt x="1471" y="4427"/>
                </a:lnTo>
                <a:lnTo>
                  <a:pt x="1475" y="4431"/>
                </a:lnTo>
                <a:lnTo>
                  <a:pt x="1479" y="4436"/>
                </a:lnTo>
                <a:lnTo>
                  <a:pt x="1483" y="4439"/>
                </a:lnTo>
                <a:lnTo>
                  <a:pt x="1488" y="4442"/>
                </a:lnTo>
                <a:lnTo>
                  <a:pt x="1493" y="4444"/>
                </a:lnTo>
                <a:lnTo>
                  <a:pt x="1498" y="4446"/>
                </a:lnTo>
                <a:lnTo>
                  <a:pt x="1504" y="4446"/>
                </a:lnTo>
                <a:lnTo>
                  <a:pt x="1509" y="4446"/>
                </a:lnTo>
                <a:lnTo>
                  <a:pt x="1515" y="4444"/>
                </a:lnTo>
                <a:lnTo>
                  <a:pt x="1520" y="4442"/>
                </a:lnTo>
                <a:lnTo>
                  <a:pt x="1525" y="4439"/>
                </a:lnTo>
                <a:lnTo>
                  <a:pt x="2058" y="4052"/>
                </a:lnTo>
                <a:lnTo>
                  <a:pt x="2591" y="4439"/>
                </a:lnTo>
                <a:lnTo>
                  <a:pt x="2596" y="4442"/>
                </a:lnTo>
                <a:lnTo>
                  <a:pt x="2601" y="4444"/>
                </a:lnTo>
                <a:lnTo>
                  <a:pt x="2606" y="4446"/>
                </a:lnTo>
                <a:lnTo>
                  <a:pt x="2612" y="4446"/>
                </a:lnTo>
                <a:lnTo>
                  <a:pt x="2617" y="4446"/>
                </a:lnTo>
                <a:lnTo>
                  <a:pt x="2623" y="4444"/>
                </a:lnTo>
                <a:lnTo>
                  <a:pt x="2628" y="4442"/>
                </a:lnTo>
                <a:lnTo>
                  <a:pt x="2633" y="4439"/>
                </a:lnTo>
                <a:lnTo>
                  <a:pt x="2638" y="4436"/>
                </a:lnTo>
                <a:lnTo>
                  <a:pt x="2641" y="4431"/>
                </a:lnTo>
                <a:lnTo>
                  <a:pt x="2644" y="4427"/>
                </a:lnTo>
                <a:lnTo>
                  <a:pt x="2646" y="4422"/>
                </a:lnTo>
                <a:lnTo>
                  <a:pt x="2648" y="4416"/>
                </a:lnTo>
                <a:lnTo>
                  <a:pt x="2648" y="4411"/>
                </a:lnTo>
                <a:lnTo>
                  <a:pt x="2648" y="4405"/>
                </a:lnTo>
                <a:lnTo>
                  <a:pt x="2646" y="4400"/>
                </a:lnTo>
                <a:lnTo>
                  <a:pt x="2442" y="3772"/>
                </a:lnTo>
                <a:lnTo>
                  <a:pt x="2973" y="3386"/>
                </a:lnTo>
                <a:lnTo>
                  <a:pt x="2977" y="3382"/>
                </a:lnTo>
                <a:lnTo>
                  <a:pt x="2981" y="3378"/>
                </a:lnTo>
                <a:lnTo>
                  <a:pt x="2984" y="3373"/>
                </a:lnTo>
                <a:lnTo>
                  <a:pt x="2986" y="3368"/>
                </a:lnTo>
                <a:lnTo>
                  <a:pt x="2987" y="3363"/>
                </a:lnTo>
                <a:lnTo>
                  <a:pt x="2988" y="3357"/>
                </a:lnTo>
                <a:lnTo>
                  <a:pt x="2987" y="3352"/>
                </a:lnTo>
                <a:lnTo>
                  <a:pt x="2986" y="3345"/>
                </a:lnTo>
                <a:lnTo>
                  <a:pt x="2984" y="3340"/>
                </a:lnTo>
                <a:lnTo>
                  <a:pt x="2981" y="3335"/>
                </a:lnTo>
                <a:lnTo>
                  <a:pt x="2977" y="3331"/>
                </a:lnTo>
                <a:lnTo>
                  <a:pt x="2973" y="3328"/>
                </a:lnTo>
                <a:lnTo>
                  <a:pt x="2968" y="3325"/>
                </a:lnTo>
                <a:lnTo>
                  <a:pt x="2963" y="3323"/>
                </a:lnTo>
                <a:lnTo>
                  <a:pt x="2958" y="3321"/>
                </a:lnTo>
                <a:lnTo>
                  <a:pt x="2952" y="3321"/>
                </a:lnTo>
                <a:lnTo>
                  <a:pt x="2296" y="3321"/>
                </a:lnTo>
                <a:lnTo>
                  <a:pt x="2093" y="2698"/>
                </a:lnTo>
                <a:lnTo>
                  <a:pt x="2091" y="2691"/>
                </a:lnTo>
                <a:lnTo>
                  <a:pt x="2088" y="2687"/>
                </a:lnTo>
                <a:lnTo>
                  <a:pt x="2084" y="2682"/>
                </a:lnTo>
                <a:lnTo>
                  <a:pt x="2080" y="2679"/>
                </a:lnTo>
                <a:lnTo>
                  <a:pt x="2075" y="2676"/>
                </a:lnTo>
                <a:lnTo>
                  <a:pt x="2069" y="2674"/>
                </a:lnTo>
                <a:lnTo>
                  <a:pt x="2064" y="2673"/>
                </a:lnTo>
                <a:lnTo>
                  <a:pt x="2058" y="2672"/>
                </a:lnTo>
                <a:lnTo>
                  <a:pt x="2053" y="2673"/>
                </a:lnTo>
                <a:lnTo>
                  <a:pt x="2047" y="2674"/>
                </a:lnTo>
                <a:lnTo>
                  <a:pt x="2042" y="2676"/>
                </a:lnTo>
                <a:lnTo>
                  <a:pt x="2037" y="2679"/>
                </a:lnTo>
                <a:lnTo>
                  <a:pt x="2033" y="2682"/>
                </a:lnTo>
                <a:lnTo>
                  <a:pt x="2030" y="2687"/>
                </a:lnTo>
                <a:lnTo>
                  <a:pt x="2027" y="2691"/>
                </a:lnTo>
                <a:lnTo>
                  <a:pt x="2024" y="2698"/>
                </a:lnTo>
                <a:close/>
              </a:path>
            </a:pathLst>
          </a:custGeom>
          <a:solidFill>
            <a:sysClr val="window" lastClr="FFFFFF"/>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36" name="KSO_Shape"/>
          <p:cNvSpPr>
            <a:spLocks/>
          </p:cNvSpPr>
          <p:nvPr/>
        </p:nvSpPr>
        <p:spPr bwMode="auto">
          <a:xfrm>
            <a:off x="3633867" y="2256632"/>
            <a:ext cx="1198983" cy="1200984"/>
          </a:xfrm>
          <a:custGeom>
            <a:avLst/>
            <a:gdLst>
              <a:gd name="T0" fmla="*/ 1677554 w 4408"/>
              <a:gd name="T1" fmla="*/ 780497 h 4408"/>
              <a:gd name="T2" fmla="*/ 1588217 w 4408"/>
              <a:gd name="T3" fmla="*/ 591639 h 4408"/>
              <a:gd name="T4" fmla="*/ 1608502 w 4408"/>
              <a:gd name="T5" fmla="*/ 502180 h 4408"/>
              <a:gd name="T6" fmla="*/ 1696976 w 4408"/>
              <a:gd name="T7" fmla="*/ 375555 h 4408"/>
              <a:gd name="T8" fmla="*/ 1554554 w 4408"/>
              <a:gd name="T9" fmla="*/ 213924 h 4408"/>
              <a:gd name="T10" fmla="*/ 1473848 w 4408"/>
              <a:gd name="T11" fmla="*/ 222135 h 4408"/>
              <a:gd name="T12" fmla="*/ 1343079 w 4408"/>
              <a:gd name="T13" fmla="*/ 316780 h 4408"/>
              <a:gd name="T14" fmla="*/ 1147142 w 4408"/>
              <a:gd name="T15" fmla="*/ 246336 h 4408"/>
              <a:gd name="T16" fmla="*/ 1097941 w 4408"/>
              <a:gd name="T17" fmla="*/ 168978 h 4408"/>
              <a:gd name="T18" fmla="*/ 1070752 w 4408"/>
              <a:gd name="T19" fmla="*/ 16855 h 4408"/>
              <a:gd name="T20" fmla="*/ 856688 w 4408"/>
              <a:gd name="T21" fmla="*/ 3025 h 4408"/>
              <a:gd name="T22" fmla="*/ 805761 w 4408"/>
              <a:gd name="T23" fmla="*/ 65690 h 4408"/>
              <a:gd name="T24" fmla="*/ 779866 w 4408"/>
              <a:gd name="T25" fmla="*/ 225592 h 4408"/>
              <a:gd name="T26" fmla="*/ 591266 w 4408"/>
              <a:gd name="T27" fmla="*/ 314619 h 4408"/>
              <a:gd name="T28" fmla="*/ 502360 w 4408"/>
              <a:gd name="T29" fmla="*/ 294739 h 4408"/>
              <a:gd name="T30" fmla="*/ 375044 w 4408"/>
              <a:gd name="T31" fmla="*/ 206145 h 4408"/>
              <a:gd name="T32" fmla="*/ 214064 w 4408"/>
              <a:gd name="T33" fmla="*/ 348328 h 4408"/>
              <a:gd name="T34" fmla="*/ 221833 w 4408"/>
              <a:gd name="T35" fmla="*/ 428711 h 4408"/>
              <a:gd name="T36" fmla="*/ 316780 w 4408"/>
              <a:gd name="T37" fmla="*/ 560091 h 4408"/>
              <a:gd name="T38" fmla="*/ 246001 w 4408"/>
              <a:gd name="T39" fmla="*/ 756728 h 4408"/>
              <a:gd name="T40" fmla="*/ 168748 w 4408"/>
              <a:gd name="T41" fmla="*/ 805563 h 4408"/>
              <a:gd name="T42" fmla="*/ 16832 w 4408"/>
              <a:gd name="T43" fmla="*/ 832357 h 4408"/>
              <a:gd name="T44" fmla="*/ 3453 w 4408"/>
              <a:gd name="T45" fmla="*/ 1047577 h 4408"/>
              <a:gd name="T46" fmla="*/ 65600 w 4408"/>
              <a:gd name="T47" fmla="*/ 1098573 h 4408"/>
              <a:gd name="T48" fmla="*/ 225717 w 4408"/>
              <a:gd name="T49" fmla="*/ 1124935 h 4408"/>
              <a:gd name="T50" fmla="*/ 314191 w 4408"/>
              <a:gd name="T51" fmla="*/ 1313361 h 4408"/>
              <a:gd name="T52" fmla="*/ 294338 w 4408"/>
              <a:gd name="T53" fmla="*/ 1402820 h 4408"/>
              <a:gd name="T54" fmla="*/ 205864 w 4408"/>
              <a:gd name="T55" fmla="*/ 1529445 h 4408"/>
              <a:gd name="T56" fmla="*/ 348286 w 4408"/>
              <a:gd name="T57" fmla="*/ 1691076 h 4408"/>
              <a:gd name="T58" fmla="*/ 428560 w 4408"/>
              <a:gd name="T59" fmla="*/ 1682865 h 4408"/>
              <a:gd name="T60" fmla="*/ 559329 w 4408"/>
              <a:gd name="T61" fmla="*/ 1588220 h 4408"/>
              <a:gd name="T62" fmla="*/ 755698 w 4408"/>
              <a:gd name="T63" fmla="*/ 1658664 h 4408"/>
              <a:gd name="T64" fmla="*/ 804467 w 4408"/>
              <a:gd name="T65" fmla="*/ 1736886 h 4408"/>
              <a:gd name="T66" fmla="*/ 831656 w 4408"/>
              <a:gd name="T67" fmla="*/ 1888578 h 4408"/>
              <a:gd name="T68" fmla="*/ 1046152 w 4408"/>
              <a:gd name="T69" fmla="*/ 1901543 h 4408"/>
              <a:gd name="T70" fmla="*/ 1097510 w 4408"/>
              <a:gd name="T71" fmla="*/ 1839310 h 4408"/>
              <a:gd name="T72" fmla="*/ 1123405 w 4408"/>
              <a:gd name="T73" fmla="*/ 1679840 h 4408"/>
              <a:gd name="T74" fmla="*/ 1311574 w 4408"/>
              <a:gd name="T75" fmla="*/ 1590813 h 4408"/>
              <a:gd name="T76" fmla="*/ 1400911 w 4408"/>
              <a:gd name="T77" fmla="*/ 1610693 h 4408"/>
              <a:gd name="T78" fmla="*/ 1527364 w 4408"/>
              <a:gd name="T79" fmla="*/ 1699288 h 4408"/>
              <a:gd name="T80" fmla="*/ 1688776 w 4408"/>
              <a:gd name="T81" fmla="*/ 1556672 h 4408"/>
              <a:gd name="T82" fmla="*/ 1681007 w 4408"/>
              <a:gd name="T83" fmla="*/ 1475856 h 4408"/>
              <a:gd name="T84" fmla="*/ 1586059 w 4408"/>
              <a:gd name="T85" fmla="*/ 1344909 h 4408"/>
              <a:gd name="T86" fmla="*/ 1656407 w 4408"/>
              <a:gd name="T87" fmla="*/ 1148705 h 4408"/>
              <a:gd name="T88" fmla="*/ 1734092 w 4408"/>
              <a:gd name="T89" fmla="*/ 1099437 h 4408"/>
              <a:gd name="T90" fmla="*/ 1886008 w 4408"/>
              <a:gd name="T91" fmla="*/ 1072211 h 4408"/>
              <a:gd name="T92" fmla="*/ 1899387 w 4408"/>
              <a:gd name="T93" fmla="*/ 857423 h 4408"/>
              <a:gd name="T94" fmla="*/ 1836808 w 4408"/>
              <a:gd name="T95" fmla="*/ 805995 h 4408"/>
              <a:gd name="T96" fmla="*/ 1281363 w 4408"/>
              <a:gd name="T97" fmla="*/ 1111106 h 4408"/>
              <a:gd name="T98" fmla="*/ 1141100 w 4408"/>
              <a:gd name="T99" fmla="*/ 1265390 h 4408"/>
              <a:gd name="T100" fmla="*/ 951636 w 4408"/>
              <a:gd name="T101" fmla="*/ 1318547 h 4408"/>
              <a:gd name="T102" fmla="*/ 747066 w 4408"/>
              <a:gd name="T103" fmla="*/ 1256315 h 4408"/>
              <a:gd name="T104" fmla="*/ 614139 w 4408"/>
              <a:gd name="T105" fmla="*/ 1095116 h 4408"/>
              <a:gd name="T106" fmla="*/ 589539 w 4408"/>
              <a:gd name="T107" fmla="*/ 896318 h 4408"/>
              <a:gd name="T108" fmla="*/ 680603 w 4408"/>
              <a:gd name="T109" fmla="*/ 706164 h 4408"/>
              <a:gd name="T110" fmla="*/ 860140 w 4408"/>
              <a:gd name="T111" fmla="*/ 597689 h 4408"/>
              <a:gd name="T112" fmla="*/ 1060394 w 4408"/>
              <a:gd name="T113" fmla="*/ 602443 h 4408"/>
              <a:gd name="T114" fmla="*/ 1233458 w 4408"/>
              <a:gd name="T115" fmla="*/ 719561 h 4408"/>
              <a:gd name="T116" fmla="*/ 1315458 w 4408"/>
              <a:gd name="T117" fmla="*/ 914901 h 440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408" h="4408">
                <a:moveTo>
                  <a:pt x="4239" y="1864"/>
                </a:moveTo>
                <a:lnTo>
                  <a:pt x="4036" y="1864"/>
                </a:lnTo>
                <a:lnTo>
                  <a:pt x="4018" y="1864"/>
                </a:lnTo>
                <a:lnTo>
                  <a:pt x="4001" y="1861"/>
                </a:lnTo>
                <a:lnTo>
                  <a:pt x="3983" y="1857"/>
                </a:lnTo>
                <a:lnTo>
                  <a:pt x="3966" y="1852"/>
                </a:lnTo>
                <a:lnTo>
                  <a:pt x="3949" y="1845"/>
                </a:lnTo>
                <a:lnTo>
                  <a:pt x="3933" y="1837"/>
                </a:lnTo>
                <a:lnTo>
                  <a:pt x="3916" y="1828"/>
                </a:lnTo>
                <a:lnTo>
                  <a:pt x="3901" y="1818"/>
                </a:lnTo>
                <a:lnTo>
                  <a:pt x="3887" y="1806"/>
                </a:lnTo>
                <a:lnTo>
                  <a:pt x="3873" y="1793"/>
                </a:lnTo>
                <a:lnTo>
                  <a:pt x="3861" y="1780"/>
                </a:lnTo>
                <a:lnTo>
                  <a:pt x="3848" y="1766"/>
                </a:lnTo>
                <a:lnTo>
                  <a:pt x="3838" y="1751"/>
                </a:lnTo>
                <a:lnTo>
                  <a:pt x="3829" y="1736"/>
                </a:lnTo>
                <a:lnTo>
                  <a:pt x="3822" y="1719"/>
                </a:lnTo>
                <a:lnTo>
                  <a:pt x="3816" y="1703"/>
                </a:lnTo>
                <a:lnTo>
                  <a:pt x="3699" y="1419"/>
                </a:lnTo>
                <a:lnTo>
                  <a:pt x="3691" y="1403"/>
                </a:lnTo>
                <a:lnTo>
                  <a:pt x="3685" y="1387"/>
                </a:lnTo>
                <a:lnTo>
                  <a:pt x="3680" y="1369"/>
                </a:lnTo>
                <a:lnTo>
                  <a:pt x="3677" y="1351"/>
                </a:lnTo>
                <a:lnTo>
                  <a:pt x="3675" y="1333"/>
                </a:lnTo>
                <a:lnTo>
                  <a:pt x="3675" y="1315"/>
                </a:lnTo>
                <a:lnTo>
                  <a:pt x="3675" y="1296"/>
                </a:lnTo>
                <a:lnTo>
                  <a:pt x="3678" y="1278"/>
                </a:lnTo>
                <a:lnTo>
                  <a:pt x="3681" y="1260"/>
                </a:lnTo>
                <a:lnTo>
                  <a:pt x="3685" y="1242"/>
                </a:lnTo>
                <a:lnTo>
                  <a:pt x="3691" y="1224"/>
                </a:lnTo>
                <a:lnTo>
                  <a:pt x="3698" y="1208"/>
                </a:lnTo>
                <a:lnTo>
                  <a:pt x="3706" y="1192"/>
                </a:lnTo>
                <a:lnTo>
                  <a:pt x="3717" y="1177"/>
                </a:lnTo>
                <a:lnTo>
                  <a:pt x="3727" y="1162"/>
                </a:lnTo>
                <a:lnTo>
                  <a:pt x="3739" y="1149"/>
                </a:lnTo>
                <a:lnTo>
                  <a:pt x="3883" y="1005"/>
                </a:lnTo>
                <a:lnTo>
                  <a:pt x="3895" y="992"/>
                </a:lnTo>
                <a:lnTo>
                  <a:pt x="3904" y="979"/>
                </a:lnTo>
                <a:lnTo>
                  <a:pt x="3913" y="965"/>
                </a:lnTo>
                <a:lnTo>
                  <a:pt x="3920" y="949"/>
                </a:lnTo>
                <a:lnTo>
                  <a:pt x="3926" y="933"/>
                </a:lnTo>
                <a:lnTo>
                  <a:pt x="3930" y="918"/>
                </a:lnTo>
                <a:lnTo>
                  <a:pt x="3932" y="902"/>
                </a:lnTo>
                <a:lnTo>
                  <a:pt x="3933" y="886"/>
                </a:lnTo>
                <a:lnTo>
                  <a:pt x="3932" y="869"/>
                </a:lnTo>
                <a:lnTo>
                  <a:pt x="3930" y="853"/>
                </a:lnTo>
                <a:lnTo>
                  <a:pt x="3926" y="837"/>
                </a:lnTo>
                <a:lnTo>
                  <a:pt x="3920" y="822"/>
                </a:lnTo>
                <a:lnTo>
                  <a:pt x="3913" y="806"/>
                </a:lnTo>
                <a:lnTo>
                  <a:pt x="3904" y="792"/>
                </a:lnTo>
                <a:lnTo>
                  <a:pt x="3895" y="778"/>
                </a:lnTo>
                <a:lnTo>
                  <a:pt x="3883" y="765"/>
                </a:lnTo>
                <a:lnTo>
                  <a:pt x="3643" y="525"/>
                </a:lnTo>
                <a:lnTo>
                  <a:pt x="3630" y="514"/>
                </a:lnTo>
                <a:lnTo>
                  <a:pt x="3616" y="504"/>
                </a:lnTo>
                <a:lnTo>
                  <a:pt x="3602" y="495"/>
                </a:lnTo>
                <a:lnTo>
                  <a:pt x="3587" y="489"/>
                </a:lnTo>
                <a:lnTo>
                  <a:pt x="3572" y="483"/>
                </a:lnTo>
                <a:lnTo>
                  <a:pt x="3555" y="479"/>
                </a:lnTo>
                <a:lnTo>
                  <a:pt x="3539" y="477"/>
                </a:lnTo>
                <a:lnTo>
                  <a:pt x="3523" y="476"/>
                </a:lnTo>
                <a:lnTo>
                  <a:pt x="3507" y="477"/>
                </a:lnTo>
                <a:lnTo>
                  <a:pt x="3490" y="479"/>
                </a:lnTo>
                <a:lnTo>
                  <a:pt x="3474" y="483"/>
                </a:lnTo>
                <a:lnTo>
                  <a:pt x="3459" y="489"/>
                </a:lnTo>
                <a:lnTo>
                  <a:pt x="3444" y="495"/>
                </a:lnTo>
                <a:lnTo>
                  <a:pt x="3430" y="504"/>
                </a:lnTo>
                <a:lnTo>
                  <a:pt x="3415" y="514"/>
                </a:lnTo>
                <a:lnTo>
                  <a:pt x="3403" y="525"/>
                </a:lnTo>
                <a:lnTo>
                  <a:pt x="3259" y="669"/>
                </a:lnTo>
                <a:lnTo>
                  <a:pt x="3246" y="682"/>
                </a:lnTo>
                <a:lnTo>
                  <a:pt x="3232" y="692"/>
                </a:lnTo>
                <a:lnTo>
                  <a:pt x="3217" y="702"/>
                </a:lnTo>
                <a:lnTo>
                  <a:pt x="3200" y="710"/>
                </a:lnTo>
                <a:lnTo>
                  <a:pt x="3183" y="717"/>
                </a:lnTo>
                <a:lnTo>
                  <a:pt x="3166" y="723"/>
                </a:lnTo>
                <a:lnTo>
                  <a:pt x="3149" y="727"/>
                </a:lnTo>
                <a:lnTo>
                  <a:pt x="3130" y="731"/>
                </a:lnTo>
                <a:lnTo>
                  <a:pt x="3112" y="733"/>
                </a:lnTo>
                <a:lnTo>
                  <a:pt x="3093" y="733"/>
                </a:lnTo>
                <a:lnTo>
                  <a:pt x="3075" y="733"/>
                </a:lnTo>
                <a:lnTo>
                  <a:pt x="3056" y="731"/>
                </a:lnTo>
                <a:lnTo>
                  <a:pt x="3039" y="728"/>
                </a:lnTo>
                <a:lnTo>
                  <a:pt x="3022" y="723"/>
                </a:lnTo>
                <a:lnTo>
                  <a:pt x="3005" y="717"/>
                </a:lnTo>
                <a:lnTo>
                  <a:pt x="2989" y="710"/>
                </a:lnTo>
                <a:lnTo>
                  <a:pt x="2705" y="592"/>
                </a:lnTo>
                <a:lnTo>
                  <a:pt x="2689" y="587"/>
                </a:lnTo>
                <a:lnTo>
                  <a:pt x="2673" y="579"/>
                </a:lnTo>
                <a:lnTo>
                  <a:pt x="2658" y="570"/>
                </a:lnTo>
                <a:lnTo>
                  <a:pt x="2642" y="560"/>
                </a:lnTo>
                <a:lnTo>
                  <a:pt x="2628" y="549"/>
                </a:lnTo>
                <a:lnTo>
                  <a:pt x="2615" y="536"/>
                </a:lnTo>
                <a:lnTo>
                  <a:pt x="2603" y="522"/>
                </a:lnTo>
                <a:lnTo>
                  <a:pt x="2591" y="507"/>
                </a:lnTo>
                <a:lnTo>
                  <a:pt x="2581" y="492"/>
                </a:lnTo>
                <a:lnTo>
                  <a:pt x="2571" y="476"/>
                </a:lnTo>
                <a:lnTo>
                  <a:pt x="2563" y="460"/>
                </a:lnTo>
                <a:lnTo>
                  <a:pt x="2556" y="442"/>
                </a:lnTo>
                <a:lnTo>
                  <a:pt x="2551" y="425"/>
                </a:lnTo>
                <a:lnTo>
                  <a:pt x="2547" y="408"/>
                </a:lnTo>
                <a:lnTo>
                  <a:pt x="2544" y="391"/>
                </a:lnTo>
                <a:lnTo>
                  <a:pt x="2543" y="373"/>
                </a:lnTo>
                <a:lnTo>
                  <a:pt x="2543" y="169"/>
                </a:lnTo>
                <a:lnTo>
                  <a:pt x="2543" y="152"/>
                </a:lnTo>
                <a:lnTo>
                  <a:pt x="2540" y="135"/>
                </a:lnTo>
                <a:lnTo>
                  <a:pt x="2536" y="119"/>
                </a:lnTo>
                <a:lnTo>
                  <a:pt x="2530" y="103"/>
                </a:lnTo>
                <a:lnTo>
                  <a:pt x="2523" y="88"/>
                </a:lnTo>
                <a:lnTo>
                  <a:pt x="2515" y="75"/>
                </a:lnTo>
                <a:lnTo>
                  <a:pt x="2505" y="62"/>
                </a:lnTo>
                <a:lnTo>
                  <a:pt x="2493" y="50"/>
                </a:lnTo>
                <a:lnTo>
                  <a:pt x="2481" y="39"/>
                </a:lnTo>
                <a:lnTo>
                  <a:pt x="2469" y="28"/>
                </a:lnTo>
                <a:lnTo>
                  <a:pt x="2455" y="20"/>
                </a:lnTo>
                <a:lnTo>
                  <a:pt x="2440" y="13"/>
                </a:lnTo>
                <a:lnTo>
                  <a:pt x="2424" y="7"/>
                </a:lnTo>
                <a:lnTo>
                  <a:pt x="2408" y="3"/>
                </a:lnTo>
                <a:lnTo>
                  <a:pt x="2391" y="1"/>
                </a:lnTo>
                <a:lnTo>
                  <a:pt x="2374" y="0"/>
                </a:lnTo>
                <a:lnTo>
                  <a:pt x="2035" y="0"/>
                </a:lnTo>
                <a:lnTo>
                  <a:pt x="2018" y="1"/>
                </a:lnTo>
                <a:lnTo>
                  <a:pt x="2001" y="3"/>
                </a:lnTo>
                <a:lnTo>
                  <a:pt x="1985" y="7"/>
                </a:lnTo>
                <a:lnTo>
                  <a:pt x="1969" y="13"/>
                </a:lnTo>
                <a:lnTo>
                  <a:pt x="1955" y="20"/>
                </a:lnTo>
                <a:lnTo>
                  <a:pt x="1941" y="28"/>
                </a:lnTo>
                <a:lnTo>
                  <a:pt x="1927" y="39"/>
                </a:lnTo>
                <a:lnTo>
                  <a:pt x="1915" y="50"/>
                </a:lnTo>
                <a:lnTo>
                  <a:pt x="1904" y="62"/>
                </a:lnTo>
                <a:lnTo>
                  <a:pt x="1894" y="75"/>
                </a:lnTo>
                <a:lnTo>
                  <a:pt x="1886" y="88"/>
                </a:lnTo>
                <a:lnTo>
                  <a:pt x="1879" y="103"/>
                </a:lnTo>
                <a:lnTo>
                  <a:pt x="1873" y="119"/>
                </a:lnTo>
                <a:lnTo>
                  <a:pt x="1869" y="135"/>
                </a:lnTo>
                <a:lnTo>
                  <a:pt x="1867" y="152"/>
                </a:lnTo>
                <a:lnTo>
                  <a:pt x="1866" y="169"/>
                </a:lnTo>
                <a:lnTo>
                  <a:pt x="1866" y="373"/>
                </a:lnTo>
                <a:lnTo>
                  <a:pt x="1864" y="391"/>
                </a:lnTo>
                <a:lnTo>
                  <a:pt x="1861" y="408"/>
                </a:lnTo>
                <a:lnTo>
                  <a:pt x="1858" y="425"/>
                </a:lnTo>
                <a:lnTo>
                  <a:pt x="1852" y="442"/>
                </a:lnTo>
                <a:lnTo>
                  <a:pt x="1845" y="460"/>
                </a:lnTo>
                <a:lnTo>
                  <a:pt x="1837" y="476"/>
                </a:lnTo>
                <a:lnTo>
                  <a:pt x="1828" y="492"/>
                </a:lnTo>
                <a:lnTo>
                  <a:pt x="1818" y="507"/>
                </a:lnTo>
                <a:lnTo>
                  <a:pt x="1807" y="522"/>
                </a:lnTo>
                <a:lnTo>
                  <a:pt x="1793" y="536"/>
                </a:lnTo>
                <a:lnTo>
                  <a:pt x="1780" y="549"/>
                </a:lnTo>
                <a:lnTo>
                  <a:pt x="1766" y="560"/>
                </a:lnTo>
                <a:lnTo>
                  <a:pt x="1751" y="570"/>
                </a:lnTo>
                <a:lnTo>
                  <a:pt x="1736" y="579"/>
                </a:lnTo>
                <a:lnTo>
                  <a:pt x="1719" y="587"/>
                </a:lnTo>
                <a:lnTo>
                  <a:pt x="1703" y="592"/>
                </a:lnTo>
                <a:lnTo>
                  <a:pt x="1419" y="710"/>
                </a:lnTo>
                <a:lnTo>
                  <a:pt x="1404" y="717"/>
                </a:lnTo>
                <a:lnTo>
                  <a:pt x="1387" y="723"/>
                </a:lnTo>
                <a:lnTo>
                  <a:pt x="1370" y="728"/>
                </a:lnTo>
                <a:lnTo>
                  <a:pt x="1352" y="731"/>
                </a:lnTo>
                <a:lnTo>
                  <a:pt x="1334" y="733"/>
                </a:lnTo>
                <a:lnTo>
                  <a:pt x="1316" y="733"/>
                </a:lnTo>
                <a:lnTo>
                  <a:pt x="1297" y="733"/>
                </a:lnTo>
                <a:lnTo>
                  <a:pt x="1278" y="731"/>
                </a:lnTo>
                <a:lnTo>
                  <a:pt x="1261" y="727"/>
                </a:lnTo>
                <a:lnTo>
                  <a:pt x="1243" y="723"/>
                </a:lnTo>
                <a:lnTo>
                  <a:pt x="1225" y="717"/>
                </a:lnTo>
                <a:lnTo>
                  <a:pt x="1208" y="710"/>
                </a:lnTo>
                <a:lnTo>
                  <a:pt x="1193" y="702"/>
                </a:lnTo>
                <a:lnTo>
                  <a:pt x="1178" y="692"/>
                </a:lnTo>
                <a:lnTo>
                  <a:pt x="1164" y="682"/>
                </a:lnTo>
                <a:lnTo>
                  <a:pt x="1150" y="669"/>
                </a:lnTo>
                <a:lnTo>
                  <a:pt x="1005" y="525"/>
                </a:lnTo>
                <a:lnTo>
                  <a:pt x="993" y="514"/>
                </a:lnTo>
                <a:lnTo>
                  <a:pt x="979" y="504"/>
                </a:lnTo>
                <a:lnTo>
                  <a:pt x="965" y="495"/>
                </a:lnTo>
                <a:lnTo>
                  <a:pt x="950" y="489"/>
                </a:lnTo>
                <a:lnTo>
                  <a:pt x="934" y="483"/>
                </a:lnTo>
                <a:lnTo>
                  <a:pt x="918" y="479"/>
                </a:lnTo>
                <a:lnTo>
                  <a:pt x="902" y="477"/>
                </a:lnTo>
                <a:lnTo>
                  <a:pt x="886" y="476"/>
                </a:lnTo>
                <a:lnTo>
                  <a:pt x="869" y="477"/>
                </a:lnTo>
                <a:lnTo>
                  <a:pt x="853" y="479"/>
                </a:lnTo>
                <a:lnTo>
                  <a:pt x="837" y="483"/>
                </a:lnTo>
                <a:lnTo>
                  <a:pt x="822" y="489"/>
                </a:lnTo>
                <a:lnTo>
                  <a:pt x="807" y="495"/>
                </a:lnTo>
                <a:lnTo>
                  <a:pt x="792" y="504"/>
                </a:lnTo>
                <a:lnTo>
                  <a:pt x="779" y="514"/>
                </a:lnTo>
                <a:lnTo>
                  <a:pt x="766" y="525"/>
                </a:lnTo>
                <a:lnTo>
                  <a:pt x="527" y="765"/>
                </a:lnTo>
                <a:lnTo>
                  <a:pt x="514" y="778"/>
                </a:lnTo>
                <a:lnTo>
                  <a:pt x="504" y="792"/>
                </a:lnTo>
                <a:lnTo>
                  <a:pt x="496" y="806"/>
                </a:lnTo>
                <a:lnTo>
                  <a:pt x="489" y="822"/>
                </a:lnTo>
                <a:lnTo>
                  <a:pt x="484" y="837"/>
                </a:lnTo>
                <a:lnTo>
                  <a:pt x="480" y="853"/>
                </a:lnTo>
                <a:lnTo>
                  <a:pt x="477" y="869"/>
                </a:lnTo>
                <a:lnTo>
                  <a:pt x="477" y="886"/>
                </a:lnTo>
                <a:lnTo>
                  <a:pt x="477" y="902"/>
                </a:lnTo>
                <a:lnTo>
                  <a:pt x="480" y="918"/>
                </a:lnTo>
                <a:lnTo>
                  <a:pt x="484" y="933"/>
                </a:lnTo>
                <a:lnTo>
                  <a:pt x="489" y="949"/>
                </a:lnTo>
                <a:lnTo>
                  <a:pt x="496" y="965"/>
                </a:lnTo>
                <a:lnTo>
                  <a:pt x="504" y="979"/>
                </a:lnTo>
                <a:lnTo>
                  <a:pt x="514" y="992"/>
                </a:lnTo>
                <a:lnTo>
                  <a:pt x="527" y="1005"/>
                </a:lnTo>
                <a:lnTo>
                  <a:pt x="670" y="1149"/>
                </a:lnTo>
                <a:lnTo>
                  <a:pt x="682" y="1162"/>
                </a:lnTo>
                <a:lnTo>
                  <a:pt x="693" y="1177"/>
                </a:lnTo>
                <a:lnTo>
                  <a:pt x="702" y="1192"/>
                </a:lnTo>
                <a:lnTo>
                  <a:pt x="710" y="1208"/>
                </a:lnTo>
                <a:lnTo>
                  <a:pt x="717" y="1224"/>
                </a:lnTo>
                <a:lnTo>
                  <a:pt x="723" y="1242"/>
                </a:lnTo>
                <a:lnTo>
                  <a:pt x="728" y="1260"/>
                </a:lnTo>
                <a:lnTo>
                  <a:pt x="732" y="1278"/>
                </a:lnTo>
                <a:lnTo>
                  <a:pt x="734" y="1296"/>
                </a:lnTo>
                <a:lnTo>
                  <a:pt x="735" y="1315"/>
                </a:lnTo>
                <a:lnTo>
                  <a:pt x="734" y="1333"/>
                </a:lnTo>
                <a:lnTo>
                  <a:pt x="732" y="1351"/>
                </a:lnTo>
                <a:lnTo>
                  <a:pt x="728" y="1369"/>
                </a:lnTo>
                <a:lnTo>
                  <a:pt x="723" y="1387"/>
                </a:lnTo>
                <a:lnTo>
                  <a:pt x="717" y="1403"/>
                </a:lnTo>
                <a:lnTo>
                  <a:pt x="710" y="1419"/>
                </a:lnTo>
                <a:lnTo>
                  <a:pt x="594" y="1703"/>
                </a:lnTo>
                <a:lnTo>
                  <a:pt x="587" y="1719"/>
                </a:lnTo>
                <a:lnTo>
                  <a:pt x="579" y="1736"/>
                </a:lnTo>
                <a:lnTo>
                  <a:pt x="570" y="1751"/>
                </a:lnTo>
                <a:lnTo>
                  <a:pt x="560" y="1766"/>
                </a:lnTo>
                <a:lnTo>
                  <a:pt x="549" y="1780"/>
                </a:lnTo>
                <a:lnTo>
                  <a:pt x="536" y="1793"/>
                </a:lnTo>
                <a:lnTo>
                  <a:pt x="523" y="1806"/>
                </a:lnTo>
                <a:lnTo>
                  <a:pt x="508" y="1818"/>
                </a:lnTo>
                <a:lnTo>
                  <a:pt x="493" y="1828"/>
                </a:lnTo>
                <a:lnTo>
                  <a:pt x="477" y="1837"/>
                </a:lnTo>
                <a:lnTo>
                  <a:pt x="460" y="1845"/>
                </a:lnTo>
                <a:lnTo>
                  <a:pt x="443" y="1852"/>
                </a:lnTo>
                <a:lnTo>
                  <a:pt x="426" y="1857"/>
                </a:lnTo>
                <a:lnTo>
                  <a:pt x="409" y="1861"/>
                </a:lnTo>
                <a:lnTo>
                  <a:pt x="391" y="1864"/>
                </a:lnTo>
                <a:lnTo>
                  <a:pt x="373" y="1865"/>
                </a:lnTo>
                <a:lnTo>
                  <a:pt x="170" y="1864"/>
                </a:lnTo>
                <a:lnTo>
                  <a:pt x="152" y="1865"/>
                </a:lnTo>
                <a:lnTo>
                  <a:pt x="136" y="1868"/>
                </a:lnTo>
                <a:lnTo>
                  <a:pt x="120" y="1873"/>
                </a:lnTo>
                <a:lnTo>
                  <a:pt x="104" y="1879"/>
                </a:lnTo>
                <a:lnTo>
                  <a:pt x="89" y="1886"/>
                </a:lnTo>
                <a:lnTo>
                  <a:pt x="75" y="1894"/>
                </a:lnTo>
                <a:lnTo>
                  <a:pt x="62" y="1904"/>
                </a:lnTo>
                <a:lnTo>
                  <a:pt x="50" y="1915"/>
                </a:lnTo>
                <a:lnTo>
                  <a:pt x="39" y="1926"/>
                </a:lnTo>
                <a:lnTo>
                  <a:pt x="30" y="1939"/>
                </a:lnTo>
                <a:lnTo>
                  <a:pt x="20" y="1954"/>
                </a:lnTo>
                <a:lnTo>
                  <a:pt x="13" y="1969"/>
                </a:lnTo>
                <a:lnTo>
                  <a:pt x="8" y="1984"/>
                </a:lnTo>
                <a:lnTo>
                  <a:pt x="3" y="2000"/>
                </a:lnTo>
                <a:lnTo>
                  <a:pt x="1" y="2018"/>
                </a:lnTo>
                <a:lnTo>
                  <a:pt x="0" y="2035"/>
                </a:lnTo>
                <a:lnTo>
                  <a:pt x="0" y="2374"/>
                </a:lnTo>
                <a:lnTo>
                  <a:pt x="1" y="2391"/>
                </a:lnTo>
                <a:lnTo>
                  <a:pt x="3" y="2408"/>
                </a:lnTo>
                <a:lnTo>
                  <a:pt x="8" y="2424"/>
                </a:lnTo>
                <a:lnTo>
                  <a:pt x="13" y="2440"/>
                </a:lnTo>
                <a:lnTo>
                  <a:pt x="20" y="2454"/>
                </a:lnTo>
                <a:lnTo>
                  <a:pt x="30" y="2468"/>
                </a:lnTo>
                <a:lnTo>
                  <a:pt x="39" y="2481"/>
                </a:lnTo>
                <a:lnTo>
                  <a:pt x="50" y="2493"/>
                </a:lnTo>
                <a:lnTo>
                  <a:pt x="62" y="2504"/>
                </a:lnTo>
                <a:lnTo>
                  <a:pt x="75" y="2515"/>
                </a:lnTo>
                <a:lnTo>
                  <a:pt x="89" y="2523"/>
                </a:lnTo>
                <a:lnTo>
                  <a:pt x="104" y="2530"/>
                </a:lnTo>
                <a:lnTo>
                  <a:pt x="120" y="2536"/>
                </a:lnTo>
                <a:lnTo>
                  <a:pt x="136" y="2540"/>
                </a:lnTo>
                <a:lnTo>
                  <a:pt x="152" y="2542"/>
                </a:lnTo>
                <a:lnTo>
                  <a:pt x="170" y="2543"/>
                </a:lnTo>
                <a:lnTo>
                  <a:pt x="373" y="2543"/>
                </a:lnTo>
                <a:lnTo>
                  <a:pt x="391" y="2544"/>
                </a:lnTo>
                <a:lnTo>
                  <a:pt x="408" y="2547"/>
                </a:lnTo>
                <a:lnTo>
                  <a:pt x="426" y="2551"/>
                </a:lnTo>
                <a:lnTo>
                  <a:pt x="443" y="2556"/>
                </a:lnTo>
                <a:lnTo>
                  <a:pt x="460" y="2563"/>
                </a:lnTo>
                <a:lnTo>
                  <a:pt x="477" y="2571"/>
                </a:lnTo>
                <a:lnTo>
                  <a:pt x="492" y="2581"/>
                </a:lnTo>
                <a:lnTo>
                  <a:pt x="507" y="2591"/>
                </a:lnTo>
                <a:lnTo>
                  <a:pt x="523" y="2603"/>
                </a:lnTo>
                <a:lnTo>
                  <a:pt x="536" y="2615"/>
                </a:lnTo>
                <a:lnTo>
                  <a:pt x="549" y="2628"/>
                </a:lnTo>
                <a:lnTo>
                  <a:pt x="560" y="2642"/>
                </a:lnTo>
                <a:lnTo>
                  <a:pt x="570" y="2658"/>
                </a:lnTo>
                <a:lnTo>
                  <a:pt x="579" y="2673"/>
                </a:lnTo>
                <a:lnTo>
                  <a:pt x="586" y="2689"/>
                </a:lnTo>
                <a:lnTo>
                  <a:pt x="593" y="2705"/>
                </a:lnTo>
                <a:lnTo>
                  <a:pt x="710" y="2989"/>
                </a:lnTo>
                <a:lnTo>
                  <a:pt x="717" y="3006"/>
                </a:lnTo>
                <a:lnTo>
                  <a:pt x="723" y="3022"/>
                </a:lnTo>
                <a:lnTo>
                  <a:pt x="728" y="3039"/>
                </a:lnTo>
                <a:lnTo>
                  <a:pt x="732" y="3057"/>
                </a:lnTo>
                <a:lnTo>
                  <a:pt x="734" y="3075"/>
                </a:lnTo>
                <a:lnTo>
                  <a:pt x="735" y="3094"/>
                </a:lnTo>
                <a:lnTo>
                  <a:pt x="734" y="3112"/>
                </a:lnTo>
                <a:lnTo>
                  <a:pt x="732" y="3130"/>
                </a:lnTo>
                <a:lnTo>
                  <a:pt x="727" y="3149"/>
                </a:lnTo>
                <a:lnTo>
                  <a:pt x="723" y="3166"/>
                </a:lnTo>
                <a:lnTo>
                  <a:pt x="717" y="3184"/>
                </a:lnTo>
                <a:lnTo>
                  <a:pt x="710" y="3200"/>
                </a:lnTo>
                <a:lnTo>
                  <a:pt x="702" y="3217"/>
                </a:lnTo>
                <a:lnTo>
                  <a:pt x="693" y="3232"/>
                </a:lnTo>
                <a:lnTo>
                  <a:pt x="682" y="3246"/>
                </a:lnTo>
                <a:lnTo>
                  <a:pt x="670" y="3259"/>
                </a:lnTo>
                <a:lnTo>
                  <a:pt x="526" y="3403"/>
                </a:lnTo>
                <a:lnTo>
                  <a:pt x="514" y="3415"/>
                </a:lnTo>
                <a:lnTo>
                  <a:pt x="504" y="3430"/>
                </a:lnTo>
                <a:lnTo>
                  <a:pt x="496" y="3444"/>
                </a:lnTo>
                <a:lnTo>
                  <a:pt x="489" y="3459"/>
                </a:lnTo>
                <a:lnTo>
                  <a:pt x="483" y="3474"/>
                </a:lnTo>
                <a:lnTo>
                  <a:pt x="480" y="3490"/>
                </a:lnTo>
                <a:lnTo>
                  <a:pt x="477" y="3507"/>
                </a:lnTo>
                <a:lnTo>
                  <a:pt x="477" y="3523"/>
                </a:lnTo>
                <a:lnTo>
                  <a:pt x="477" y="3539"/>
                </a:lnTo>
                <a:lnTo>
                  <a:pt x="480" y="3555"/>
                </a:lnTo>
                <a:lnTo>
                  <a:pt x="483" y="3572"/>
                </a:lnTo>
                <a:lnTo>
                  <a:pt x="489" y="3587"/>
                </a:lnTo>
                <a:lnTo>
                  <a:pt x="496" y="3602"/>
                </a:lnTo>
                <a:lnTo>
                  <a:pt x="504" y="3616"/>
                </a:lnTo>
                <a:lnTo>
                  <a:pt x="514" y="3630"/>
                </a:lnTo>
                <a:lnTo>
                  <a:pt x="526" y="3643"/>
                </a:lnTo>
                <a:lnTo>
                  <a:pt x="766" y="3883"/>
                </a:lnTo>
                <a:lnTo>
                  <a:pt x="779" y="3894"/>
                </a:lnTo>
                <a:lnTo>
                  <a:pt x="792" y="3904"/>
                </a:lnTo>
                <a:lnTo>
                  <a:pt x="807" y="3913"/>
                </a:lnTo>
                <a:lnTo>
                  <a:pt x="822" y="3921"/>
                </a:lnTo>
                <a:lnTo>
                  <a:pt x="837" y="3926"/>
                </a:lnTo>
                <a:lnTo>
                  <a:pt x="853" y="3930"/>
                </a:lnTo>
                <a:lnTo>
                  <a:pt x="869" y="3932"/>
                </a:lnTo>
                <a:lnTo>
                  <a:pt x="886" y="3933"/>
                </a:lnTo>
                <a:lnTo>
                  <a:pt x="902" y="3932"/>
                </a:lnTo>
                <a:lnTo>
                  <a:pt x="918" y="3930"/>
                </a:lnTo>
                <a:lnTo>
                  <a:pt x="934" y="3926"/>
                </a:lnTo>
                <a:lnTo>
                  <a:pt x="950" y="3921"/>
                </a:lnTo>
                <a:lnTo>
                  <a:pt x="965" y="3913"/>
                </a:lnTo>
                <a:lnTo>
                  <a:pt x="979" y="3904"/>
                </a:lnTo>
                <a:lnTo>
                  <a:pt x="993" y="3894"/>
                </a:lnTo>
                <a:lnTo>
                  <a:pt x="1005" y="3883"/>
                </a:lnTo>
                <a:lnTo>
                  <a:pt x="1150" y="3739"/>
                </a:lnTo>
                <a:lnTo>
                  <a:pt x="1163" y="3727"/>
                </a:lnTo>
                <a:lnTo>
                  <a:pt x="1177" y="3717"/>
                </a:lnTo>
                <a:lnTo>
                  <a:pt x="1192" y="3706"/>
                </a:lnTo>
                <a:lnTo>
                  <a:pt x="1208" y="3698"/>
                </a:lnTo>
                <a:lnTo>
                  <a:pt x="1225" y="3691"/>
                </a:lnTo>
                <a:lnTo>
                  <a:pt x="1243" y="3685"/>
                </a:lnTo>
                <a:lnTo>
                  <a:pt x="1260" y="3681"/>
                </a:lnTo>
                <a:lnTo>
                  <a:pt x="1278" y="3678"/>
                </a:lnTo>
                <a:lnTo>
                  <a:pt x="1296" y="3675"/>
                </a:lnTo>
                <a:lnTo>
                  <a:pt x="1315" y="3675"/>
                </a:lnTo>
                <a:lnTo>
                  <a:pt x="1333" y="3675"/>
                </a:lnTo>
                <a:lnTo>
                  <a:pt x="1351" y="3677"/>
                </a:lnTo>
                <a:lnTo>
                  <a:pt x="1370" y="3681"/>
                </a:lnTo>
                <a:lnTo>
                  <a:pt x="1387" y="3685"/>
                </a:lnTo>
                <a:lnTo>
                  <a:pt x="1403" y="3691"/>
                </a:lnTo>
                <a:lnTo>
                  <a:pt x="1419" y="3699"/>
                </a:lnTo>
                <a:lnTo>
                  <a:pt x="1703" y="3816"/>
                </a:lnTo>
                <a:lnTo>
                  <a:pt x="1719" y="3822"/>
                </a:lnTo>
                <a:lnTo>
                  <a:pt x="1736" y="3829"/>
                </a:lnTo>
                <a:lnTo>
                  <a:pt x="1751" y="3838"/>
                </a:lnTo>
                <a:lnTo>
                  <a:pt x="1766" y="3848"/>
                </a:lnTo>
                <a:lnTo>
                  <a:pt x="1780" y="3861"/>
                </a:lnTo>
                <a:lnTo>
                  <a:pt x="1793" y="3873"/>
                </a:lnTo>
                <a:lnTo>
                  <a:pt x="1807" y="3887"/>
                </a:lnTo>
                <a:lnTo>
                  <a:pt x="1818" y="3901"/>
                </a:lnTo>
                <a:lnTo>
                  <a:pt x="1828" y="3916"/>
                </a:lnTo>
                <a:lnTo>
                  <a:pt x="1837" y="3933"/>
                </a:lnTo>
                <a:lnTo>
                  <a:pt x="1845" y="3949"/>
                </a:lnTo>
                <a:lnTo>
                  <a:pt x="1852" y="3966"/>
                </a:lnTo>
                <a:lnTo>
                  <a:pt x="1858" y="3983"/>
                </a:lnTo>
                <a:lnTo>
                  <a:pt x="1861" y="4001"/>
                </a:lnTo>
                <a:lnTo>
                  <a:pt x="1864" y="4019"/>
                </a:lnTo>
                <a:lnTo>
                  <a:pt x="1866" y="4036"/>
                </a:lnTo>
                <a:lnTo>
                  <a:pt x="1866" y="4239"/>
                </a:lnTo>
                <a:lnTo>
                  <a:pt x="1867" y="4256"/>
                </a:lnTo>
                <a:lnTo>
                  <a:pt x="1869" y="4272"/>
                </a:lnTo>
                <a:lnTo>
                  <a:pt x="1873" y="4289"/>
                </a:lnTo>
                <a:lnTo>
                  <a:pt x="1879" y="4305"/>
                </a:lnTo>
                <a:lnTo>
                  <a:pt x="1886" y="4319"/>
                </a:lnTo>
                <a:lnTo>
                  <a:pt x="1894" y="4333"/>
                </a:lnTo>
                <a:lnTo>
                  <a:pt x="1904" y="4347"/>
                </a:lnTo>
                <a:lnTo>
                  <a:pt x="1915" y="4359"/>
                </a:lnTo>
                <a:lnTo>
                  <a:pt x="1927" y="4370"/>
                </a:lnTo>
                <a:lnTo>
                  <a:pt x="1941" y="4379"/>
                </a:lnTo>
                <a:lnTo>
                  <a:pt x="1954" y="4388"/>
                </a:lnTo>
                <a:lnTo>
                  <a:pt x="1969" y="4395"/>
                </a:lnTo>
                <a:lnTo>
                  <a:pt x="1984" y="4400"/>
                </a:lnTo>
                <a:lnTo>
                  <a:pt x="2000" y="4405"/>
                </a:lnTo>
                <a:lnTo>
                  <a:pt x="2018" y="4407"/>
                </a:lnTo>
                <a:lnTo>
                  <a:pt x="2035" y="4408"/>
                </a:lnTo>
                <a:lnTo>
                  <a:pt x="2374" y="4408"/>
                </a:lnTo>
                <a:lnTo>
                  <a:pt x="2391" y="4407"/>
                </a:lnTo>
                <a:lnTo>
                  <a:pt x="2408" y="4405"/>
                </a:lnTo>
                <a:lnTo>
                  <a:pt x="2424" y="4400"/>
                </a:lnTo>
                <a:lnTo>
                  <a:pt x="2440" y="4395"/>
                </a:lnTo>
                <a:lnTo>
                  <a:pt x="2455" y="4388"/>
                </a:lnTo>
                <a:lnTo>
                  <a:pt x="2469" y="4379"/>
                </a:lnTo>
                <a:lnTo>
                  <a:pt x="2481" y="4370"/>
                </a:lnTo>
                <a:lnTo>
                  <a:pt x="2493" y="4359"/>
                </a:lnTo>
                <a:lnTo>
                  <a:pt x="2505" y="4347"/>
                </a:lnTo>
                <a:lnTo>
                  <a:pt x="2515" y="4333"/>
                </a:lnTo>
                <a:lnTo>
                  <a:pt x="2523" y="4319"/>
                </a:lnTo>
                <a:lnTo>
                  <a:pt x="2530" y="4305"/>
                </a:lnTo>
                <a:lnTo>
                  <a:pt x="2536" y="4289"/>
                </a:lnTo>
                <a:lnTo>
                  <a:pt x="2540" y="4272"/>
                </a:lnTo>
                <a:lnTo>
                  <a:pt x="2543" y="4256"/>
                </a:lnTo>
                <a:lnTo>
                  <a:pt x="2543" y="4239"/>
                </a:lnTo>
                <a:lnTo>
                  <a:pt x="2543" y="4036"/>
                </a:lnTo>
                <a:lnTo>
                  <a:pt x="2544" y="4019"/>
                </a:lnTo>
                <a:lnTo>
                  <a:pt x="2547" y="4001"/>
                </a:lnTo>
                <a:lnTo>
                  <a:pt x="2551" y="3983"/>
                </a:lnTo>
                <a:lnTo>
                  <a:pt x="2556" y="3966"/>
                </a:lnTo>
                <a:lnTo>
                  <a:pt x="2563" y="3949"/>
                </a:lnTo>
                <a:lnTo>
                  <a:pt x="2571" y="3933"/>
                </a:lnTo>
                <a:lnTo>
                  <a:pt x="2581" y="3916"/>
                </a:lnTo>
                <a:lnTo>
                  <a:pt x="2591" y="3901"/>
                </a:lnTo>
                <a:lnTo>
                  <a:pt x="2603" y="3887"/>
                </a:lnTo>
                <a:lnTo>
                  <a:pt x="2615" y="3873"/>
                </a:lnTo>
                <a:lnTo>
                  <a:pt x="2628" y="3861"/>
                </a:lnTo>
                <a:lnTo>
                  <a:pt x="2642" y="3848"/>
                </a:lnTo>
                <a:lnTo>
                  <a:pt x="2658" y="3838"/>
                </a:lnTo>
                <a:lnTo>
                  <a:pt x="2673" y="3829"/>
                </a:lnTo>
                <a:lnTo>
                  <a:pt x="2689" y="3822"/>
                </a:lnTo>
                <a:lnTo>
                  <a:pt x="2705" y="3816"/>
                </a:lnTo>
                <a:lnTo>
                  <a:pt x="2989" y="3699"/>
                </a:lnTo>
                <a:lnTo>
                  <a:pt x="3006" y="3691"/>
                </a:lnTo>
                <a:lnTo>
                  <a:pt x="3022" y="3685"/>
                </a:lnTo>
                <a:lnTo>
                  <a:pt x="3039" y="3681"/>
                </a:lnTo>
                <a:lnTo>
                  <a:pt x="3057" y="3677"/>
                </a:lnTo>
                <a:lnTo>
                  <a:pt x="3076" y="3675"/>
                </a:lnTo>
                <a:lnTo>
                  <a:pt x="3094" y="3675"/>
                </a:lnTo>
                <a:lnTo>
                  <a:pt x="3112" y="3675"/>
                </a:lnTo>
                <a:lnTo>
                  <a:pt x="3130" y="3678"/>
                </a:lnTo>
                <a:lnTo>
                  <a:pt x="3149" y="3681"/>
                </a:lnTo>
                <a:lnTo>
                  <a:pt x="3167" y="3685"/>
                </a:lnTo>
                <a:lnTo>
                  <a:pt x="3184" y="3691"/>
                </a:lnTo>
                <a:lnTo>
                  <a:pt x="3201" y="3698"/>
                </a:lnTo>
                <a:lnTo>
                  <a:pt x="3217" y="3706"/>
                </a:lnTo>
                <a:lnTo>
                  <a:pt x="3232" y="3717"/>
                </a:lnTo>
                <a:lnTo>
                  <a:pt x="3246" y="3727"/>
                </a:lnTo>
                <a:lnTo>
                  <a:pt x="3259" y="3739"/>
                </a:lnTo>
                <a:lnTo>
                  <a:pt x="3403" y="3883"/>
                </a:lnTo>
                <a:lnTo>
                  <a:pt x="3415" y="3894"/>
                </a:lnTo>
                <a:lnTo>
                  <a:pt x="3430" y="3904"/>
                </a:lnTo>
                <a:lnTo>
                  <a:pt x="3444" y="3913"/>
                </a:lnTo>
                <a:lnTo>
                  <a:pt x="3459" y="3921"/>
                </a:lnTo>
                <a:lnTo>
                  <a:pt x="3474" y="3926"/>
                </a:lnTo>
                <a:lnTo>
                  <a:pt x="3490" y="3930"/>
                </a:lnTo>
                <a:lnTo>
                  <a:pt x="3507" y="3932"/>
                </a:lnTo>
                <a:lnTo>
                  <a:pt x="3523" y="3933"/>
                </a:lnTo>
                <a:lnTo>
                  <a:pt x="3539" y="3932"/>
                </a:lnTo>
                <a:lnTo>
                  <a:pt x="3555" y="3930"/>
                </a:lnTo>
                <a:lnTo>
                  <a:pt x="3572" y="3926"/>
                </a:lnTo>
                <a:lnTo>
                  <a:pt x="3587" y="3921"/>
                </a:lnTo>
                <a:lnTo>
                  <a:pt x="3602" y="3913"/>
                </a:lnTo>
                <a:lnTo>
                  <a:pt x="3616" y="3904"/>
                </a:lnTo>
                <a:lnTo>
                  <a:pt x="3630" y="3894"/>
                </a:lnTo>
                <a:lnTo>
                  <a:pt x="3643" y="3883"/>
                </a:lnTo>
                <a:lnTo>
                  <a:pt x="3883" y="3643"/>
                </a:lnTo>
                <a:lnTo>
                  <a:pt x="3895" y="3630"/>
                </a:lnTo>
                <a:lnTo>
                  <a:pt x="3904" y="3616"/>
                </a:lnTo>
                <a:lnTo>
                  <a:pt x="3913" y="3602"/>
                </a:lnTo>
                <a:lnTo>
                  <a:pt x="3920" y="3587"/>
                </a:lnTo>
                <a:lnTo>
                  <a:pt x="3926" y="3572"/>
                </a:lnTo>
                <a:lnTo>
                  <a:pt x="3930" y="3555"/>
                </a:lnTo>
                <a:lnTo>
                  <a:pt x="3932" y="3539"/>
                </a:lnTo>
                <a:lnTo>
                  <a:pt x="3933" y="3523"/>
                </a:lnTo>
                <a:lnTo>
                  <a:pt x="3932" y="3507"/>
                </a:lnTo>
                <a:lnTo>
                  <a:pt x="3930" y="3490"/>
                </a:lnTo>
                <a:lnTo>
                  <a:pt x="3926" y="3474"/>
                </a:lnTo>
                <a:lnTo>
                  <a:pt x="3920" y="3459"/>
                </a:lnTo>
                <a:lnTo>
                  <a:pt x="3913" y="3444"/>
                </a:lnTo>
                <a:lnTo>
                  <a:pt x="3904" y="3430"/>
                </a:lnTo>
                <a:lnTo>
                  <a:pt x="3895" y="3415"/>
                </a:lnTo>
                <a:lnTo>
                  <a:pt x="3883" y="3403"/>
                </a:lnTo>
                <a:lnTo>
                  <a:pt x="3739" y="3259"/>
                </a:lnTo>
                <a:lnTo>
                  <a:pt x="3727" y="3246"/>
                </a:lnTo>
                <a:lnTo>
                  <a:pt x="3717" y="3232"/>
                </a:lnTo>
                <a:lnTo>
                  <a:pt x="3706" y="3217"/>
                </a:lnTo>
                <a:lnTo>
                  <a:pt x="3698" y="3200"/>
                </a:lnTo>
                <a:lnTo>
                  <a:pt x="3691" y="3184"/>
                </a:lnTo>
                <a:lnTo>
                  <a:pt x="3685" y="3166"/>
                </a:lnTo>
                <a:lnTo>
                  <a:pt x="3681" y="3149"/>
                </a:lnTo>
                <a:lnTo>
                  <a:pt x="3678" y="3130"/>
                </a:lnTo>
                <a:lnTo>
                  <a:pt x="3675" y="3112"/>
                </a:lnTo>
                <a:lnTo>
                  <a:pt x="3675" y="3094"/>
                </a:lnTo>
                <a:lnTo>
                  <a:pt x="3675" y="3075"/>
                </a:lnTo>
                <a:lnTo>
                  <a:pt x="3677" y="3057"/>
                </a:lnTo>
                <a:lnTo>
                  <a:pt x="3680" y="3039"/>
                </a:lnTo>
                <a:lnTo>
                  <a:pt x="3685" y="3022"/>
                </a:lnTo>
                <a:lnTo>
                  <a:pt x="3691" y="3006"/>
                </a:lnTo>
                <a:lnTo>
                  <a:pt x="3699" y="2989"/>
                </a:lnTo>
                <a:lnTo>
                  <a:pt x="3816" y="2705"/>
                </a:lnTo>
                <a:lnTo>
                  <a:pt x="3822" y="2689"/>
                </a:lnTo>
                <a:lnTo>
                  <a:pt x="3829" y="2673"/>
                </a:lnTo>
                <a:lnTo>
                  <a:pt x="3838" y="2658"/>
                </a:lnTo>
                <a:lnTo>
                  <a:pt x="3848" y="2642"/>
                </a:lnTo>
                <a:lnTo>
                  <a:pt x="3861" y="2628"/>
                </a:lnTo>
                <a:lnTo>
                  <a:pt x="3873" y="2615"/>
                </a:lnTo>
                <a:lnTo>
                  <a:pt x="3887" y="2603"/>
                </a:lnTo>
                <a:lnTo>
                  <a:pt x="3901" y="2591"/>
                </a:lnTo>
                <a:lnTo>
                  <a:pt x="3916" y="2581"/>
                </a:lnTo>
                <a:lnTo>
                  <a:pt x="3933" y="2571"/>
                </a:lnTo>
                <a:lnTo>
                  <a:pt x="3949" y="2563"/>
                </a:lnTo>
                <a:lnTo>
                  <a:pt x="3966" y="2556"/>
                </a:lnTo>
                <a:lnTo>
                  <a:pt x="3983" y="2551"/>
                </a:lnTo>
                <a:lnTo>
                  <a:pt x="4001" y="2547"/>
                </a:lnTo>
                <a:lnTo>
                  <a:pt x="4018" y="2544"/>
                </a:lnTo>
                <a:lnTo>
                  <a:pt x="4036" y="2543"/>
                </a:lnTo>
                <a:lnTo>
                  <a:pt x="4239" y="2543"/>
                </a:lnTo>
                <a:lnTo>
                  <a:pt x="4256" y="2543"/>
                </a:lnTo>
                <a:lnTo>
                  <a:pt x="4273" y="2540"/>
                </a:lnTo>
                <a:lnTo>
                  <a:pt x="4290" y="2536"/>
                </a:lnTo>
                <a:lnTo>
                  <a:pt x="4305" y="2530"/>
                </a:lnTo>
                <a:lnTo>
                  <a:pt x="4320" y="2523"/>
                </a:lnTo>
                <a:lnTo>
                  <a:pt x="4333" y="2515"/>
                </a:lnTo>
                <a:lnTo>
                  <a:pt x="4346" y="2504"/>
                </a:lnTo>
                <a:lnTo>
                  <a:pt x="4359" y="2493"/>
                </a:lnTo>
                <a:lnTo>
                  <a:pt x="4370" y="2481"/>
                </a:lnTo>
                <a:lnTo>
                  <a:pt x="4380" y="2469"/>
                </a:lnTo>
                <a:lnTo>
                  <a:pt x="4388" y="2455"/>
                </a:lnTo>
                <a:lnTo>
                  <a:pt x="4395" y="2440"/>
                </a:lnTo>
                <a:lnTo>
                  <a:pt x="4401" y="2424"/>
                </a:lnTo>
                <a:lnTo>
                  <a:pt x="4405" y="2408"/>
                </a:lnTo>
                <a:lnTo>
                  <a:pt x="4407" y="2391"/>
                </a:lnTo>
                <a:lnTo>
                  <a:pt x="4408" y="2374"/>
                </a:lnTo>
                <a:lnTo>
                  <a:pt x="4408" y="2035"/>
                </a:lnTo>
                <a:lnTo>
                  <a:pt x="4407" y="2018"/>
                </a:lnTo>
                <a:lnTo>
                  <a:pt x="4405" y="2000"/>
                </a:lnTo>
                <a:lnTo>
                  <a:pt x="4401" y="1984"/>
                </a:lnTo>
                <a:lnTo>
                  <a:pt x="4395" y="1969"/>
                </a:lnTo>
                <a:lnTo>
                  <a:pt x="4388" y="1954"/>
                </a:lnTo>
                <a:lnTo>
                  <a:pt x="4380" y="1939"/>
                </a:lnTo>
                <a:lnTo>
                  <a:pt x="4370" y="1926"/>
                </a:lnTo>
                <a:lnTo>
                  <a:pt x="4359" y="1915"/>
                </a:lnTo>
                <a:lnTo>
                  <a:pt x="4346" y="1904"/>
                </a:lnTo>
                <a:lnTo>
                  <a:pt x="4333" y="1894"/>
                </a:lnTo>
                <a:lnTo>
                  <a:pt x="4320" y="1886"/>
                </a:lnTo>
                <a:lnTo>
                  <a:pt x="4305" y="1879"/>
                </a:lnTo>
                <a:lnTo>
                  <a:pt x="4290" y="1873"/>
                </a:lnTo>
                <a:lnTo>
                  <a:pt x="4273" y="1868"/>
                </a:lnTo>
                <a:lnTo>
                  <a:pt x="4256" y="1865"/>
                </a:lnTo>
                <a:lnTo>
                  <a:pt x="4239" y="1864"/>
                </a:lnTo>
                <a:close/>
                <a:moveTo>
                  <a:pt x="3052" y="2204"/>
                </a:moveTo>
                <a:lnTo>
                  <a:pt x="3052" y="2204"/>
                </a:lnTo>
                <a:lnTo>
                  <a:pt x="3051" y="2248"/>
                </a:lnTo>
                <a:lnTo>
                  <a:pt x="3048" y="2290"/>
                </a:lnTo>
                <a:lnTo>
                  <a:pt x="3043" y="2333"/>
                </a:lnTo>
                <a:lnTo>
                  <a:pt x="3035" y="2375"/>
                </a:lnTo>
                <a:lnTo>
                  <a:pt x="3026" y="2415"/>
                </a:lnTo>
                <a:lnTo>
                  <a:pt x="3015" y="2456"/>
                </a:lnTo>
                <a:lnTo>
                  <a:pt x="3002" y="2495"/>
                </a:lnTo>
                <a:lnTo>
                  <a:pt x="2986" y="2534"/>
                </a:lnTo>
                <a:lnTo>
                  <a:pt x="2969" y="2571"/>
                </a:lnTo>
                <a:lnTo>
                  <a:pt x="2950" y="2608"/>
                </a:lnTo>
                <a:lnTo>
                  <a:pt x="2929" y="2643"/>
                </a:lnTo>
                <a:lnTo>
                  <a:pt x="2908" y="2678"/>
                </a:lnTo>
                <a:lnTo>
                  <a:pt x="2884" y="2711"/>
                </a:lnTo>
                <a:lnTo>
                  <a:pt x="2858" y="2743"/>
                </a:lnTo>
                <a:lnTo>
                  <a:pt x="2832" y="2774"/>
                </a:lnTo>
                <a:lnTo>
                  <a:pt x="2805" y="2804"/>
                </a:lnTo>
                <a:lnTo>
                  <a:pt x="2775" y="2831"/>
                </a:lnTo>
                <a:lnTo>
                  <a:pt x="2744" y="2858"/>
                </a:lnTo>
                <a:lnTo>
                  <a:pt x="2712" y="2883"/>
                </a:lnTo>
                <a:lnTo>
                  <a:pt x="2679" y="2907"/>
                </a:lnTo>
                <a:lnTo>
                  <a:pt x="2644" y="2928"/>
                </a:lnTo>
                <a:lnTo>
                  <a:pt x="2609" y="2949"/>
                </a:lnTo>
                <a:lnTo>
                  <a:pt x="2572" y="2968"/>
                </a:lnTo>
                <a:lnTo>
                  <a:pt x="2535" y="2985"/>
                </a:lnTo>
                <a:lnTo>
                  <a:pt x="2496" y="3000"/>
                </a:lnTo>
                <a:lnTo>
                  <a:pt x="2457" y="3014"/>
                </a:lnTo>
                <a:lnTo>
                  <a:pt x="2416" y="3025"/>
                </a:lnTo>
                <a:lnTo>
                  <a:pt x="2376" y="3034"/>
                </a:lnTo>
                <a:lnTo>
                  <a:pt x="2334" y="3042"/>
                </a:lnTo>
                <a:lnTo>
                  <a:pt x="2292" y="3047"/>
                </a:lnTo>
                <a:lnTo>
                  <a:pt x="2249" y="3050"/>
                </a:lnTo>
                <a:lnTo>
                  <a:pt x="2205" y="3051"/>
                </a:lnTo>
                <a:lnTo>
                  <a:pt x="2162" y="3050"/>
                </a:lnTo>
                <a:lnTo>
                  <a:pt x="2118" y="3047"/>
                </a:lnTo>
                <a:lnTo>
                  <a:pt x="2075" y="3042"/>
                </a:lnTo>
                <a:lnTo>
                  <a:pt x="2034" y="3034"/>
                </a:lnTo>
                <a:lnTo>
                  <a:pt x="1993" y="3025"/>
                </a:lnTo>
                <a:lnTo>
                  <a:pt x="1953" y="3014"/>
                </a:lnTo>
                <a:lnTo>
                  <a:pt x="1913" y="3000"/>
                </a:lnTo>
                <a:lnTo>
                  <a:pt x="1875" y="2985"/>
                </a:lnTo>
                <a:lnTo>
                  <a:pt x="1837" y="2968"/>
                </a:lnTo>
                <a:lnTo>
                  <a:pt x="1801" y="2949"/>
                </a:lnTo>
                <a:lnTo>
                  <a:pt x="1765" y="2928"/>
                </a:lnTo>
                <a:lnTo>
                  <a:pt x="1731" y="2907"/>
                </a:lnTo>
                <a:lnTo>
                  <a:pt x="1697" y="2883"/>
                </a:lnTo>
                <a:lnTo>
                  <a:pt x="1666" y="2858"/>
                </a:lnTo>
                <a:lnTo>
                  <a:pt x="1635" y="2831"/>
                </a:lnTo>
                <a:lnTo>
                  <a:pt x="1605" y="2804"/>
                </a:lnTo>
                <a:lnTo>
                  <a:pt x="1577" y="2774"/>
                </a:lnTo>
                <a:lnTo>
                  <a:pt x="1551" y="2743"/>
                </a:lnTo>
                <a:lnTo>
                  <a:pt x="1526" y="2711"/>
                </a:lnTo>
                <a:lnTo>
                  <a:pt x="1501" y="2678"/>
                </a:lnTo>
                <a:lnTo>
                  <a:pt x="1480" y="2643"/>
                </a:lnTo>
                <a:lnTo>
                  <a:pt x="1460" y="2608"/>
                </a:lnTo>
                <a:lnTo>
                  <a:pt x="1441" y="2571"/>
                </a:lnTo>
                <a:lnTo>
                  <a:pt x="1423" y="2534"/>
                </a:lnTo>
                <a:lnTo>
                  <a:pt x="1408" y="2495"/>
                </a:lnTo>
                <a:lnTo>
                  <a:pt x="1395" y="2456"/>
                </a:lnTo>
                <a:lnTo>
                  <a:pt x="1384" y="2415"/>
                </a:lnTo>
                <a:lnTo>
                  <a:pt x="1375" y="2375"/>
                </a:lnTo>
                <a:lnTo>
                  <a:pt x="1366" y="2333"/>
                </a:lnTo>
                <a:lnTo>
                  <a:pt x="1361" y="2290"/>
                </a:lnTo>
                <a:lnTo>
                  <a:pt x="1358" y="2248"/>
                </a:lnTo>
                <a:lnTo>
                  <a:pt x="1357" y="2204"/>
                </a:lnTo>
                <a:lnTo>
                  <a:pt x="1358" y="2161"/>
                </a:lnTo>
                <a:lnTo>
                  <a:pt x="1361" y="2117"/>
                </a:lnTo>
                <a:lnTo>
                  <a:pt x="1366" y="2074"/>
                </a:lnTo>
                <a:lnTo>
                  <a:pt x="1375" y="2033"/>
                </a:lnTo>
                <a:lnTo>
                  <a:pt x="1384" y="1992"/>
                </a:lnTo>
                <a:lnTo>
                  <a:pt x="1395" y="1952"/>
                </a:lnTo>
                <a:lnTo>
                  <a:pt x="1408" y="1912"/>
                </a:lnTo>
                <a:lnTo>
                  <a:pt x="1423" y="1874"/>
                </a:lnTo>
                <a:lnTo>
                  <a:pt x="1441" y="1836"/>
                </a:lnTo>
                <a:lnTo>
                  <a:pt x="1460" y="1799"/>
                </a:lnTo>
                <a:lnTo>
                  <a:pt x="1480" y="1764"/>
                </a:lnTo>
                <a:lnTo>
                  <a:pt x="1501" y="1729"/>
                </a:lnTo>
                <a:lnTo>
                  <a:pt x="1526" y="1697"/>
                </a:lnTo>
                <a:lnTo>
                  <a:pt x="1551" y="1665"/>
                </a:lnTo>
                <a:lnTo>
                  <a:pt x="1577" y="1634"/>
                </a:lnTo>
                <a:lnTo>
                  <a:pt x="1605" y="1605"/>
                </a:lnTo>
                <a:lnTo>
                  <a:pt x="1635" y="1576"/>
                </a:lnTo>
                <a:lnTo>
                  <a:pt x="1666" y="1550"/>
                </a:lnTo>
                <a:lnTo>
                  <a:pt x="1697" y="1525"/>
                </a:lnTo>
                <a:lnTo>
                  <a:pt x="1731" y="1501"/>
                </a:lnTo>
                <a:lnTo>
                  <a:pt x="1765" y="1479"/>
                </a:lnTo>
                <a:lnTo>
                  <a:pt x="1801" y="1459"/>
                </a:lnTo>
                <a:lnTo>
                  <a:pt x="1837" y="1439"/>
                </a:lnTo>
                <a:lnTo>
                  <a:pt x="1875" y="1423"/>
                </a:lnTo>
                <a:lnTo>
                  <a:pt x="1913" y="1408"/>
                </a:lnTo>
                <a:lnTo>
                  <a:pt x="1953" y="1394"/>
                </a:lnTo>
                <a:lnTo>
                  <a:pt x="1993" y="1383"/>
                </a:lnTo>
                <a:lnTo>
                  <a:pt x="2034" y="1373"/>
                </a:lnTo>
                <a:lnTo>
                  <a:pt x="2075" y="1365"/>
                </a:lnTo>
                <a:lnTo>
                  <a:pt x="2118" y="1360"/>
                </a:lnTo>
                <a:lnTo>
                  <a:pt x="2162" y="1357"/>
                </a:lnTo>
                <a:lnTo>
                  <a:pt x="2205" y="1356"/>
                </a:lnTo>
                <a:lnTo>
                  <a:pt x="2249" y="1357"/>
                </a:lnTo>
                <a:lnTo>
                  <a:pt x="2292" y="1360"/>
                </a:lnTo>
                <a:lnTo>
                  <a:pt x="2334" y="1365"/>
                </a:lnTo>
                <a:lnTo>
                  <a:pt x="2376" y="1373"/>
                </a:lnTo>
                <a:lnTo>
                  <a:pt x="2416" y="1383"/>
                </a:lnTo>
                <a:lnTo>
                  <a:pt x="2457" y="1394"/>
                </a:lnTo>
                <a:lnTo>
                  <a:pt x="2496" y="1408"/>
                </a:lnTo>
                <a:lnTo>
                  <a:pt x="2535" y="1423"/>
                </a:lnTo>
                <a:lnTo>
                  <a:pt x="2572" y="1439"/>
                </a:lnTo>
                <a:lnTo>
                  <a:pt x="2609" y="1459"/>
                </a:lnTo>
                <a:lnTo>
                  <a:pt x="2644" y="1479"/>
                </a:lnTo>
                <a:lnTo>
                  <a:pt x="2679" y="1501"/>
                </a:lnTo>
                <a:lnTo>
                  <a:pt x="2712" y="1525"/>
                </a:lnTo>
                <a:lnTo>
                  <a:pt x="2744" y="1550"/>
                </a:lnTo>
                <a:lnTo>
                  <a:pt x="2775" y="1576"/>
                </a:lnTo>
                <a:lnTo>
                  <a:pt x="2805" y="1605"/>
                </a:lnTo>
                <a:lnTo>
                  <a:pt x="2832" y="1634"/>
                </a:lnTo>
                <a:lnTo>
                  <a:pt x="2858" y="1665"/>
                </a:lnTo>
                <a:lnTo>
                  <a:pt x="2884" y="1697"/>
                </a:lnTo>
                <a:lnTo>
                  <a:pt x="2908" y="1729"/>
                </a:lnTo>
                <a:lnTo>
                  <a:pt x="2929" y="1764"/>
                </a:lnTo>
                <a:lnTo>
                  <a:pt x="2950" y="1799"/>
                </a:lnTo>
                <a:lnTo>
                  <a:pt x="2969" y="1836"/>
                </a:lnTo>
                <a:lnTo>
                  <a:pt x="2986" y="1874"/>
                </a:lnTo>
                <a:lnTo>
                  <a:pt x="3002" y="1912"/>
                </a:lnTo>
                <a:lnTo>
                  <a:pt x="3015" y="1952"/>
                </a:lnTo>
                <a:lnTo>
                  <a:pt x="3026" y="1992"/>
                </a:lnTo>
                <a:lnTo>
                  <a:pt x="3035" y="2033"/>
                </a:lnTo>
                <a:lnTo>
                  <a:pt x="3043" y="2074"/>
                </a:lnTo>
                <a:lnTo>
                  <a:pt x="3048" y="2117"/>
                </a:lnTo>
                <a:lnTo>
                  <a:pt x="3051" y="2161"/>
                </a:lnTo>
                <a:lnTo>
                  <a:pt x="3052" y="2204"/>
                </a:lnTo>
                <a:close/>
              </a:path>
            </a:pathLst>
          </a:custGeom>
          <a:solidFill>
            <a:sysClr val="window" lastClr="FFFFFF"/>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37" name="文本框 19"/>
          <p:cNvSpPr txBox="1"/>
          <p:nvPr/>
        </p:nvSpPr>
        <p:spPr>
          <a:xfrm>
            <a:off x="1143503" y="3549246"/>
            <a:ext cx="1346844" cy="369332"/>
          </a:xfrm>
          <a:prstGeom prst="rect">
            <a:avLst/>
          </a:prstGeom>
          <a:noFill/>
        </p:spPr>
        <p:txBody>
          <a:bodyPr wrap="none" rtlCol="0">
            <a:spAutoFit/>
          </a:bodyPr>
          <a:lstStyle/>
          <a:p>
            <a:pPr fontAlgn="auto">
              <a:spcBef>
                <a:spcPts val="0"/>
              </a:spcBef>
              <a:spcAft>
                <a:spcPts val="0"/>
              </a:spcAft>
            </a:pPr>
            <a:r>
              <a:rPr lang="en-US" altLang="zh-CN" dirty="0" smtClean="0">
                <a:solidFill>
                  <a:prstClr val="white"/>
                </a:solidFill>
                <a:latin typeface="微软雅黑" panose="020B0503020204020204" pitchFamily="34" charset="-122"/>
                <a:ea typeface="微软雅黑" panose="020B0503020204020204" pitchFamily="34" charset="-122"/>
              </a:rPr>
              <a:t>KEYWORD</a:t>
            </a:r>
            <a:endParaRPr lang="zh-CN" altLang="en-US" dirty="0">
              <a:solidFill>
                <a:prstClr val="white"/>
              </a:solidFill>
              <a:latin typeface="微软雅黑" panose="020B0503020204020204" pitchFamily="34" charset="-122"/>
              <a:ea typeface="微软雅黑" panose="020B0503020204020204" pitchFamily="34" charset="-122"/>
            </a:endParaRPr>
          </a:p>
        </p:txBody>
      </p:sp>
      <p:sp>
        <p:nvSpPr>
          <p:cNvPr id="38" name="文本框 20"/>
          <p:cNvSpPr txBox="1"/>
          <p:nvPr/>
        </p:nvSpPr>
        <p:spPr>
          <a:xfrm>
            <a:off x="3597726" y="3549246"/>
            <a:ext cx="1346844" cy="369332"/>
          </a:xfrm>
          <a:prstGeom prst="rect">
            <a:avLst/>
          </a:prstGeom>
          <a:noFill/>
        </p:spPr>
        <p:txBody>
          <a:bodyPr wrap="none" rtlCol="0">
            <a:spAutoFit/>
          </a:bodyPr>
          <a:lstStyle/>
          <a:p>
            <a:pPr fontAlgn="auto">
              <a:spcBef>
                <a:spcPts val="0"/>
              </a:spcBef>
              <a:spcAft>
                <a:spcPts val="0"/>
              </a:spcAft>
            </a:pPr>
            <a:r>
              <a:rPr lang="en-US" altLang="zh-CN" dirty="0" smtClean="0">
                <a:solidFill>
                  <a:prstClr val="white"/>
                </a:solidFill>
                <a:latin typeface="微软雅黑" panose="020B0503020204020204" pitchFamily="34" charset="-122"/>
                <a:ea typeface="微软雅黑" panose="020B0503020204020204" pitchFamily="34" charset="-122"/>
              </a:rPr>
              <a:t>KEYWORD</a:t>
            </a:r>
            <a:endParaRPr lang="zh-CN" altLang="en-US" dirty="0">
              <a:solidFill>
                <a:prstClr val="white"/>
              </a:solidFill>
              <a:latin typeface="微软雅黑" panose="020B0503020204020204" pitchFamily="34" charset="-122"/>
              <a:ea typeface="微软雅黑" panose="020B0503020204020204" pitchFamily="34" charset="-122"/>
            </a:endParaRPr>
          </a:p>
        </p:txBody>
      </p:sp>
      <p:sp>
        <p:nvSpPr>
          <p:cNvPr id="39" name="文本框 21"/>
          <p:cNvSpPr txBox="1"/>
          <p:nvPr/>
        </p:nvSpPr>
        <p:spPr>
          <a:xfrm>
            <a:off x="3633867" y="6116091"/>
            <a:ext cx="1346844" cy="369332"/>
          </a:xfrm>
          <a:prstGeom prst="rect">
            <a:avLst/>
          </a:prstGeom>
          <a:noFill/>
        </p:spPr>
        <p:txBody>
          <a:bodyPr wrap="none" rtlCol="0">
            <a:spAutoFit/>
          </a:bodyPr>
          <a:lstStyle/>
          <a:p>
            <a:pPr fontAlgn="auto">
              <a:spcBef>
                <a:spcPts val="0"/>
              </a:spcBef>
              <a:spcAft>
                <a:spcPts val="0"/>
              </a:spcAft>
            </a:pPr>
            <a:r>
              <a:rPr lang="en-US" altLang="zh-CN" dirty="0" smtClean="0">
                <a:solidFill>
                  <a:prstClr val="white"/>
                </a:solidFill>
                <a:latin typeface="微软雅黑" panose="020B0503020204020204" pitchFamily="34" charset="-122"/>
                <a:ea typeface="微软雅黑" panose="020B0503020204020204" pitchFamily="34" charset="-122"/>
              </a:rPr>
              <a:t>KEYWORD</a:t>
            </a:r>
            <a:endParaRPr lang="zh-CN" altLang="en-US" dirty="0">
              <a:solidFill>
                <a:prstClr val="white"/>
              </a:solidFill>
              <a:latin typeface="微软雅黑" panose="020B0503020204020204" pitchFamily="34" charset="-122"/>
              <a:ea typeface="微软雅黑" panose="020B0503020204020204" pitchFamily="34" charset="-122"/>
            </a:endParaRPr>
          </a:p>
        </p:txBody>
      </p:sp>
      <p:sp>
        <p:nvSpPr>
          <p:cNvPr id="40" name="文本框 22"/>
          <p:cNvSpPr txBox="1"/>
          <p:nvPr/>
        </p:nvSpPr>
        <p:spPr>
          <a:xfrm>
            <a:off x="1070573" y="6116091"/>
            <a:ext cx="1346844" cy="369332"/>
          </a:xfrm>
          <a:prstGeom prst="rect">
            <a:avLst/>
          </a:prstGeom>
          <a:noFill/>
        </p:spPr>
        <p:txBody>
          <a:bodyPr wrap="none" rtlCol="0">
            <a:spAutoFit/>
          </a:bodyPr>
          <a:lstStyle/>
          <a:p>
            <a:pPr fontAlgn="auto">
              <a:spcBef>
                <a:spcPts val="0"/>
              </a:spcBef>
              <a:spcAft>
                <a:spcPts val="0"/>
              </a:spcAft>
            </a:pPr>
            <a:r>
              <a:rPr lang="en-US" altLang="zh-CN" dirty="0" smtClean="0">
                <a:solidFill>
                  <a:prstClr val="white"/>
                </a:solidFill>
                <a:latin typeface="微软雅黑" panose="020B0503020204020204" pitchFamily="34" charset="-122"/>
                <a:ea typeface="微软雅黑" panose="020B0503020204020204" pitchFamily="34" charset="-122"/>
              </a:rPr>
              <a:t>KEYWORD</a:t>
            </a:r>
            <a:endParaRPr lang="zh-CN" altLang="en-US" dirty="0">
              <a:solidFill>
                <a:prstClr val="white"/>
              </a:solidFill>
              <a:latin typeface="微软雅黑" panose="020B0503020204020204" pitchFamily="34" charset="-122"/>
              <a:ea typeface="微软雅黑" panose="020B0503020204020204" pitchFamily="34" charset="-122"/>
            </a:endParaRPr>
          </a:p>
        </p:txBody>
      </p:sp>
      <p:sp>
        <p:nvSpPr>
          <p:cNvPr id="41" name="KSO_Shape"/>
          <p:cNvSpPr/>
          <p:nvPr/>
        </p:nvSpPr>
        <p:spPr>
          <a:xfrm>
            <a:off x="6474555" y="3361653"/>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2E648B"/>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42" name="KSO_Shape"/>
          <p:cNvSpPr/>
          <p:nvPr/>
        </p:nvSpPr>
        <p:spPr>
          <a:xfrm>
            <a:off x="6474555" y="4805083"/>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3A8898"/>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43" name="KSO_Shape"/>
          <p:cNvSpPr/>
          <p:nvPr/>
        </p:nvSpPr>
        <p:spPr>
          <a:xfrm>
            <a:off x="6474555" y="6248513"/>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EA5322"/>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44" name="文本框 26"/>
          <p:cNvSpPr txBox="1"/>
          <p:nvPr/>
        </p:nvSpPr>
        <p:spPr>
          <a:xfrm>
            <a:off x="7055376" y="1883755"/>
            <a:ext cx="1407758" cy="369332"/>
          </a:xfrm>
          <a:prstGeom prst="rect">
            <a:avLst/>
          </a:prstGeom>
          <a:noFill/>
        </p:spPr>
        <p:txBody>
          <a:bodyPr wrap="none" rtlCol="0">
            <a:spAutoFit/>
          </a:bodyPr>
          <a:lstStyle/>
          <a:p>
            <a:pPr fontAlgn="auto">
              <a:spcBef>
                <a:spcPts val="0"/>
              </a:spcBef>
              <a:spcAft>
                <a:spcPts val="0"/>
              </a:spcAft>
            </a:pPr>
            <a:r>
              <a:rPr lang="en-US" altLang="zh-CN" b="1" dirty="0" smtClean="0">
                <a:solidFill>
                  <a:srgbClr val="FCC818"/>
                </a:solidFill>
                <a:latin typeface="微软雅黑" panose="020B0503020204020204" pitchFamily="34" charset="-122"/>
                <a:ea typeface="微软雅黑" panose="020B0503020204020204" pitchFamily="34" charset="-122"/>
              </a:rPr>
              <a:t>KEYWORD</a:t>
            </a:r>
            <a:endParaRPr lang="zh-CN" altLang="en-US" b="1" dirty="0">
              <a:solidFill>
                <a:srgbClr val="FCC818"/>
              </a:solidFill>
              <a:latin typeface="微软雅黑" panose="020B0503020204020204" pitchFamily="34" charset="-122"/>
              <a:ea typeface="微软雅黑" panose="020B0503020204020204" pitchFamily="34" charset="-122"/>
            </a:endParaRPr>
          </a:p>
        </p:txBody>
      </p:sp>
      <p:sp>
        <p:nvSpPr>
          <p:cNvPr id="45" name="TextBox 15"/>
          <p:cNvSpPr txBox="1"/>
          <p:nvPr/>
        </p:nvSpPr>
        <p:spPr>
          <a:xfrm>
            <a:off x="7055376" y="2155132"/>
            <a:ext cx="4305340" cy="613694"/>
          </a:xfrm>
          <a:prstGeom prst="rect">
            <a:avLst/>
          </a:prstGeom>
          <a:noFill/>
        </p:spPr>
        <p:txBody>
          <a:bodyPr wrap="square" rtlCol="0">
            <a:spAutoFit/>
          </a:bodyPr>
          <a:lstStyle/>
          <a:p>
            <a:pPr fontAlgn="auto">
              <a:lnSpc>
                <a:spcPct val="150000"/>
              </a:lnSpc>
              <a:spcBef>
                <a:spcPts val="0"/>
              </a:spcBef>
              <a:spcAft>
                <a:spcPts val="0"/>
              </a:spcAft>
            </a:pPr>
            <a:r>
              <a:rPr lang="zh-CN" altLang="en-US" sz="1200" dirty="0">
                <a:solidFill>
                  <a:prstClr val="black"/>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a:t>
            </a:r>
            <a:r>
              <a:rPr lang="zh-CN" altLang="en-US" sz="1200" dirty="0" smtClean="0">
                <a:solidFill>
                  <a:prstClr val="black"/>
                </a:solidFill>
                <a:latin typeface="微软雅黑" panose="020B0503020204020204" pitchFamily="34" charset="-122"/>
                <a:ea typeface="微软雅黑" panose="020B0503020204020204" pitchFamily="34" charset="-122"/>
              </a:rPr>
              <a:t>简单</a:t>
            </a:r>
            <a:endParaRPr lang="zh-CN" altLang="en-US" sz="1200" dirty="0">
              <a:solidFill>
                <a:prstClr val="black"/>
              </a:solidFill>
              <a:latin typeface="微软雅黑" panose="020B0503020204020204" pitchFamily="34" charset="-122"/>
              <a:ea typeface="微软雅黑" panose="020B0503020204020204" pitchFamily="34" charset="-122"/>
            </a:endParaRPr>
          </a:p>
        </p:txBody>
      </p:sp>
      <p:sp>
        <p:nvSpPr>
          <p:cNvPr id="46" name="文本框 28"/>
          <p:cNvSpPr txBox="1"/>
          <p:nvPr/>
        </p:nvSpPr>
        <p:spPr>
          <a:xfrm>
            <a:off x="7055376" y="3086597"/>
            <a:ext cx="1407758" cy="369332"/>
          </a:xfrm>
          <a:prstGeom prst="rect">
            <a:avLst/>
          </a:prstGeom>
          <a:noFill/>
        </p:spPr>
        <p:txBody>
          <a:bodyPr wrap="none" rtlCol="0">
            <a:spAutoFit/>
          </a:bodyPr>
          <a:lstStyle/>
          <a:p>
            <a:pPr fontAlgn="auto">
              <a:spcBef>
                <a:spcPts val="0"/>
              </a:spcBef>
              <a:spcAft>
                <a:spcPts val="0"/>
              </a:spcAft>
            </a:pPr>
            <a:r>
              <a:rPr lang="en-US" altLang="zh-CN" b="1" dirty="0" smtClean="0">
                <a:solidFill>
                  <a:srgbClr val="2E648B"/>
                </a:solidFill>
                <a:latin typeface="微软雅黑" panose="020B0503020204020204" pitchFamily="34" charset="-122"/>
                <a:ea typeface="微软雅黑" panose="020B0503020204020204" pitchFamily="34" charset="-122"/>
              </a:rPr>
              <a:t>KEYWORD</a:t>
            </a:r>
            <a:endParaRPr lang="zh-CN" altLang="en-US" b="1" dirty="0">
              <a:solidFill>
                <a:srgbClr val="2E648B"/>
              </a:solidFill>
              <a:latin typeface="微软雅黑" panose="020B0503020204020204" pitchFamily="34" charset="-122"/>
              <a:ea typeface="微软雅黑" panose="020B0503020204020204" pitchFamily="34" charset="-122"/>
            </a:endParaRPr>
          </a:p>
        </p:txBody>
      </p:sp>
      <p:sp>
        <p:nvSpPr>
          <p:cNvPr id="47" name="TextBox 15"/>
          <p:cNvSpPr txBox="1"/>
          <p:nvPr/>
        </p:nvSpPr>
        <p:spPr>
          <a:xfrm>
            <a:off x="7055376" y="3357974"/>
            <a:ext cx="4305340" cy="613694"/>
          </a:xfrm>
          <a:prstGeom prst="rect">
            <a:avLst/>
          </a:prstGeom>
          <a:noFill/>
        </p:spPr>
        <p:txBody>
          <a:bodyPr wrap="square" rtlCol="0">
            <a:spAutoFit/>
          </a:bodyPr>
          <a:lstStyle/>
          <a:p>
            <a:pPr fontAlgn="auto">
              <a:lnSpc>
                <a:spcPct val="150000"/>
              </a:lnSpc>
              <a:spcBef>
                <a:spcPts val="0"/>
              </a:spcBef>
              <a:spcAft>
                <a:spcPts val="0"/>
              </a:spcAft>
            </a:pPr>
            <a:r>
              <a:rPr lang="zh-CN" altLang="en-US" sz="1200" dirty="0">
                <a:solidFill>
                  <a:prstClr val="black"/>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a:t>
            </a:r>
            <a:r>
              <a:rPr lang="zh-CN" altLang="en-US" sz="1200" dirty="0" smtClean="0">
                <a:solidFill>
                  <a:prstClr val="black"/>
                </a:solidFill>
                <a:latin typeface="微软雅黑" panose="020B0503020204020204" pitchFamily="34" charset="-122"/>
                <a:ea typeface="微软雅黑" panose="020B0503020204020204" pitchFamily="34" charset="-122"/>
              </a:rPr>
              <a:t>简单</a:t>
            </a:r>
            <a:endParaRPr lang="zh-CN" altLang="en-US" sz="1200" dirty="0">
              <a:solidFill>
                <a:prstClr val="black"/>
              </a:solidFill>
              <a:latin typeface="微软雅黑" panose="020B0503020204020204" pitchFamily="34" charset="-122"/>
              <a:ea typeface="微软雅黑" panose="020B0503020204020204" pitchFamily="34" charset="-122"/>
            </a:endParaRPr>
          </a:p>
        </p:txBody>
      </p:sp>
      <p:sp>
        <p:nvSpPr>
          <p:cNvPr id="48" name="文本框 30"/>
          <p:cNvSpPr txBox="1"/>
          <p:nvPr/>
        </p:nvSpPr>
        <p:spPr>
          <a:xfrm>
            <a:off x="7055376" y="4435751"/>
            <a:ext cx="1407758" cy="369332"/>
          </a:xfrm>
          <a:prstGeom prst="rect">
            <a:avLst/>
          </a:prstGeom>
          <a:noFill/>
        </p:spPr>
        <p:txBody>
          <a:bodyPr wrap="none" rtlCol="0">
            <a:spAutoFit/>
          </a:bodyPr>
          <a:lstStyle/>
          <a:p>
            <a:pPr fontAlgn="auto">
              <a:spcBef>
                <a:spcPts val="0"/>
              </a:spcBef>
              <a:spcAft>
                <a:spcPts val="0"/>
              </a:spcAft>
            </a:pPr>
            <a:r>
              <a:rPr lang="en-US" altLang="zh-CN" b="1" dirty="0" smtClean="0">
                <a:solidFill>
                  <a:srgbClr val="3A8898"/>
                </a:solidFill>
                <a:latin typeface="微软雅黑" panose="020B0503020204020204" pitchFamily="34" charset="-122"/>
                <a:ea typeface="微软雅黑" panose="020B0503020204020204" pitchFamily="34" charset="-122"/>
              </a:rPr>
              <a:t>KEYWORD</a:t>
            </a:r>
            <a:endParaRPr lang="zh-CN" altLang="en-US" b="1" dirty="0">
              <a:solidFill>
                <a:srgbClr val="3A8898"/>
              </a:solidFill>
              <a:latin typeface="微软雅黑" panose="020B0503020204020204" pitchFamily="34" charset="-122"/>
              <a:ea typeface="微软雅黑" panose="020B0503020204020204" pitchFamily="34" charset="-122"/>
            </a:endParaRPr>
          </a:p>
        </p:txBody>
      </p:sp>
      <p:sp>
        <p:nvSpPr>
          <p:cNvPr id="49" name="TextBox 15"/>
          <p:cNvSpPr txBox="1"/>
          <p:nvPr/>
        </p:nvSpPr>
        <p:spPr>
          <a:xfrm>
            <a:off x="7055376" y="4707128"/>
            <a:ext cx="4305340" cy="613694"/>
          </a:xfrm>
          <a:prstGeom prst="rect">
            <a:avLst/>
          </a:prstGeom>
          <a:noFill/>
        </p:spPr>
        <p:txBody>
          <a:bodyPr wrap="square" rtlCol="0">
            <a:spAutoFit/>
          </a:bodyPr>
          <a:lstStyle/>
          <a:p>
            <a:pPr fontAlgn="auto">
              <a:lnSpc>
                <a:spcPct val="150000"/>
              </a:lnSpc>
              <a:spcBef>
                <a:spcPts val="0"/>
              </a:spcBef>
              <a:spcAft>
                <a:spcPts val="0"/>
              </a:spcAft>
            </a:pPr>
            <a:r>
              <a:rPr lang="zh-CN" altLang="en-US" sz="1200" dirty="0">
                <a:solidFill>
                  <a:prstClr val="black"/>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a:t>
            </a:r>
            <a:r>
              <a:rPr lang="zh-CN" altLang="en-US" sz="1200" dirty="0" smtClean="0">
                <a:solidFill>
                  <a:prstClr val="black"/>
                </a:solidFill>
                <a:latin typeface="微软雅黑" panose="020B0503020204020204" pitchFamily="34" charset="-122"/>
                <a:ea typeface="微软雅黑" panose="020B0503020204020204" pitchFamily="34" charset="-122"/>
              </a:rPr>
              <a:t>简单</a:t>
            </a:r>
            <a:endParaRPr lang="zh-CN" altLang="en-US" sz="1200" dirty="0">
              <a:solidFill>
                <a:prstClr val="black"/>
              </a:solidFill>
              <a:latin typeface="微软雅黑" panose="020B0503020204020204" pitchFamily="34" charset="-122"/>
              <a:ea typeface="微软雅黑" panose="020B0503020204020204" pitchFamily="34" charset="-122"/>
            </a:endParaRPr>
          </a:p>
        </p:txBody>
      </p:sp>
      <p:sp>
        <p:nvSpPr>
          <p:cNvPr id="50" name="文本框 32"/>
          <p:cNvSpPr txBox="1"/>
          <p:nvPr/>
        </p:nvSpPr>
        <p:spPr>
          <a:xfrm>
            <a:off x="7055376" y="5859512"/>
            <a:ext cx="1407758" cy="369332"/>
          </a:xfrm>
          <a:prstGeom prst="rect">
            <a:avLst/>
          </a:prstGeom>
          <a:noFill/>
        </p:spPr>
        <p:txBody>
          <a:bodyPr wrap="none" rtlCol="0">
            <a:spAutoFit/>
          </a:bodyPr>
          <a:lstStyle/>
          <a:p>
            <a:pPr fontAlgn="auto">
              <a:spcBef>
                <a:spcPts val="0"/>
              </a:spcBef>
              <a:spcAft>
                <a:spcPts val="0"/>
              </a:spcAft>
            </a:pPr>
            <a:r>
              <a:rPr lang="en-US" altLang="zh-CN" b="1" dirty="0" smtClean="0">
                <a:solidFill>
                  <a:srgbClr val="EA5322"/>
                </a:solidFill>
                <a:latin typeface="微软雅黑" panose="020B0503020204020204" pitchFamily="34" charset="-122"/>
                <a:ea typeface="微软雅黑" panose="020B0503020204020204" pitchFamily="34" charset="-122"/>
              </a:rPr>
              <a:t>KEYWORD</a:t>
            </a:r>
            <a:endParaRPr lang="zh-CN" altLang="en-US" b="1" dirty="0">
              <a:solidFill>
                <a:srgbClr val="EA5322"/>
              </a:solidFill>
              <a:latin typeface="微软雅黑" panose="020B0503020204020204" pitchFamily="34" charset="-122"/>
              <a:ea typeface="微软雅黑" panose="020B0503020204020204" pitchFamily="34" charset="-122"/>
            </a:endParaRPr>
          </a:p>
        </p:txBody>
      </p:sp>
      <p:sp>
        <p:nvSpPr>
          <p:cNvPr id="51" name="TextBox 15"/>
          <p:cNvSpPr txBox="1"/>
          <p:nvPr/>
        </p:nvSpPr>
        <p:spPr>
          <a:xfrm>
            <a:off x="7055376" y="6130889"/>
            <a:ext cx="4305340" cy="613694"/>
          </a:xfrm>
          <a:prstGeom prst="rect">
            <a:avLst/>
          </a:prstGeom>
          <a:noFill/>
        </p:spPr>
        <p:txBody>
          <a:bodyPr wrap="square" rtlCol="0">
            <a:spAutoFit/>
          </a:bodyPr>
          <a:lstStyle/>
          <a:p>
            <a:pPr fontAlgn="auto">
              <a:lnSpc>
                <a:spcPct val="150000"/>
              </a:lnSpc>
              <a:spcBef>
                <a:spcPts val="0"/>
              </a:spcBef>
              <a:spcAft>
                <a:spcPts val="0"/>
              </a:spcAft>
            </a:pPr>
            <a:r>
              <a:rPr lang="zh-CN" altLang="en-US" sz="1200" dirty="0">
                <a:solidFill>
                  <a:prstClr val="black"/>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a:t>
            </a:r>
            <a:r>
              <a:rPr lang="zh-CN" altLang="en-US" sz="1200" dirty="0" smtClean="0">
                <a:solidFill>
                  <a:prstClr val="black"/>
                </a:solidFill>
                <a:latin typeface="微软雅黑" panose="020B0503020204020204" pitchFamily="34" charset="-122"/>
                <a:ea typeface="微软雅黑" panose="020B0503020204020204" pitchFamily="34" charset="-122"/>
              </a:rPr>
              <a:t>简单</a:t>
            </a:r>
            <a:endParaRPr lang="zh-CN" altLang="en-US" sz="1200" dirty="0">
              <a:solidFill>
                <a:prstClr val="black"/>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730816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23075</TotalTime>
  <Words>848</Words>
  <Application>Microsoft Office PowerPoint</Application>
  <PresentationFormat>自定义</PresentationFormat>
  <Paragraphs>61</Paragraphs>
  <Slides>5</Slides>
  <Notes>0</Notes>
  <HiddenSlides>0</HiddenSlides>
  <MMClips>0</MMClips>
  <ScaleCrop>false</ScaleCrop>
  <HeadingPairs>
    <vt:vector size="4" baseType="variant">
      <vt:variant>
        <vt:lpstr>主题</vt:lpstr>
      </vt:variant>
      <vt:variant>
        <vt:i4>2</vt:i4>
      </vt:variant>
      <vt:variant>
        <vt:lpstr>幻灯片标题</vt:lpstr>
      </vt:variant>
      <vt:variant>
        <vt:i4>5</vt:i4>
      </vt:variant>
    </vt:vector>
  </HeadingPairs>
  <TitlesOfParts>
    <vt:vector size="7"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1367</cp:revision>
  <dcterms:created xsi:type="dcterms:W3CDTF">2009-02-11T05:37:22Z</dcterms:created>
  <dcterms:modified xsi:type="dcterms:W3CDTF">2019-08-30T15:22:32Z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