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3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1597388" y="2019820"/>
            <a:ext cx="217179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输入标题文本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597389" y="2485132"/>
            <a:ext cx="3642207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kumimoji="0" lang="en-US" altLang="zh-CN" sz="13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427941" y="3568548"/>
            <a:ext cx="4414794" cy="1650045"/>
            <a:chOff x="1042988" y="2273002"/>
            <a:chExt cx="3503612" cy="1309688"/>
          </a:xfrm>
        </p:grpSpPr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1042988" y="2273002"/>
              <a:ext cx="3503612" cy="1309688"/>
            </a:xfrm>
            <a:custGeom>
              <a:avLst/>
              <a:gdLst>
                <a:gd name="T0" fmla="*/ 987 w 9385"/>
                <a:gd name="T1" fmla="*/ 1974 h 3491"/>
                <a:gd name="T2" fmla="*/ 6935 w 9385"/>
                <a:gd name="T3" fmla="*/ 1974 h 3491"/>
                <a:gd name="T4" fmla="*/ 9212 w 9385"/>
                <a:gd name="T5" fmla="*/ 3194 h 3491"/>
                <a:gd name="T6" fmla="*/ 9385 w 9385"/>
                <a:gd name="T7" fmla="*/ 3491 h 3491"/>
                <a:gd name="T8" fmla="*/ 9385 w 9385"/>
                <a:gd name="T9" fmla="*/ 2623 h 3491"/>
                <a:gd name="T10" fmla="*/ 6386 w 9385"/>
                <a:gd name="T11" fmla="*/ 0 h 3491"/>
                <a:gd name="T12" fmla="*/ 987 w 9385"/>
                <a:gd name="T13" fmla="*/ 0 h 3491"/>
                <a:gd name="T14" fmla="*/ 0 w 9385"/>
                <a:gd name="T15" fmla="*/ 987 h 3491"/>
                <a:gd name="T16" fmla="*/ 0 w 9385"/>
                <a:gd name="T17" fmla="*/ 987 h 3491"/>
                <a:gd name="T18" fmla="*/ 987 w 9385"/>
                <a:gd name="T19" fmla="*/ 1974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987" y="1974"/>
                  </a:moveTo>
                  <a:lnTo>
                    <a:pt x="6935" y="1974"/>
                  </a:lnTo>
                  <a:cubicBezTo>
                    <a:pt x="8046" y="1974"/>
                    <a:pt x="8807" y="2498"/>
                    <a:pt x="9212" y="3194"/>
                  </a:cubicBezTo>
                  <a:lnTo>
                    <a:pt x="9385" y="3491"/>
                  </a:lnTo>
                  <a:lnTo>
                    <a:pt x="9385" y="2623"/>
                  </a:lnTo>
                  <a:cubicBezTo>
                    <a:pt x="9385" y="1089"/>
                    <a:pt x="8339" y="0"/>
                    <a:pt x="6386" y="0"/>
                  </a:cubicBezTo>
                  <a:lnTo>
                    <a:pt x="987" y="0"/>
                  </a:lnTo>
                  <a:cubicBezTo>
                    <a:pt x="444" y="0"/>
                    <a:pt x="0" y="444"/>
                    <a:pt x="0" y="987"/>
                  </a:cubicBezTo>
                  <a:lnTo>
                    <a:pt x="0" y="987"/>
                  </a:lnTo>
                  <a:cubicBezTo>
                    <a:pt x="0" y="1530"/>
                    <a:pt x="444" y="1974"/>
                    <a:pt x="987" y="1974"/>
                  </a:cubicBezTo>
                  <a:close/>
                </a:path>
              </a:pathLst>
            </a:custGeom>
            <a:solidFill>
              <a:srgbClr val="0E647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749987" y="2455515"/>
              <a:ext cx="2088231" cy="549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点击输入简要文字内容，文字内容需概括精炼，不用多余的文字修饰。</a:t>
              </a:r>
              <a:endParaRPr kumimoji="0" lang="en-US" altLang="zh-CN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151814" y="2393960"/>
              <a:ext cx="586718" cy="5007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01</a:t>
              </a:r>
              <a:endParaRPr kumimoji="0" lang="zh-CN" alt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427941" y="4902584"/>
            <a:ext cx="4414794" cy="1650045"/>
            <a:chOff x="1042988" y="3331865"/>
            <a:chExt cx="3503612" cy="1309688"/>
          </a:xfrm>
        </p:grpSpPr>
        <p:sp>
          <p:nvSpPr>
            <p:cNvPr id="45" name="Freeform 8"/>
            <p:cNvSpPr>
              <a:spLocks/>
            </p:cNvSpPr>
            <p:nvPr/>
          </p:nvSpPr>
          <p:spPr bwMode="auto">
            <a:xfrm>
              <a:off x="1042988" y="3331865"/>
              <a:ext cx="3503612" cy="1309688"/>
            </a:xfrm>
            <a:custGeom>
              <a:avLst/>
              <a:gdLst>
                <a:gd name="T0" fmla="*/ 987 w 9385"/>
                <a:gd name="T1" fmla="*/ 1973 h 3491"/>
                <a:gd name="T2" fmla="*/ 6935 w 9385"/>
                <a:gd name="T3" fmla="*/ 1973 h 3491"/>
                <a:gd name="T4" fmla="*/ 9212 w 9385"/>
                <a:gd name="T5" fmla="*/ 3193 h 3491"/>
                <a:gd name="T6" fmla="*/ 9385 w 9385"/>
                <a:gd name="T7" fmla="*/ 3491 h 3491"/>
                <a:gd name="T8" fmla="*/ 9385 w 9385"/>
                <a:gd name="T9" fmla="*/ 2623 h 3491"/>
                <a:gd name="T10" fmla="*/ 6386 w 9385"/>
                <a:gd name="T11" fmla="*/ 0 h 3491"/>
                <a:gd name="T12" fmla="*/ 987 w 9385"/>
                <a:gd name="T13" fmla="*/ 0 h 3491"/>
                <a:gd name="T14" fmla="*/ 0 w 9385"/>
                <a:gd name="T15" fmla="*/ 986 h 3491"/>
                <a:gd name="T16" fmla="*/ 0 w 9385"/>
                <a:gd name="T17" fmla="*/ 986 h 3491"/>
                <a:gd name="T18" fmla="*/ 987 w 9385"/>
                <a:gd name="T19" fmla="*/ 1973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987" y="1973"/>
                  </a:moveTo>
                  <a:lnTo>
                    <a:pt x="6935" y="1973"/>
                  </a:lnTo>
                  <a:cubicBezTo>
                    <a:pt x="8046" y="1973"/>
                    <a:pt x="8807" y="2497"/>
                    <a:pt x="9212" y="3193"/>
                  </a:cubicBezTo>
                  <a:lnTo>
                    <a:pt x="9385" y="3491"/>
                  </a:lnTo>
                  <a:lnTo>
                    <a:pt x="9385" y="2623"/>
                  </a:lnTo>
                  <a:cubicBezTo>
                    <a:pt x="9385" y="1089"/>
                    <a:pt x="8339" y="0"/>
                    <a:pt x="6386" y="0"/>
                  </a:cubicBezTo>
                  <a:lnTo>
                    <a:pt x="987" y="0"/>
                  </a:lnTo>
                  <a:cubicBezTo>
                    <a:pt x="444" y="0"/>
                    <a:pt x="0" y="444"/>
                    <a:pt x="0" y="986"/>
                  </a:cubicBezTo>
                  <a:lnTo>
                    <a:pt x="0" y="986"/>
                  </a:lnTo>
                  <a:cubicBezTo>
                    <a:pt x="0" y="1529"/>
                    <a:pt x="444" y="1973"/>
                    <a:pt x="987" y="1973"/>
                  </a:cubicBezTo>
                  <a:close/>
                </a:path>
              </a:pathLst>
            </a:custGeom>
            <a:solidFill>
              <a:srgbClr val="2DB2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750678" y="3522860"/>
              <a:ext cx="2088231" cy="549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点击输入简要文字内容，文字内容需概括精炼，不用多余的文字修饰。</a:t>
              </a:r>
              <a:endPara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151814" y="3445916"/>
              <a:ext cx="586718" cy="5007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02</a:t>
              </a:r>
              <a:endParaRPr kumimoji="0" lang="zh-CN" alt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954755" y="2872529"/>
            <a:ext cx="4414794" cy="1650045"/>
            <a:chOff x="4635500" y="1720552"/>
            <a:chExt cx="3503612" cy="1309688"/>
          </a:xfrm>
        </p:grpSpPr>
        <p:sp>
          <p:nvSpPr>
            <p:cNvPr id="49" name="Freeform 5"/>
            <p:cNvSpPr>
              <a:spLocks/>
            </p:cNvSpPr>
            <p:nvPr/>
          </p:nvSpPr>
          <p:spPr bwMode="auto">
            <a:xfrm>
              <a:off x="4635500" y="1720552"/>
              <a:ext cx="3503612" cy="1309688"/>
            </a:xfrm>
            <a:custGeom>
              <a:avLst/>
              <a:gdLst>
                <a:gd name="T0" fmla="*/ 8398 w 9385"/>
                <a:gd name="T1" fmla="*/ 1974 h 3491"/>
                <a:gd name="T2" fmla="*/ 2450 w 9385"/>
                <a:gd name="T3" fmla="*/ 1974 h 3491"/>
                <a:gd name="T4" fmla="*/ 173 w 9385"/>
                <a:gd name="T5" fmla="*/ 3194 h 3491"/>
                <a:gd name="T6" fmla="*/ 0 w 9385"/>
                <a:gd name="T7" fmla="*/ 3491 h 3491"/>
                <a:gd name="T8" fmla="*/ 0 w 9385"/>
                <a:gd name="T9" fmla="*/ 2623 h 3491"/>
                <a:gd name="T10" fmla="*/ 2999 w 9385"/>
                <a:gd name="T11" fmla="*/ 0 h 3491"/>
                <a:gd name="T12" fmla="*/ 8398 w 9385"/>
                <a:gd name="T13" fmla="*/ 0 h 3491"/>
                <a:gd name="T14" fmla="*/ 9385 w 9385"/>
                <a:gd name="T15" fmla="*/ 987 h 3491"/>
                <a:gd name="T16" fmla="*/ 9385 w 9385"/>
                <a:gd name="T17" fmla="*/ 987 h 3491"/>
                <a:gd name="T18" fmla="*/ 8398 w 9385"/>
                <a:gd name="T19" fmla="*/ 1974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8398" y="1974"/>
                  </a:moveTo>
                  <a:lnTo>
                    <a:pt x="2450" y="1974"/>
                  </a:lnTo>
                  <a:cubicBezTo>
                    <a:pt x="1339" y="1974"/>
                    <a:pt x="578" y="2498"/>
                    <a:pt x="173" y="3194"/>
                  </a:cubicBezTo>
                  <a:lnTo>
                    <a:pt x="0" y="3491"/>
                  </a:lnTo>
                  <a:lnTo>
                    <a:pt x="0" y="2623"/>
                  </a:lnTo>
                  <a:cubicBezTo>
                    <a:pt x="0" y="1089"/>
                    <a:pt x="1046" y="0"/>
                    <a:pt x="2999" y="0"/>
                  </a:cubicBezTo>
                  <a:lnTo>
                    <a:pt x="8398" y="0"/>
                  </a:lnTo>
                  <a:cubicBezTo>
                    <a:pt x="8941" y="0"/>
                    <a:pt x="9385" y="444"/>
                    <a:pt x="9385" y="987"/>
                  </a:cubicBezTo>
                  <a:lnTo>
                    <a:pt x="9385" y="987"/>
                  </a:lnTo>
                  <a:cubicBezTo>
                    <a:pt x="9385" y="1530"/>
                    <a:pt x="8941" y="1974"/>
                    <a:pt x="8398" y="1974"/>
                  </a:cubicBezTo>
                  <a:close/>
                </a:path>
              </a:pathLst>
            </a:custGeom>
            <a:solidFill>
              <a:srgbClr val="F87A0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780228" y="1889055"/>
              <a:ext cx="2088231" cy="549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点击输入简要文字内容，文字内容需概括精炼，不用多余的文字修饰。</a:t>
              </a:r>
              <a:endPara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5159007" y="1828562"/>
              <a:ext cx="586718" cy="5007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03</a:t>
              </a:r>
              <a:endParaRPr kumimoji="0" lang="zh-CN" alt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954755" y="4208565"/>
            <a:ext cx="4414794" cy="1650045"/>
            <a:chOff x="4635500" y="2781002"/>
            <a:chExt cx="3503612" cy="1309688"/>
          </a:xfrm>
        </p:grpSpPr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4635500" y="2781002"/>
              <a:ext cx="3503612" cy="1309688"/>
            </a:xfrm>
            <a:custGeom>
              <a:avLst/>
              <a:gdLst>
                <a:gd name="T0" fmla="*/ 8398 w 9385"/>
                <a:gd name="T1" fmla="*/ 1973 h 3491"/>
                <a:gd name="T2" fmla="*/ 2450 w 9385"/>
                <a:gd name="T3" fmla="*/ 1973 h 3491"/>
                <a:gd name="T4" fmla="*/ 173 w 9385"/>
                <a:gd name="T5" fmla="*/ 3194 h 3491"/>
                <a:gd name="T6" fmla="*/ 0 w 9385"/>
                <a:gd name="T7" fmla="*/ 3491 h 3491"/>
                <a:gd name="T8" fmla="*/ 0 w 9385"/>
                <a:gd name="T9" fmla="*/ 2623 h 3491"/>
                <a:gd name="T10" fmla="*/ 2999 w 9385"/>
                <a:gd name="T11" fmla="*/ 0 h 3491"/>
                <a:gd name="T12" fmla="*/ 8398 w 9385"/>
                <a:gd name="T13" fmla="*/ 0 h 3491"/>
                <a:gd name="T14" fmla="*/ 9385 w 9385"/>
                <a:gd name="T15" fmla="*/ 987 h 3491"/>
                <a:gd name="T16" fmla="*/ 9385 w 9385"/>
                <a:gd name="T17" fmla="*/ 987 h 3491"/>
                <a:gd name="T18" fmla="*/ 8398 w 9385"/>
                <a:gd name="T19" fmla="*/ 1973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8398" y="1973"/>
                  </a:moveTo>
                  <a:lnTo>
                    <a:pt x="2450" y="1973"/>
                  </a:lnTo>
                  <a:cubicBezTo>
                    <a:pt x="1339" y="1973"/>
                    <a:pt x="578" y="2497"/>
                    <a:pt x="173" y="3194"/>
                  </a:cubicBezTo>
                  <a:lnTo>
                    <a:pt x="0" y="3491"/>
                  </a:lnTo>
                  <a:lnTo>
                    <a:pt x="0" y="2623"/>
                  </a:lnTo>
                  <a:cubicBezTo>
                    <a:pt x="0" y="1089"/>
                    <a:pt x="1046" y="0"/>
                    <a:pt x="2999" y="0"/>
                  </a:cubicBezTo>
                  <a:lnTo>
                    <a:pt x="8398" y="0"/>
                  </a:lnTo>
                  <a:cubicBezTo>
                    <a:pt x="8941" y="0"/>
                    <a:pt x="9385" y="444"/>
                    <a:pt x="9385" y="987"/>
                  </a:cubicBezTo>
                  <a:lnTo>
                    <a:pt x="9385" y="987"/>
                  </a:lnTo>
                  <a:cubicBezTo>
                    <a:pt x="9385" y="1529"/>
                    <a:pt x="8941" y="1973"/>
                    <a:pt x="8398" y="1973"/>
                  </a:cubicBezTo>
                  <a:close/>
                </a:path>
              </a:pathLst>
            </a:custGeom>
            <a:solidFill>
              <a:srgbClr val="74AF4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780227" y="2969175"/>
              <a:ext cx="2088231" cy="549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点击输入简要文字内容，文字内容需概括精炼，不用多余的文字修饰。</a:t>
              </a:r>
              <a:endPara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5159007" y="2899082"/>
              <a:ext cx="586718" cy="5007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04</a:t>
              </a:r>
              <a:endParaRPr kumimoji="0" lang="zh-CN" altLang="en-US" sz="3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802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413</Words>
  <Application>Microsoft Office PowerPoint</Application>
  <PresentationFormat>自定义</PresentationFormat>
  <Paragraphs>27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1370</cp:revision>
  <dcterms:created xsi:type="dcterms:W3CDTF">2009-02-11T05:37:22Z</dcterms:created>
  <dcterms:modified xsi:type="dcterms:W3CDTF">2019-08-30T15:16:47Z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