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2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/>
          <p:cNvSpPr/>
          <p:nvPr/>
        </p:nvSpPr>
        <p:spPr>
          <a:xfrm rot="16200000">
            <a:off x="4779263" y="3909584"/>
            <a:ext cx="1870614" cy="2560495"/>
          </a:xfrm>
          <a:prstGeom prst="parallelogram">
            <a:avLst>
              <a:gd name="adj" fmla="val 53226"/>
            </a:avLst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平行四边形 30"/>
          <p:cNvSpPr/>
          <p:nvPr/>
        </p:nvSpPr>
        <p:spPr>
          <a:xfrm rot="16200000">
            <a:off x="4779260" y="1909207"/>
            <a:ext cx="1870614" cy="2560495"/>
          </a:xfrm>
          <a:prstGeom prst="parallelogram">
            <a:avLst>
              <a:gd name="adj" fmla="val 53226"/>
            </a:avLst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右箭头 31"/>
          <p:cNvSpPr/>
          <p:nvPr/>
        </p:nvSpPr>
        <p:spPr>
          <a:xfrm>
            <a:off x="4434315" y="2038388"/>
            <a:ext cx="3334383" cy="1304417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2DB2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3" name="右箭头 32"/>
          <p:cNvSpPr/>
          <p:nvPr/>
        </p:nvSpPr>
        <p:spPr>
          <a:xfrm rot="10800000">
            <a:off x="3660426" y="3036321"/>
            <a:ext cx="3334383" cy="1304417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4434315" y="4034254"/>
            <a:ext cx="3334383" cy="1304417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右箭头 34"/>
          <p:cNvSpPr/>
          <p:nvPr/>
        </p:nvSpPr>
        <p:spPr>
          <a:xfrm rot="10800000">
            <a:off x="3660426" y="5032187"/>
            <a:ext cx="3334383" cy="1304417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74AF47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23016" y="2496714"/>
            <a:ext cx="21717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处于起步阶段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82249" y="2254365"/>
            <a:ext cx="2631316" cy="9002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34315" y="3494649"/>
            <a:ext cx="21717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整体规模较小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23016" y="4492582"/>
            <a:ext cx="21717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市场占有率低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34315" y="5490515"/>
            <a:ext cx="21717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市场认知度低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5648" y="3252299"/>
            <a:ext cx="2631316" cy="9002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82249" y="4320371"/>
            <a:ext cx="2631316" cy="9002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5648" y="5318305"/>
            <a:ext cx="2631316" cy="9002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515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432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2019-08-30T15:16:38Z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