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reeform 5"/>
          <p:cNvSpPr>
            <a:spLocks noEditPoints="1"/>
          </p:cNvSpPr>
          <p:nvPr/>
        </p:nvSpPr>
        <p:spPr bwMode="auto">
          <a:xfrm>
            <a:off x="6503246" y="2955700"/>
            <a:ext cx="3828887" cy="3840756"/>
          </a:xfrm>
          <a:custGeom>
            <a:avLst/>
            <a:gdLst>
              <a:gd name="T0" fmla="*/ 1404 w 1558"/>
              <a:gd name="T1" fmla="*/ 1563 h 1563"/>
              <a:gd name="T2" fmla="*/ 1293 w 1558"/>
              <a:gd name="T3" fmla="*/ 1519 h 1563"/>
              <a:gd name="T4" fmla="*/ 857 w 1558"/>
              <a:gd name="T5" fmla="*/ 1081 h 1563"/>
              <a:gd name="T6" fmla="*/ 843 w 1558"/>
              <a:gd name="T7" fmla="*/ 1090 h 1563"/>
              <a:gd name="T8" fmla="*/ 579 w 1558"/>
              <a:gd name="T9" fmla="*/ 1162 h 1563"/>
              <a:gd name="T10" fmla="*/ 167 w 1558"/>
              <a:gd name="T11" fmla="*/ 994 h 1563"/>
              <a:gd name="T12" fmla="*/ 0 w 1558"/>
              <a:gd name="T13" fmla="*/ 581 h 1563"/>
              <a:gd name="T14" fmla="*/ 167 w 1558"/>
              <a:gd name="T15" fmla="*/ 168 h 1563"/>
              <a:gd name="T16" fmla="*/ 579 w 1558"/>
              <a:gd name="T17" fmla="*/ 0 h 1563"/>
              <a:gd name="T18" fmla="*/ 991 w 1558"/>
              <a:gd name="T19" fmla="*/ 168 h 1563"/>
              <a:gd name="T20" fmla="*/ 1159 w 1558"/>
              <a:gd name="T21" fmla="*/ 581 h 1563"/>
              <a:gd name="T22" fmla="*/ 1087 w 1558"/>
              <a:gd name="T23" fmla="*/ 845 h 1563"/>
              <a:gd name="T24" fmla="*/ 1078 w 1558"/>
              <a:gd name="T25" fmla="*/ 859 h 1563"/>
              <a:gd name="T26" fmla="*/ 1514 w 1558"/>
              <a:gd name="T27" fmla="*/ 1296 h 1563"/>
              <a:gd name="T28" fmla="*/ 1558 w 1558"/>
              <a:gd name="T29" fmla="*/ 1407 h 1563"/>
              <a:gd name="T30" fmla="*/ 1404 w 1558"/>
              <a:gd name="T31" fmla="*/ 1563 h 1563"/>
              <a:gd name="T32" fmla="*/ 913 w 1558"/>
              <a:gd name="T33" fmla="*/ 1069 h 1563"/>
              <a:gd name="T34" fmla="*/ 1327 w 1558"/>
              <a:gd name="T35" fmla="*/ 1484 h 1563"/>
              <a:gd name="T36" fmla="*/ 1404 w 1558"/>
              <a:gd name="T37" fmla="*/ 1515 h 1563"/>
              <a:gd name="T38" fmla="*/ 1511 w 1558"/>
              <a:gd name="T39" fmla="*/ 1407 h 1563"/>
              <a:gd name="T40" fmla="*/ 1480 w 1558"/>
              <a:gd name="T41" fmla="*/ 1331 h 1563"/>
              <a:gd name="T42" fmla="*/ 1066 w 1558"/>
              <a:gd name="T43" fmla="*/ 916 h 1563"/>
              <a:gd name="T44" fmla="*/ 913 w 1558"/>
              <a:gd name="T45" fmla="*/ 1069 h 1563"/>
              <a:gd name="T46" fmla="*/ 579 w 1558"/>
              <a:gd name="T47" fmla="*/ 60 h 1563"/>
              <a:gd name="T48" fmla="*/ 60 w 1558"/>
              <a:gd name="T49" fmla="*/ 581 h 1563"/>
              <a:gd name="T50" fmla="*/ 579 w 1558"/>
              <a:gd name="T51" fmla="*/ 1102 h 1563"/>
              <a:gd name="T52" fmla="*/ 1099 w 1558"/>
              <a:gd name="T53" fmla="*/ 581 h 1563"/>
              <a:gd name="T54" fmla="*/ 579 w 1558"/>
              <a:gd name="T55" fmla="*/ 60 h 1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58" h="1563">
                <a:moveTo>
                  <a:pt x="1404" y="1563"/>
                </a:moveTo>
                <a:cubicBezTo>
                  <a:pt x="1360" y="1563"/>
                  <a:pt x="1315" y="1541"/>
                  <a:pt x="1293" y="1519"/>
                </a:cubicBezTo>
                <a:cubicBezTo>
                  <a:pt x="857" y="1081"/>
                  <a:pt x="857" y="1081"/>
                  <a:pt x="857" y="1081"/>
                </a:cubicBezTo>
                <a:cubicBezTo>
                  <a:pt x="843" y="1090"/>
                  <a:pt x="843" y="1090"/>
                  <a:pt x="843" y="1090"/>
                </a:cubicBezTo>
                <a:cubicBezTo>
                  <a:pt x="774" y="1137"/>
                  <a:pt x="680" y="1162"/>
                  <a:pt x="579" y="1162"/>
                </a:cubicBezTo>
                <a:cubicBezTo>
                  <a:pt x="422" y="1162"/>
                  <a:pt x="275" y="1102"/>
                  <a:pt x="167" y="994"/>
                </a:cubicBezTo>
                <a:cubicBezTo>
                  <a:pt x="60" y="886"/>
                  <a:pt x="0" y="739"/>
                  <a:pt x="0" y="581"/>
                </a:cubicBezTo>
                <a:cubicBezTo>
                  <a:pt x="0" y="423"/>
                  <a:pt x="60" y="276"/>
                  <a:pt x="167" y="168"/>
                </a:cubicBezTo>
                <a:cubicBezTo>
                  <a:pt x="275" y="59"/>
                  <a:pt x="422" y="0"/>
                  <a:pt x="579" y="0"/>
                </a:cubicBezTo>
                <a:cubicBezTo>
                  <a:pt x="737" y="0"/>
                  <a:pt x="883" y="59"/>
                  <a:pt x="991" y="168"/>
                </a:cubicBezTo>
                <a:cubicBezTo>
                  <a:pt x="1099" y="276"/>
                  <a:pt x="1159" y="423"/>
                  <a:pt x="1159" y="581"/>
                </a:cubicBezTo>
                <a:cubicBezTo>
                  <a:pt x="1159" y="682"/>
                  <a:pt x="1133" y="776"/>
                  <a:pt x="1087" y="845"/>
                </a:cubicBezTo>
                <a:cubicBezTo>
                  <a:pt x="1078" y="859"/>
                  <a:pt x="1078" y="859"/>
                  <a:pt x="1078" y="859"/>
                </a:cubicBezTo>
                <a:cubicBezTo>
                  <a:pt x="1514" y="1296"/>
                  <a:pt x="1514" y="1296"/>
                  <a:pt x="1514" y="1296"/>
                </a:cubicBezTo>
                <a:cubicBezTo>
                  <a:pt x="1536" y="1318"/>
                  <a:pt x="1558" y="1364"/>
                  <a:pt x="1558" y="1407"/>
                </a:cubicBezTo>
                <a:cubicBezTo>
                  <a:pt x="1558" y="1496"/>
                  <a:pt x="1492" y="1563"/>
                  <a:pt x="1404" y="1563"/>
                </a:cubicBezTo>
                <a:close/>
                <a:moveTo>
                  <a:pt x="913" y="1069"/>
                </a:moveTo>
                <a:cubicBezTo>
                  <a:pt x="1327" y="1484"/>
                  <a:pt x="1327" y="1484"/>
                  <a:pt x="1327" y="1484"/>
                </a:cubicBezTo>
                <a:cubicBezTo>
                  <a:pt x="1342" y="1500"/>
                  <a:pt x="1372" y="1515"/>
                  <a:pt x="1404" y="1515"/>
                </a:cubicBezTo>
                <a:cubicBezTo>
                  <a:pt x="1465" y="1515"/>
                  <a:pt x="1511" y="1469"/>
                  <a:pt x="1511" y="1407"/>
                </a:cubicBezTo>
                <a:cubicBezTo>
                  <a:pt x="1511" y="1376"/>
                  <a:pt x="1496" y="1346"/>
                  <a:pt x="1480" y="1331"/>
                </a:cubicBezTo>
                <a:cubicBezTo>
                  <a:pt x="1066" y="916"/>
                  <a:pt x="1066" y="916"/>
                  <a:pt x="1066" y="916"/>
                </a:cubicBezTo>
                <a:lnTo>
                  <a:pt x="913" y="1069"/>
                </a:lnTo>
                <a:close/>
                <a:moveTo>
                  <a:pt x="579" y="60"/>
                </a:moveTo>
                <a:cubicBezTo>
                  <a:pt x="293" y="60"/>
                  <a:pt x="60" y="294"/>
                  <a:pt x="60" y="581"/>
                </a:cubicBezTo>
                <a:cubicBezTo>
                  <a:pt x="60" y="868"/>
                  <a:pt x="293" y="1102"/>
                  <a:pt x="579" y="1102"/>
                </a:cubicBezTo>
                <a:cubicBezTo>
                  <a:pt x="866" y="1102"/>
                  <a:pt x="1099" y="868"/>
                  <a:pt x="1099" y="581"/>
                </a:cubicBezTo>
                <a:cubicBezTo>
                  <a:pt x="1099" y="294"/>
                  <a:pt x="866" y="60"/>
                  <a:pt x="579" y="60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86393" tIns="43197" rIns="86393" bIns="4319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151" name="TextBox 150"/>
          <p:cNvSpPr txBox="1"/>
          <p:nvPr/>
        </p:nvSpPr>
        <p:spPr>
          <a:xfrm rot="16200000">
            <a:off x="7267522" y="3828464"/>
            <a:ext cx="919870" cy="441181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2300" b="1" dirty="0">
                <a:solidFill>
                  <a:srgbClr val="81B94F">
                    <a:lumMod val="60000"/>
                    <a:lumOff val="40000"/>
                  </a:srgbClr>
                </a:solidFill>
                <a:latin typeface="Lato Regular"/>
                <a:ea typeface="+mn-ea"/>
                <a:cs typeface="Lato Regular"/>
              </a:rPr>
              <a:t>tools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7424556" y="3147298"/>
            <a:ext cx="1020859" cy="25651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optimization</a:t>
            </a:r>
          </a:p>
        </p:txBody>
      </p:sp>
      <p:sp>
        <p:nvSpPr>
          <p:cNvPr id="153" name="TextBox 152"/>
          <p:cNvSpPr txBox="1"/>
          <p:nvPr/>
        </p:nvSpPr>
        <p:spPr>
          <a:xfrm rot="16200000">
            <a:off x="6751898" y="4834637"/>
            <a:ext cx="847735" cy="318070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500" b="1" dirty="0">
                <a:solidFill>
                  <a:srgbClr val="81B94F"/>
                </a:solidFill>
                <a:latin typeface="Lato Regular"/>
                <a:ea typeface="+mn-ea"/>
                <a:cs typeface="Lato Regular"/>
              </a:rPr>
              <a:t>project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7766759" y="3669462"/>
            <a:ext cx="1264515" cy="410403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2100" b="1" dirty="0">
                <a:solidFill>
                  <a:srgbClr val="81B94F"/>
                </a:solidFill>
                <a:latin typeface="Lato Regular"/>
                <a:ea typeface="+mn-ea"/>
                <a:cs typeface="Lato Regular"/>
              </a:rPr>
              <a:t>Analysis</a:t>
            </a:r>
          </a:p>
        </p:txBody>
      </p:sp>
      <p:sp>
        <p:nvSpPr>
          <p:cNvPr id="155" name="TextBox 154"/>
          <p:cNvSpPr txBox="1"/>
          <p:nvPr/>
        </p:nvSpPr>
        <p:spPr>
          <a:xfrm rot="16200000">
            <a:off x="7404849" y="4277373"/>
            <a:ext cx="1059331" cy="348848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7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research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6878562" y="4174292"/>
            <a:ext cx="751554" cy="318070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500" b="1" dirty="0">
                <a:solidFill>
                  <a:srgbClr val="81B94F">
                    <a:lumMod val="60000"/>
                    <a:lumOff val="40000"/>
                  </a:srgbClr>
                </a:solidFill>
                <a:latin typeface="Lato Regular"/>
                <a:ea typeface="+mn-ea"/>
                <a:cs typeface="Lato Regular"/>
              </a:rPr>
              <a:t>health</a:t>
            </a:r>
          </a:p>
        </p:txBody>
      </p:sp>
      <p:sp>
        <p:nvSpPr>
          <p:cNvPr id="157" name="TextBox 156"/>
          <p:cNvSpPr txBox="1"/>
          <p:nvPr/>
        </p:nvSpPr>
        <p:spPr>
          <a:xfrm rot="16200000">
            <a:off x="8353613" y="4039882"/>
            <a:ext cx="1176351" cy="564291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31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evola</a:t>
            </a:r>
          </a:p>
        </p:txBody>
      </p:sp>
      <p:sp>
        <p:nvSpPr>
          <p:cNvPr id="158" name="TextBox 157"/>
          <p:cNvSpPr txBox="1"/>
          <p:nvPr/>
        </p:nvSpPr>
        <p:spPr>
          <a:xfrm rot="16200000">
            <a:off x="6527926" y="4560192"/>
            <a:ext cx="948724" cy="348848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700" b="1" dirty="0" smtClean="0">
                <a:solidFill>
                  <a:srgbClr val="E5583A"/>
                </a:solidFill>
                <a:latin typeface="Lato Regular"/>
                <a:ea typeface="+mn-ea"/>
                <a:cs typeface="Lato Regular"/>
              </a:rPr>
              <a:t>traffic</a:t>
            </a:r>
            <a:endParaRPr lang="id-ID" sz="1700" b="1" dirty="0">
              <a:solidFill>
                <a:srgbClr val="E5583A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055725" y="4495679"/>
            <a:ext cx="621712" cy="441181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23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SEO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8045195" y="4341417"/>
            <a:ext cx="738730" cy="25651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81B94F"/>
                </a:solidFill>
                <a:latin typeface="Lato Regular"/>
                <a:ea typeface="+mn-ea"/>
                <a:cs typeface="Lato Regular"/>
              </a:rPr>
              <a:t>wordpres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7416954" y="3261651"/>
            <a:ext cx="1394380" cy="407131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2100" b="1" dirty="0">
                <a:solidFill>
                  <a:srgbClr val="46A4DB"/>
                </a:solidFill>
                <a:latin typeface="Lato Regular"/>
                <a:ea typeface="+mn-ea"/>
                <a:cs typeface="Lato Regular"/>
              </a:rPr>
              <a:t>marketing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6753908" y="3587023"/>
            <a:ext cx="1091391" cy="287292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300" b="1" dirty="0">
                <a:solidFill>
                  <a:srgbClr val="81B94F"/>
                </a:solidFill>
                <a:latin typeface="Lato Regular"/>
                <a:ea typeface="+mn-ea"/>
                <a:cs typeface="Lato Regular"/>
              </a:rPr>
              <a:t>advertising</a:t>
            </a:r>
          </a:p>
        </p:txBody>
      </p:sp>
      <p:sp>
        <p:nvSpPr>
          <p:cNvPr id="163" name="TextBox 162"/>
          <p:cNvSpPr txBox="1"/>
          <p:nvPr/>
        </p:nvSpPr>
        <p:spPr>
          <a:xfrm rot="16200000">
            <a:off x="7194722" y="4241201"/>
            <a:ext cx="738730" cy="25651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E5583A"/>
                </a:solidFill>
                <a:latin typeface="Lato Regular"/>
                <a:ea typeface="+mn-ea"/>
                <a:cs typeface="Lato Regular"/>
              </a:rPr>
              <a:t>business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7141849" y="3826342"/>
            <a:ext cx="597666" cy="25651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81B94F"/>
                </a:solidFill>
                <a:latin typeface="Lato Regular"/>
                <a:ea typeface="+mn-ea"/>
                <a:cs typeface="Lato Regular"/>
              </a:rPr>
              <a:t>france</a:t>
            </a:r>
          </a:p>
        </p:txBody>
      </p:sp>
      <p:sp>
        <p:nvSpPr>
          <p:cNvPr id="165" name="TextBox 164"/>
          <p:cNvSpPr txBox="1"/>
          <p:nvPr/>
        </p:nvSpPr>
        <p:spPr>
          <a:xfrm rot="16200000">
            <a:off x="6223086" y="4110720"/>
            <a:ext cx="1169939" cy="348848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freelance</a:t>
            </a:r>
            <a:endParaRPr lang="id-ID" sz="1700" b="1" dirty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6940489" y="3988781"/>
            <a:ext cx="527134" cy="25651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F9B439"/>
                </a:solidFill>
                <a:latin typeface="Lato Regular"/>
                <a:ea typeface="+mn-ea"/>
                <a:cs typeface="Lato Regular"/>
              </a:rPr>
              <a:t>money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8278139" y="3540419"/>
            <a:ext cx="841323" cy="287292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300" b="1" dirty="0">
                <a:solidFill>
                  <a:srgbClr val="81B94F">
                    <a:lumMod val="60000"/>
                    <a:lumOff val="40000"/>
                  </a:srgbClr>
                </a:solidFill>
                <a:latin typeface="Lato Regular"/>
                <a:ea typeface="+mn-ea"/>
                <a:cs typeface="Lato Regular"/>
              </a:rPr>
              <a:t>hospital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7048098" y="4366840"/>
            <a:ext cx="559194" cy="318070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5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plan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8216533" y="4066067"/>
            <a:ext cx="668198" cy="25651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81B94F"/>
                </a:solidFill>
                <a:latin typeface="Lato Regular"/>
                <a:ea typeface="+mn-ea"/>
                <a:cs typeface="Lato Regular"/>
              </a:rPr>
              <a:t>finance</a:t>
            </a:r>
          </a:p>
        </p:txBody>
      </p:sp>
      <p:sp>
        <p:nvSpPr>
          <p:cNvPr id="170" name="TextBox 169"/>
          <p:cNvSpPr txBox="1"/>
          <p:nvPr/>
        </p:nvSpPr>
        <p:spPr>
          <a:xfrm rot="16200000">
            <a:off x="7888350" y="4087847"/>
            <a:ext cx="533396" cy="261829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F9B439"/>
                </a:solidFill>
                <a:latin typeface="Lato Regular"/>
                <a:ea typeface="+mn-ea"/>
                <a:cs typeface="Lato Regular"/>
              </a:rPr>
              <a:t>trend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7361372" y="5316341"/>
            <a:ext cx="959572" cy="31988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5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audience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8174718" y="4795018"/>
            <a:ext cx="966823" cy="261721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81B94F"/>
                </a:solidFill>
                <a:latin typeface="Lato Regular"/>
                <a:ea typeface="+mn-ea"/>
                <a:cs typeface="Lato Regular"/>
              </a:rPr>
              <a:t>competitors</a:t>
            </a:r>
          </a:p>
        </p:txBody>
      </p:sp>
      <p:sp>
        <p:nvSpPr>
          <p:cNvPr id="173" name="TextBox 172"/>
          <p:cNvSpPr txBox="1"/>
          <p:nvPr/>
        </p:nvSpPr>
        <p:spPr>
          <a:xfrm rot="16200000">
            <a:off x="7313485" y="4643857"/>
            <a:ext cx="871689" cy="23273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9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presentation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7366168" y="4663420"/>
            <a:ext cx="386070" cy="25651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fyi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7830875" y="4825546"/>
            <a:ext cx="463014" cy="225737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900" b="1" dirty="0">
                <a:solidFill>
                  <a:srgbClr val="81B94F"/>
                </a:solidFill>
                <a:latin typeface="Lato Regular"/>
                <a:ea typeface="+mn-ea"/>
                <a:cs typeface="Lato Regular"/>
              </a:rPr>
              <a:t>music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7053444" y="3346354"/>
            <a:ext cx="386070" cy="25651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VIH</a:t>
            </a:r>
          </a:p>
        </p:txBody>
      </p:sp>
      <p:sp>
        <p:nvSpPr>
          <p:cNvPr id="177" name="TextBox 176"/>
          <p:cNvSpPr txBox="1"/>
          <p:nvPr/>
        </p:nvSpPr>
        <p:spPr>
          <a:xfrm rot="16200000">
            <a:off x="6813554" y="4926864"/>
            <a:ext cx="1091391" cy="287292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300" b="1" dirty="0">
                <a:solidFill>
                  <a:srgbClr val="F9B439"/>
                </a:solidFill>
                <a:latin typeface="Lato Regular"/>
                <a:ea typeface="+mn-ea"/>
                <a:cs typeface="Lato Regular"/>
              </a:rPr>
              <a:t>infographic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8066255" y="4920283"/>
            <a:ext cx="915061" cy="37962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900" b="1" dirty="0">
                <a:solidFill>
                  <a:srgbClr val="E5583A"/>
                </a:solidFill>
                <a:latin typeface="Lato Regular"/>
                <a:ea typeface="+mn-ea"/>
                <a:cs typeface="Lato Regular"/>
              </a:rPr>
              <a:t>target</a:t>
            </a:r>
          </a:p>
        </p:txBody>
      </p:sp>
      <p:sp>
        <p:nvSpPr>
          <p:cNvPr id="179" name="TextBox 178"/>
          <p:cNvSpPr txBox="1"/>
          <p:nvPr/>
        </p:nvSpPr>
        <p:spPr>
          <a:xfrm rot="16200000">
            <a:off x="7278529" y="4967029"/>
            <a:ext cx="556159" cy="378206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9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key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7942672" y="5161939"/>
            <a:ext cx="767458" cy="31988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500" b="1" dirty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mobile</a:t>
            </a:r>
          </a:p>
        </p:txBody>
      </p:sp>
      <p:sp>
        <p:nvSpPr>
          <p:cNvPr id="181" name="TextBox 180"/>
          <p:cNvSpPr txBox="1"/>
          <p:nvPr/>
        </p:nvSpPr>
        <p:spPr>
          <a:xfrm rot="16200000">
            <a:off x="7661026" y="5081737"/>
            <a:ext cx="527134" cy="256515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100" b="1" dirty="0">
                <a:solidFill>
                  <a:srgbClr val="F9B439"/>
                </a:solidFill>
                <a:latin typeface="Lato Regular"/>
                <a:ea typeface="+mn-ea"/>
                <a:cs typeface="Lato Regular"/>
              </a:rPr>
              <a:t>chart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3691727" y="4931598"/>
            <a:ext cx="1567483" cy="348848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700" b="1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Social Media</a:t>
            </a:r>
            <a:endParaRPr lang="id-ID" sz="1700" b="1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3317562" y="5246551"/>
            <a:ext cx="2315808" cy="567099"/>
          </a:xfrm>
          <a:prstGeom prst="rect">
            <a:avLst/>
          </a:prstGeom>
          <a:noFill/>
        </p:spPr>
        <p:txBody>
          <a:bodyPr wrap="square" lIns="86393" tIns="43197" rIns="86393" bIns="43197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Curabitur elementum posuere pretium. Quisque nibh dolor, dignissim ac dignissim ut, luctus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834665" y="3731013"/>
            <a:ext cx="2315808" cy="567099"/>
          </a:xfrm>
          <a:prstGeom prst="rect">
            <a:avLst/>
          </a:prstGeom>
          <a:noFill/>
        </p:spPr>
        <p:txBody>
          <a:bodyPr wrap="square" lIns="86393" tIns="43197" rIns="86393" bIns="43197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Curabitur elementum posuere pretium. Quisque nibh dolor, dignissim ac dignissim ut, luctus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3315057" y="3726376"/>
            <a:ext cx="2315808" cy="567099"/>
          </a:xfrm>
          <a:prstGeom prst="rect">
            <a:avLst/>
          </a:prstGeom>
          <a:noFill/>
        </p:spPr>
        <p:txBody>
          <a:bodyPr wrap="square" lIns="86393" tIns="43197" rIns="86393" bIns="43197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Curabitur elementum posuere pretium. Quisque nibh dolor, dignissim ac dignissim ut, luctus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1278080" y="4936489"/>
            <a:ext cx="1428984" cy="348848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700" b="1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Technology</a:t>
            </a:r>
            <a:endParaRPr lang="id-ID" sz="1700" b="1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834665" y="5251442"/>
            <a:ext cx="2315808" cy="567099"/>
          </a:xfrm>
          <a:prstGeom prst="rect">
            <a:avLst/>
          </a:prstGeom>
          <a:noFill/>
        </p:spPr>
        <p:txBody>
          <a:bodyPr wrap="square" lIns="86393" tIns="43197" rIns="86393" bIns="43197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/>
              </a:rPr>
              <a:t>Curabitur elementum posuere pretium. Quisque nibh dolor, dignissim ac dignissim ut, luctus</a:t>
            </a:r>
          </a:p>
        </p:txBody>
      </p:sp>
      <p:sp>
        <p:nvSpPr>
          <p:cNvPr id="188" name="AutoShape 19"/>
          <p:cNvSpPr>
            <a:spLocks/>
          </p:cNvSpPr>
          <p:nvPr/>
        </p:nvSpPr>
        <p:spPr bwMode="auto">
          <a:xfrm>
            <a:off x="1822360" y="3010457"/>
            <a:ext cx="466588" cy="466517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81B94F"/>
          </a:solidFill>
          <a:ln>
            <a:noFill/>
          </a:ln>
          <a:effectLst/>
          <a:extLst/>
        </p:spPr>
        <p:txBody>
          <a:bodyPr lIns="47996" tIns="47996" rIns="47996" bIns="47996" anchor="ctr"/>
          <a:lstStyle/>
          <a:p>
            <a:pPr marL="0" marR="0" lvl="0" indent="0" defTabSz="4319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7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948736" y="3430040"/>
            <a:ext cx="1032401" cy="348848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700" b="1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Pacman</a:t>
            </a:r>
            <a:endParaRPr lang="id-ID" sz="1700" b="1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1261040" y="3434931"/>
            <a:ext cx="1442000" cy="348848"/>
          </a:xfrm>
          <a:prstGeom prst="rect">
            <a:avLst/>
          </a:prstGeom>
          <a:noFill/>
        </p:spPr>
        <p:txBody>
          <a:bodyPr wrap="none" lIns="86393" tIns="43197" rIns="86393" bIns="43197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id-ID" sz="1700" b="1" dirty="0" smtClean="0">
                <a:solidFill>
                  <a:srgbClr val="7E7E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Advertising</a:t>
            </a:r>
            <a:endParaRPr lang="id-ID" sz="1700" b="1" dirty="0">
              <a:solidFill>
                <a:srgbClr val="7E7E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1" name="Freeform 202"/>
          <p:cNvSpPr>
            <a:spLocks noChangeArrowheads="1"/>
          </p:cNvSpPr>
          <p:nvPr/>
        </p:nvSpPr>
        <p:spPr bwMode="auto">
          <a:xfrm>
            <a:off x="4271472" y="3084993"/>
            <a:ext cx="354745" cy="381742"/>
          </a:xfrm>
          <a:custGeom>
            <a:avLst/>
            <a:gdLst>
              <a:gd name="T0" fmla="*/ 519 w 520"/>
              <a:gd name="T1" fmla="*/ 134 h 561"/>
              <a:gd name="T2" fmla="*/ 519 w 520"/>
              <a:gd name="T3" fmla="*/ 134 h 561"/>
              <a:gd name="T4" fmla="*/ 280 w 520"/>
              <a:gd name="T5" fmla="*/ 0 h 561"/>
              <a:gd name="T6" fmla="*/ 0 w 520"/>
              <a:gd name="T7" fmla="*/ 280 h 561"/>
              <a:gd name="T8" fmla="*/ 280 w 520"/>
              <a:gd name="T9" fmla="*/ 560 h 561"/>
              <a:gd name="T10" fmla="*/ 513 w 520"/>
              <a:gd name="T11" fmla="*/ 426 h 561"/>
              <a:gd name="T12" fmla="*/ 274 w 520"/>
              <a:gd name="T13" fmla="*/ 286 h 561"/>
              <a:gd name="T14" fmla="*/ 519 w 520"/>
              <a:gd name="T15" fmla="*/ 134 h 561"/>
              <a:gd name="T16" fmla="*/ 327 w 520"/>
              <a:gd name="T17" fmla="*/ 76 h 561"/>
              <a:gd name="T18" fmla="*/ 327 w 520"/>
              <a:gd name="T19" fmla="*/ 76 h 561"/>
              <a:gd name="T20" fmla="*/ 373 w 520"/>
              <a:gd name="T21" fmla="*/ 123 h 561"/>
              <a:gd name="T22" fmla="*/ 327 w 520"/>
              <a:gd name="T23" fmla="*/ 169 h 561"/>
              <a:gd name="T24" fmla="*/ 280 w 520"/>
              <a:gd name="T25" fmla="*/ 123 h 561"/>
              <a:gd name="T26" fmla="*/ 327 w 520"/>
              <a:gd name="T27" fmla="*/ 76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0" h="561">
                <a:moveTo>
                  <a:pt x="519" y="134"/>
                </a:moveTo>
                <a:lnTo>
                  <a:pt x="519" y="134"/>
                </a:lnTo>
                <a:cubicBezTo>
                  <a:pt x="467" y="59"/>
                  <a:pt x="379" y="0"/>
                  <a:pt x="280" y="0"/>
                </a:cubicBezTo>
                <a:cubicBezTo>
                  <a:pt x="123" y="0"/>
                  <a:pt x="0" y="128"/>
                  <a:pt x="0" y="280"/>
                </a:cubicBezTo>
                <a:cubicBezTo>
                  <a:pt x="0" y="437"/>
                  <a:pt x="123" y="560"/>
                  <a:pt x="280" y="560"/>
                </a:cubicBezTo>
                <a:cubicBezTo>
                  <a:pt x="379" y="560"/>
                  <a:pt x="467" y="507"/>
                  <a:pt x="513" y="426"/>
                </a:cubicBezTo>
                <a:cubicBezTo>
                  <a:pt x="274" y="286"/>
                  <a:pt x="274" y="286"/>
                  <a:pt x="274" y="286"/>
                </a:cubicBezTo>
                <a:lnTo>
                  <a:pt x="519" y="134"/>
                </a:lnTo>
                <a:close/>
                <a:moveTo>
                  <a:pt x="327" y="76"/>
                </a:moveTo>
                <a:lnTo>
                  <a:pt x="327" y="76"/>
                </a:lnTo>
                <a:cubicBezTo>
                  <a:pt x="350" y="76"/>
                  <a:pt x="373" y="99"/>
                  <a:pt x="373" y="123"/>
                </a:cubicBezTo>
                <a:cubicBezTo>
                  <a:pt x="373" y="146"/>
                  <a:pt x="350" y="169"/>
                  <a:pt x="327" y="169"/>
                </a:cubicBezTo>
                <a:cubicBezTo>
                  <a:pt x="303" y="169"/>
                  <a:pt x="280" y="146"/>
                  <a:pt x="280" y="123"/>
                </a:cubicBezTo>
                <a:cubicBezTo>
                  <a:pt x="280" y="99"/>
                  <a:pt x="303" y="76"/>
                  <a:pt x="327" y="76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  <a:effectLst/>
        </p:spPr>
        <p:txBody>
          <a:bodyPr wrap="none" lIns="71993" tIns="35996" rIns="71993" bIns="35996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192" name="Freeform 537"/>
          <p:cNvSpPr>
            <a:spLocks noChangeArrowheads="1"/>
          </p:cNvSpPr>
          <p:nvPr/>
        </p:nvSpPr>
        <p:spPr bwMode="auto">
          <a:xfrm>
            <a:off x="1792549" y="4520285"/>
            <a:ext cx="417236" cy="445217"/>
          </a:xfrm>
          <a:custGeom>
            <a:avLst/>
            <a:gdLst>
              <a:gd name="T0" fmla="*/ 502 w 526"/>
              <a:gd name="T1" fmla="*/ 140 h 561"/>
              <a:gd name="T2" fmla="*/ 356 w 526"/>
              <a:gd name="T3" fmla="*/ 111 h 561"/>
              <a:gd name="T4" fmla="*/ 164 w 526"/>
              <a:gd name="T5" fmla="*/ 111 h 561"/>
              <a:gd name="T6" fmla="*/ 53 w 526"/>
              <a:gd name="T7" fmla="*/ 111 h 561"/>
              <a:gd name="T8" fmla="*/ 70 w 526"/>
              <a:gd name="T9" fmla="*/ 280 h 561"/>
              <a:gd name="T10" fmla="*/ 99 w 526"/>
              <a:gd name="T11" fmla="*/ 455 h 561"/>
              <a:gd name="T12" fmla="*/ 263 w 526"/>
              <a:gd name="T13" fmla="*/ 560 h 561"/>
              <a:gd name="T14" fmla="*/ 420 w 526"/>
              <a:gd name="T15" fmla="*/ 455 h 561"/>
              <a:gd name="T16" fmla="*/ 455 w 526"/>
              <a:gd name="T17" fmla="*/ 280 h 561"/>
              <a:gd name="T18" fmla="*/ 99 w 526"/>
              <a:gd name="T19" fmla="*/ 426 h 561"/>
              <a:gd name="T20" fmla="*/ 47 w 526"/>
              <a:gd name="T21" fmla="*/ 402 h 561"/>
              <a:gd name="T22" fmla="*/ 88 w 526"/>
              <a:gd name="T23" fmla="*/ 303 h 561"/>
              <a:gd name="T24" fmla="*/ 158 w 526"/>
              <a:gd name="T25" fmla="*/ 414 h 561"/>
              <a:gd name="T26" fmla="*/ 140 w 526"/>
              <a:gd name="T27" fmla="*/ 303 h 561"/>
              <a:gd name="T28" fmla="*/ 111 w 526"/>
              <a:gd name="T29" fmla="*/ 280 h 561"/>
              <a:gd name="T30" fmla="*/ 140 w 526"/>
              <a:gd name="T31" fmla="*/ 280 h 561"/>
              <a:gd name="T32" fmla="*/ 146 w 526"/>
              <a:gd name="T33" fmla="*/ 210 h 561"/>
              <a:gd name="T34" fmla="*/ 88 w 526"/>
              <a:gd name="T35" fmla="*/ 257 h 561"/>
              <a:gd name="T36" fmla="*/ 47 w 526"/>
              <a:gd name="T37" fmla="*/ 158 h 561"/>
              <a:gd name="T38" fmla="*/ 158 w 526"/>
              <a:gd name="T39" fmla="*/ 140 h 561"/>
              <a:gd name="T40" fmla="*/ 344 w 526"/>
              <a:gd name="T41" fmla="*/ 187 h 561"/>
              <a:gd name="T42" fmla="*/ 321 w 526"/>
              <a:gd name="T43" fmla="*/ 175 h 561"/>
              <a:gd name="T44" fmla="*/ 338 w 526"/>
              <a:gd name="T45" fmla="*/ 152 h 561"/>
              <a:gd name="T46" fmla="*/ 263 w 526"/>
              <a:gd name="T47" fmla="*/ 29 h 561"/>
              <a:gd name="T48" fmla="*/ 327 w 526"/>
              <a:gd name="T49" fmla="*/ 122 h 561"/>
              <a:gd name="T50" fmla="*/ 193 w 526"/>
              <a:gd name="T51" fmla="*/ 122 h 561"/>
              <a:gd name="T52" fmla="*/ 187 w 526"/>
              <a:gd name="T53" fmla="*/ 152 h 561"/>
              <a:gd name="T54" fmla="*/ 222 w 526"/>
              <a:gd name="T55" fmla="*/ 163 h 561"/>
              <a:gd name="T56" fmla="*/ 181 w 526"/>
              <a:gd name="T57" fmla="*/ 187 h 561"/>
              <a:gd name="T58" fmla="*/ 181 w 526"/>
              <a:gd name="T59" fmla="*/ 367 h 561"/>
              <a:gd name="T60" fmla="*/ 199 w 526"/>
              <a:gd name="T61" fmla="*/ 385 h 561"/>
              <a:gd name="T62" fmla="*/ 187 w 526"/>
              <a:gd name="T63" fmla="*/ 408 h 561"/>
              <a:gd name="T64" fmla="*/ 263 w 526"/>
              <a:gd name="T65" fmla="*/ 531 h 561"/>
              <a:gd name="T66" fmla="*/ 193 w 526"/>
              <a:gd name="T67" fmla="*/ 437 h 561"/>
              <a:gd name="T68" fmla="*/ 327 w 526"/>
              <a:gd name="T69" fmla="*/ 437 h 561"/>
              <a:gd name="T70" fmla="*/ 338 w 526"/>
              <a:gd name="T71" fmla="*/ 408 h 561"/>
              <a:gd name="T72" fmla="*/ 298 w 526"/>
              <a:gd name="T73" fmla="*/ 396 h 561"/>
              <a:gd name="T74" fmla="*/ 344 w 526"/>
              <a:gd name="T75" fmla="*/ 367 h 561"/>
              <a:gd name="T76" fmla="*/ 350 w 526"/>
              <a:gd name="T77" fmla="*/ 332 h 561"/>
              <a:gd name="T78" fmla="*/ 304 w 526"/>
              <a:gd name="T79" fmla="*/ 356 h 561"/>
              <a:gd name="T80" fmla="*/ 216 w 526"/>
              <a:gd name="T81" fmla="*/ 356 h 561"/>
              <a:gd name="T82" fmla="*/ 169 w 526"/>
              <a:gd name="T83" fmla="*/ 280 h 561"/>
              <a:gd name="T84" fmla="*/ 216 w 526"/>
              <a:gd name="T85" fmla="*/ 204 h 561"/>
              <a:gd name="T86" fmla="*/ 304 w 526"/>
              <a:gd name="T87" fmla="*/ 204 h 561"/>
              <a:gd name="T88" fmla="*/ 350 w 526"/>
              <a:gd name="T89" fmla="*/ 280 h 561"/>
              <a:gd name="T90" fmla="*/ 420 w 526"/>
              <a:gd name="T91" fmla="*/ 134 h 561"/>
              <a:gd name="T92" fmla="*/ 478 w 526"/>
              <a:gd name="T93" fmla="*/ 158 h 561"/>
              <a:gd name="T94" fmla="*/ 432 w 526"/>
              <a:gd name="T95" fmla="*/ 257 h 561"/>
              <a:gd name="T96" fmla="*/ 368 w 526"/>
              <a:gd name="T97" fmla="*/ 140 h 561"/>
              <a:gd name="T98" fmla="*/ 379 w 526"/>
              <a:gd name="T99" fmla="*/ 251 h 561"/>
              <a:gd name="T100" fmla="*/ 408 w 526"/>
              <a:gd name="T101" fmla="*/ 280 h 561"/>
              <a:gd name="T102" fmla="*/ 379 w 526"/>
              <a:gd name="T103" fmla="*/ 280 h 561"/>
              <a:gd name="T104" fmla="*/ 478 w 526"/>
              <a:gd name="T105" fmla="*/ 402 h 561"/>
              <a:gd name="T106" fmla="*/ 420 w 526"/>
              <a:gd name="T107" fmla="*/ 426 h 561"/>
              <a:gd name="T108" fmla="*/ 379 w 526"/>
              <a:gd name="T109" fmla="*/ 350 h 561"/>
              <a:gd name="T110" fmla="*/ 449 w 526"/>
              <a:gd name="T111" fmla="*/ 32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6" h="561">
                <a:moveTo>
                  <a:pt x="502" y="140"/>
                </a:moveTo>
                <a:lnTo>
                  <a:pt x="502" y="140"/>
                </a:lnTo>
                <a:cubicBezTo>
                  <a:pt x="490" y="117"/>
                  <a:pt x="461" y="105"/>
                  <a:pt x="420" y="105"/>
                </a:cubicBezTo>
                <a:cubicBezTo>
                  <a:pt x="403" y="105"/>
                  <a:pt x="379" y="105"/>
                  <a:pt x="356" y="111"/>
                </a:cubicBezTo>
                <a:cubicBezTo>
                  <a:pt x="333" y="47"/>
                  <a:pt x="298" y="0"/>
                  <a:pt x="263" y="0"/>
                </a:cubicBezTo>
                <a:cubicBezTo>
                  <a:pt x="222" y="0"/>
                  <a:pt x="187" y="47"/>
                  <a:pt x="164" y="111"/>
                </a:cubicBezTo>
                <a:cubicBezTo>
                  <a:pt x="140" y="105"/>
                  <a:pt x="123" y="105"/>
                  <a:pt x="99" y="105"/>
                </a:cubicBezTo>
                <a:cubicBezTo>
                  <a:pt x="82" y="105"/>
                  <a:pt x="64" y="111"/>
                  <a:pt x="53" y="111"/>
                </a:cubicBezTo>
                <a:cubicBezTo>
                  <a:pt x="35" y="117"/>
                  <a:pt x="24" y="128"/>
                  <a:pt x="18" y="140"/>
                </a:cubicBezTo>
                <a:cubicBezTo>
                  <a:pt x="0" y="175"/>
                  <a:pt x="18" y="227"/>
                  <a:pt x="70" y="280"/>
                </a:cubicBezTo>
                <a:cubicBezTo>
                  <a:pt x="18" y="332"/>
                  <a:pt x="0" y="385"/>
                  <a:pt x="18" y="420"/>
                </a:cubicBezTo>
                <a:cubicBezTo>
                  <a:pt x="30" y="443"/>
                  <a:pt x="64" y="455"/>
                  <a:pt x="99" y="455"/>
                </a:cubicBezTo>
                <a:cubicBezTo>
                  <a:pt x="123" y="455"/>
                  <a:pt x="140" y="449"/>
                  <a:pt x="164" y="449"/>
                </a:cubicBezTo>
                <a:cubicBezTo>
                  <a:pt x="187" y="513"/>
                  <a:pt x="222" y="560"/>
                  <a:pt x="263" y="560"/>
                </a:cubicBezTo>
                <a:cubicBezTo>
                  <a:pt x="298" y="560"/>
                  <a:pt x="333" y="513"/>
                  <a:pt x="356" y="449"/>
                </a:cubicBezTo>
                <a:cubicBezTo>
                  <a:pt x="379" y="449"/>
                  <a:pt x="403" y="455"/>
                  <a:pt x="420" y="455"/>
                </a:cubicBezTo>
                <a:cubicBezTo>
                  <a:pt x="461" y="455"/>
                  <a:pt x="490" y="443"/>
                  <a:pt x="502" y="420"/>
                </a:cubicBezTo>
                <a:cubicBezTo>
                  <a:pt x="525" y="385"/>
                  <a:pt x="502" y="332"/>
                  <a:pt x="455" y="280"/>
                </a:cubicBezTo>
                <a:cubicBezTo>
                  <a:pt x="502" y="227"/>
                  <a:pt x="525" y="175"/>
                  <a:pt x="502" y="140"/>
                </a:cubicBezTo>
                <a:close/>
                <a:moveTo>
                  <a:pt x="99" y="426"/>
                </a:moveTo>
                <a:lnTo>
                  <a:pt x="99" y="426"/>
                </a:lnTo>
                <a:cubicBezTo>
                  <a:pt x="70" y="426"/>
                  <a:pt x="53" y="414"/>
                  <a:pt x="47" y="402"/>
                </a:cubicBezTo>
                <a:cubicBezTo>
                  <a:pt x="35" y="391"/>
                  <a:pt x="47" y="356"/>
                  <a:pt x="70" y="321"/>
                </a:cubicBezTo>
                <a:cubicBezTo>
                  <a:pt x="76" y="315"/>
                  <a:pt x="82" y="309"/>
                  <a:pt x="88" y="303"/>
                </a:cubicBezTo>
                <a:cubicBezTo>
                  <a:pt x="105" y="315"/>
                  <a:pt x="123" y="332"/>
                  <a:pt x="146" y="350"/>
                </a:cubicBezTo>
                <a:cubicBezTo>
                  <a:pt x="146" y="373"/>
                  <a:pt x="152" y="396"/>
                  <a:pt x="158" y="414"/>
                </a:cubicBezTo>
                <a:cubicBezTo>
                  <a:pt x="134" y="420"/>
                  <a:pt x="117" y="426"/>
                  <a:pt x="99" y="426"/>
                </a:cubicBezTo>
                <a:close/>
                <a:moveTo>
                  <a:pt x="140" y="303"/>
                </a:moveTo>
                <a:lnTo>
                  <a:pt x="140" y="303"/>
                </a:lnTo>
                <a:cubicBezTo>
                  <a:pt x="129" y="297"/>
                  <a:pt x="123" y="286"/>
                  <a:pt x="111" y="280"/>
                </a:cubicBezTo>
                <a:cubicBezTo>
                  <a:pt x="123" y="268"/>
                  <a:pt x="129" y="262"/>
                  <a:pt x="140" y="251"/>
                </a:cubicBezTo>
                <a:cubicBezTo>
                  <a:pt x="140" y="262"/>
                  <a:pt x="140" y="268"/>
                  <a:pt x="140" y="280"/>
                </a:cubicBezTo>
                <a:cubicBezTo>
                  <a:pt x="140" y="286"/>
                  <a:pt x="140" y="297"/>
                  <a:pt x="140" y="303"/>
                </a:cubicBezTo>
                <a:close/>
                <a:moveTo>
                  <a:pt x="146" y="210"/>
                </a:moveTo>
                <a:lnTo>
                  <a:pt x="146" y="210"/>
                </a:lnTo>
                <a:cubicBezTo>
                  <a:pt x="123" y="227"/>
                  <a:pt x="105" y="245"/>
                  <a:pt x="88" y="257"/>
                </a:cubicBezTo>
                <a:cubicBezTo>
                  <a:pt x="82" y="251"/>
                  <a:pt x="76" y="245"/>
                  <a:pt x="70" y="233"/>
                </a:cubicBezTo>
                <a:cubicBezTo>
                  <a:pt x="47" y="204"/>
                  <a:pt x="35" y="169"/>
                  <a:pt x="47" y="158"/>
                </a:cubicBezTo>
                <a:cubicBezTo>
                  <a:pt x="53" y="146"/>
                  <a:pt x="70" y="134"/>
                  <a:pt x="99" y="134"/>
                </a:cubicBezTo>
                <a:cubicBezTo>
                  <a:pt x="117" y="134"/>
                  <a:pt x="134" y="140"/>
                  <a:pt x="158" y="140"/>
                </a:cubicBezTo>
                <a:cubicBezTo>
                  <a:pt x="152" y="163"/>
                  <a:pt x="146" y="187"/>
                  <a:pt x="146" y="210"/>
                </a:cubicBezTo>
                <a:close/>
                <a:moveTo>
                  <a:pt x="344" y="187"/>
                </a:moveTo>
                <a:lnTo>
                  <a:pt x="344" y="187"/>
                </a:lnTo>
                <a:cubicBezTo>
                  <a:pt x="338" y="187"/>
                  <a:pt x="327" y="181"/>
                  <a:pt x="321" y="175"/>
                </a:cubicBezTo>
                <a:cubicBezTo>
                  <a:pt x="315" y="169"/>
                  <a:pt x="304" y="169"/>
                  <a:pt x="298" y="163"/>
                </a:cubicBezTo>
                <a:cubicBezTo>
                  <a:pt x="309" y="158"/>
                  <a:pt x="321" y="152"/>
                  <a:pt x="338" y="152"/>
                </a:cubicBezTo>
                <a:cubicBezTo>
                  <a:pt x="338" y="163"/>
                  <a:pt x="338" y="175"/>
                  <a:pt x="344" y="187"/>
                </a:cubicBezTo>
                <a:close/>
                <a:moveTo>
                  <a:pt x="263" y="29"/>
                </a:moveTo>
                <a:lnTo>
                  <a:pt x="263" y="29"/>
                </a:lnTo>
                <a:cubicBezTo>
                  <a:pt x="280" y="29"/>
                  <a:pt x="309" y="64"/>
                  <a:pt x="327" y="122"/>
                </a:cubicBezTo>
                <a:cubicBezTo>
                  <a:pt x="304" y="128"/>
                  <a:pt x="286" y="134"/>
                  <a:pt x="263" y="146"/>
                </a:cubicBezTo>
                <a:cubicBezTo>
                  <a:pt x="239" y="134"/>
                  <a:pt x="216" y="128"/>
                  <a:pt x="193" y="122"/>
                </a:cubicBezTo>
                <a:cubicBezTo>
                  <a:pt x="216" y="64"/>
                  <a:pt x="239" y="29"/>
                  <a:pt x="263" y="29"/>
                </a:cubicBezTo>
                <a:close/>
                <a:moveTo>
                  <a:pt x="187" y="152"/>
                </a:moveTo>
                <a:lnTo>
                  <a:pt x="187" y="152"/>
                </a:lnTo>
                <a:cubicBezTo>
                  <a:pt x="199" y="152"/>
                  <a:pt x="210" y="158"/>
                  <a:pt x="222" y="163"/>
                </a:cubicBezTo>
                <a:cubicBezTo>
                  <a:pt x="216" y="169"/>
                  <a:pt x="210" y="169"/>
                  <a:pt x="199" y="175"/>
                </a:cubicBezTo>
                <a:cubicBezTo>
                  <a:pt x="193" y="181"/>
                  <a:pt x="187" y="187"/>
                  <a:pt x="181" y="187"/>
                </a:cubicBezTo>
                <a:cubicBezTo>
                  <a:pt x="181" y="175"/>
                  <a:pt x="181" y="163"/>
                  <a:pt x="187" y="152"/>
                </a:cubicBezTo>
                <a:close/>
                <a:moveTo>
                  <a:pt x="181" y="367"/>
                </a:moveTo>
                <a:lnTo>
                  <a:pt x="181" y="367"/>
                </a:lnTo>
                <a:cubicBezTo>
                  <a:pt x="187" y="373"/>
                  <a:pt x="193" y="379"/>
                  <a:pt x="199" y="385"/>
                </a:cubicBezTo>
                <a:cubicBezTo>
                  <a:pt x="210" y="391"/>
                  <a:pt x="216" y="391"/>
                  <a:pt x="222" y="396"/>
                </a:cubicBezTo>
                <a:cubicBezTo>
                  <a:pt x="210" y="402"/>
                  <a:pt x="199" y="408"/>
                  <a:pt x="187" y="408"/>
                </a:cubicBezTo>
                <a:cubicBezTo>
                  <a:pt x="181" y="396"/>
                  <a:pt x="181" y="385"/>
                  <a:pt x="181" y="367"/>
                </a:cubicBezTo>
                <a:close/>
                <a:moveTo>
                  <a:pt x="263" y="531"/>
                </a:moveTo>
                <a:lnTo>
                  <a:pt x="263" y="531"/>
                </a:lnTo>
                <a:cubicBezTo>
                  <a:pt x="239" y="531"/>
                  <a:pt x="216" y="495"/>
                  <a:pt x="193" y="437"/>
                </a:cubicBezTo>
                <a:cubicBezTo>
                  <a:pt x="216" y="432"/>
                  <a:pt x="239" y="426"/>
                  <a:pt x="263" y="414"/>
                </a:cubicBezTo>
                <a:cubicBezTo>
                  <a:pt x="286" y="426"/>
                  <a:pt x="304" y="432"/>
                  <a:pt x="327" y="437"/>
                </a:cubicBezTo>
                <a:cubicBezTo>
                  <a:pt x="309" y="495"/>
                  <a:pt x="280" y="531"/>
                  <a:pt x="263" y="531"/>
                </a:cubicBezTo>
                <a:close/>
                <a:moveTo>
                  <a:pt x="338" y="408"/>
                </a:moveTo>
                <a:lnTo>
                  <a:pt x="338" y="408"/>
                </a:lnTo>
                <a:cubicBezTo>
                  <a:pt x="321" y="408"/>
                  <a:pt x="309" y="402"/>
                  <a:pt x="298" y="396"/>
                </a:cubicBezTo>
                <a:cubicBezTo>
                  <a:pt x="304" y="391"/>
                  <a:pt x="315" y="391"/>
                  <a:pt x="321" y="385"/>
                </a:cubicBezTo>
                <a:cubicBezTo>
                  <a:pt x="327" y="379"/>
                  <a:pt x="338" y="373"/>
                  <a:pt x="344" y="367"/>
                </a:cubicBezTo>
                <a:cubicBezTo>
                  <a:pt x="338" y="385"/>
                  <a:pt x="338" y="396"/>
                  <a:pt x="338" y="408"/>
                </a:cubicBezTo>
                <a:close/>
                <a:moveTo>
                  <a:pt x="350" y="332"/>
                </a:moveTo>
                <a:lnTo>
                  <a:pt x="350" y="332"/>
                </a:lnTo>
                <a:cubicBezTo>
                  <a:pt x="333" y="338"/>
                  <a:pt x="321" y="350"/>
                  <a:pt x="304" y="356"/>
                </a:cubicBezTo>
                <a:cubicBezTo>
                  <a:pt x="292" y="367"/>
                  <a:pt x="274" y="373"/>
                  <a:pt x="263" y="379"/>
                </a:cubicBezTo>
                <a:cubicBezTo>
                  <a:pt x="245" y="373"/>
                  <a:pt x="234" y="367"/>
                  <a:pt x="216" y="356"/>
                </a:cubicBezTo>
                <a:cubicBezTo>
                  <a:pt x="199" y="350"/>
                  <a:pt x="187" y="338"/>
                  <a:pt x="175" y="332"/>
                </a:cubicBezTo>
                <a:cubicBezTo>
                  <a:pt x="175" y="315"/>
                  <a:pt x="169" y="297"/>
                  <a:pt x="169" y="280"/>
                </a:cubicBezTo>
                <a:cubicBezTo>
                  <a:pt x="169" y="262"/>
                  <a:pt x="175" y="245"/>
                  <a:pt x="175" y="227"/>
                </a:cubicBezTo>
                <a:cubicBezTo>
                  <a:pt x="187" y="222"/>
                  <a:pt x="199" y="210"/>
                  <a:pt x="216" y="204"/>
                </a:cubicBezTo>
                <a:cubicBezTo>
                  <a:pt x="234" y="192"/>
                  <a:pt x="245" y="187"/>
                  <a:pt x="263" y="181"/>
                </a:cubicBezTo>
                <a:cubicBezTo>
                  <a:pt x="274" y="187"/>
                  <a:pt x="292" y="192"/>
                  <a:pt x="304" y="204"/>
                </a:cubicBezTo>
                <a:cubicBezTo>
                  <a:pt x="321" y="210"/>
                  <a:pt x="333" y="222"/>
                  <a:pt x="350" y="227"/>
                </a:cubicBezTo>
                <a:cubicBezTo>
                  <a:pt x="350" y="245"/>
                  <a:pt x="350" y="262"/>
                  <a:pt x="350" y="280"/>
                </a:cubicBezTo>
                <a:cubicBezTo>
                  <a:pt x="350" y="297"/>
                  <a:pt x="350" y="315"/>
                  <a:pt x="350" y="332"/>
                </a:cubicBezTo>
                <a:close/>
                <a:moveTo>
                  <a:pt x="420" y="134"/>
                </a:moveTo>
                <a:lnTo>
                  <a:pt x="420" y="134"/>
                </a:lnTo>
                <a:cubicBezTo>
                  <a:pt x="449" y="134"/>
                  <a:pt x="467" y="146"/>
                  <a:pt x="478" y="158"/>
                </a:cubicBezTo>
                <a:cubicBezTo>
                  <a:pt x="484" y="169"/>
                  <a:pt x="473" y="204"/>
                  <a:pt x="449" y="233"/>
                </a:cubicBezTo>
                <a:cubicBezTo>
                  <a:pt x="443" y="245"/>
                  <a:pt x="437" y="251"/>
                  <a:pt x="432" y="257"/>
                </a:cubicBezTo>
                <a:cubicBezTo>
                  <a:pt x="414" y="245"/>
                  <a:pt x="397" y="227"/>
                  <a:pt x="379" y="210"/>
                </a:cubicBezTo>
                <a:cubicBezTo>
                  <a:pt x="373" y="187"/>
                  <a:pt x="373" y="163"/>
                  <a:pt x="368" y="140"/>
                </a:cubicBezTo>
                <a:cubicBezTo>
                  <a:pt x="385" y="140"/>
                  <a:pt x="403" y="134"/>
                  <a:pt x="420" y="134"/>
                </a:cubicBezTo>
                <a:close/>
                <a:moveTo>
                  <a:pt x="379" y="251"/>
                </a:moveTo>
                <a:lnTo>
                  <a:pt x="379" y="251"/>
                </a:lnTo>
                <a:cubicBezTo>
                  <a:pt x="391" y="262"/>
                  <a:pt x="403" y="268"/>
                  <a:pt x="408" y="280"/>
                </a:cubicBezTo>
                <a:cubicBezTo>
                  <a:pt x="403" y="286"/>
                  <a:pt x="391" y="297"/>
                  <a:pt x="379" y="303"/>
                </a:cubicBezTo>
                <a:cubicBezTo>
                  <a:pt x="379" y="297"/>
                  <a:pt x="379" y="286"/>
                  <a:pt x="379" y="280"/>
                </a:cubicBezTo>
                <a:cubicBezTo>
                  <a:pt x="379" y="268"/>
                  <a:pt x="379" y="262"/>
                  <a:pt x="379" y="251"/>
                </a:cubicBezTo>
                <a:close/>
                <a:moveTo>
                  <a:pt x="478" y="402"/>
                </a:moveTo>
                <a:lnTo>
                  <a:pt x="478" y="402"/>
                </a:lnTo>
                <a:cubicBezTo>
                  <a:pt x="467" y="414"/>
                  <a:pt x="449" y="426"/>
                  <a:pt x="420" y="426"/>
                </a:cubicBezTo>
                <a:cubicBezTo>
                  <a:pt x="403" y="426"/>
                  <a:pt x="385" y="420"/>
                  <a:pt x="368" y="414"/>
                </a:cubicBezTo>
                <a:cubicBezTo>
                  <a:pt x="373" y="396"/>
                  <a:pt x="373" y="373"/>
                  <a:pt x="379" y="350"/>
                </a:cubicBezTo>
                <a:cubicBezTo>
                  <a:pt x="397" y="332"/>
                  <a:pt x="414" y="315"/>
                  <a:pt x="432" y="303"/>
                </a:cubicBezTo>
                <a:cubicBezTo>
                  <a:pt x="437" y="309"/>
                  <a:pt x="443" y="315"/>
                  <a:pt x="449" y="321"/>
                </a:cubicBezTo>
                <a:cubicBezTo>
                  <a:pt x="473" y="356"/>
                  <a:pt x="484" y="391"/>
                  <a:pt x="478" y="402"/>
                </a:cubicBezTo>
                <a:close/>
              </a:path>
            </a:pathLst>
          </a:custGeom>
          <a:solidFill>
            <a:srgbClr val="E5583A"/>
          </a:solidFill>
          <a:ln>
            <a:noFill/>
          </a:ln>
          <a:effectLst/>
        </p:spPr>
        <p:txBody>
          <a:bodyPr wrap="none" lIns="71993" tIns="35996" rIns="71993" bIns="35996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3" name="Group 72"/>
          <p:cNvGrpSpPr/>
          <p:nvPr/>
        </p:nvGrpSpPr>
        <p:grpSpPr>
          <a:xfrm>
            <a:off x="4220566" y="4525142"/>
            <a:ext cx="509129" cy="453375"/>
            <a:chOff x="2361120" y="9610894"/>
            <a:chExt cx="559844" cy="498742"/>
          </a:xfrm>
          <a:solidFill>
            <a:srgbClr val="F9B439"/>
          </a:solidFill>
        </p:grpSpPr>
        <p:sp>
          <p:nvSpPr>
            <p:cNvPr id="194" name="Freeform 697"/>
            <p:cNvSpPr>
              <a:spLocks noChangeArrowheads="1"/>
            </p:cNvSpPr>
            <p:nvPr/>
          </p:nvSpPr>
          <p:spPr bwMode="auto">
            <a:xfrm>
              <a:off x="2505456" y="9698394"/>
              <a:ext cx="415508" cy="411242"/>
            </a:xfrm>
            <a:custGeom>
              <a:avLst/>
              <a:gdLst>
                <a:gd name="T0" fmla="*/ 420 w 421"/>
                <a:gd name="T1" fmla="*/ 245 h 415"/>
                <a:gd name="T2" fmla="*/ 420 w 421"/>
                <a:gd name="T3" fmla="*/ 245 h 415"/>
                <a:gd name="T4" fmla="*/ 420 w 421"/>
                <a:gd name="T5" fmla="*/ 82 h 415"/>
                <a:gd name="T6" fmla="*/ 344 w 421"/>
                <a:gd name="T7" fmla="*/ 0 h 415"/>
                <a:gd name="T8" fmla="*/ 344 w 421"/>
                <a:gd name="T9" fmla="*/ 158 h 415"/>
                <a:gd name="T10" fmla="*/ 222 w 421"/>
                <a:gd name="T11" fmla="*/ 280 h 415"/>
                <a:gd name="T12" fmla="*/ 35 w 421"/>
                <a:gd name="T13" fmla="*/ 280 h 415"/>
                <a:gd name="T14" fmla="*/ 0 w 421"/>
                <a:gd name="T15" fmla="*/ 309 h 415"/>
                <a:gd name="T16" fmla="*/ 53 w 421"/>
                <a:gd name="T17" fmla="*/ 327 h 415"/>
                <a:gd name="T18" fmla="*/ 256 w 421"/>
                <a:gd name="T19" fmla="*/ 327 h 415"/>
                <a:gd name="T20" fmla="*/ 402 w 421"/>
                <a:gd name="T21" fmla="*/ 385 h 415"/>
                <a:gd name="T22" fmla="*/ 361 w 421"/>
                <a:gd name="T23" fmla="*/ 327 h 415"/>
                <a:gd name="T24" fmla="*/ 420 w 421"/>
                <a:gd name="T25" fmla="*/ 24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1" h="415">
                  <a:moveTo>
                    <a:pt x="420" y="245"/>
                  </a:moveTo>
                  <a:lnTo>
                    <a:pt x="420" y="245"/>
                  </a:lnTo>
                  <a:cubicBezTo>
                    <a:pt x="420" y="82"/>
                    <a:pt x="420" y="82"/>
                    <a:pt x="420" y="82"/>
                  </a:cubicBezTo>
                  <a:cubicBezTo>
                    <a:pt x="420" y="41"/>
                    <a:pt x="391" y="6"/>
                    <a:pt x="344" y="0"/>
                  </a:cubicBezTo>
                  <a:cubicBezTo>
                    <a:pt x="344" y="158"/>
                    <a:pt x="344" y="158"/>
                    <a:pt x="344" y="158"/>
                  </a:cubicBezTo>
                  <a:cubicBezTo>
                    <a:pt x="344" y="228"/>
                    <a:pt x="291" y="280"/>
                    <a:pt x="222" y="280"/>
                  </a:cubicBezTo>
                  <a:cubicBezTo>
                    <a:pt x="35" y="280"/>
                    <a:pt x="35" y="280"/>
                    <a:pt x="35" y="280"/>
                  </a:cubicBezTo>
                  <a:cubicBezTo>
                    <a:pt x="23" y="292"/>
                    <a:pt x="12" y="303"/>
                    <a:pt x="0" y="309"/>
                  </a:cubicBezTo>
                  <a:cubicBezTo>
                    <a:pt x="12" y="321"/>
                    <a:pt x="29" y="327"/>
                    <a:pt x="53" y="327"/>
                  </a:cubicBezTo>
                  <a:cubicBezTo>
                    <a:pt x="256" y="327"/>
                    <a:pt x="256" y="327"/>
                    <a:pt x="256" y="327"/>
                  </a:cubicBezTo>
                  <a:cubicBezTo>
                    <a:pt x="332" y="414"/>
                    <a:pt x="420" y="397"/>
                    <a:pt x="402" y="385"/>
                  </a:cubicBezTo>
                  <a:cubicBezTo>
                    <a:pt x="379" y="362"/>
                    <a:pt x="367" y="344"/>
                    <a:pt x="361" y="327"/>
                  </a:cubicBezTo>
                  <a:cubicBezTo>
                    <a:pt x="396" y="315"/>
                    <a:pt x="420" y="286"/>
                    <a:pt x="420" y="2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152366" tIns="76183" rIns="152366" bIns="76183" anchor="ctr"/>
            <a:lstStyle/>
            <a:p>
              <a:pPr marL="0" marR="0" lvl="0" indent="0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" name="Freeform 698"/>
            <p:cNvSpPr>
              <a:spLocks noChangeArrowheads="1"/>
            </p:cNvSpPr>
            <p:nvPr/>
          </p:nvSpPr>
          <p:spPr bwMode="auto">
            <a:xfrm>
              <a:off x="2361120" y="9610894"/>
              <a:ext cx="450501" cy="393743"/>
            </a:xfrm>
            <a:custGeom>
              <a:avLst/>
              <a:gdLst>
                <a:gd name="T0" fmla="*/ 455 w 456"/>
                <a:gd name="T1" fmla="*/ 245 h 397"/>
                <a:gd name="T2" fmla="*/ 455 w 456"/>
                <a:gd name="T3" fmla="*/ 245 h 397"/>
                <a:gd name="T4" fmla="*/ 455 w 456"/>
                <a:gd name="T5" fmla="*/ 87 h 397"/>
                <a:gd name="T6" fmla="*/ 368 w 456"/>
                <a:gd name="T7" fmla="*/ 0 h 397"/>
                <a:gd name="T8" fmla="*/ 82 w 456"/>
                <a:gd name="T9" fmla="*/ 0 h 397"/>
                <a:gd name="T10" fmla="*/ 0 w 456"/>
                <a:gd name="T11" fmla="*/ 87 h 397"/>
                <a:gd name="T12" fmla="*/ 0 w 456"/>
                <a:gd name="T13" fmla="*/ 245 h 397"/>
                <a:gd name="T14" fmla="*/ 64 w 456"/>
                <a:gd name="T15" fmla="*/ 326 h 397"/>
                <a:gd name="T16" fmla="*/ 18 w 456"/>
                <a:gd name="T17" fmla="*/ 385 h 397"/>
                <a:gd name="T18" fmla="*/ 41 w 456"/>
                <a:gd name="T19" fmla="*/ 396 h 397"/>
                <a:gd name="T20" fmla="*/ 169 w 456"/>
                <a:gd name="T21" fmla="*/ 332 h 397"/>
                <a:gd name="T22" fmla="*/ 368 w 456"/>
                <a:gd name="T23" fmla="*/ 332 h 397"/>
                <a:gd name="T24" fmla="*/ 455 w 456"/>
                <a:gd name="T25" fmla="*/ 24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6" h="397">
                  <a:moveTo>
                    <a:pt x="455" y="245"/>
                  </a:moveTo>
                  <a:lnTo>
                    <a:pt x="455" y="245"/>
                  </a:lnTo>
                  <a:cubicBezTo>
                    <a:pt x="455" y="87"/>
                    <a:pt x="455" y="87"/>
                    <a:pt x="455" y="87"/>
                  </a:cubicBezTo>
                  <a:cubicBezTo>
                    <a:pt x="455" y="41"/>
                    <a:pt x="414" y="0"/>
                    <a:pt x="368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5" y="0"/>
                    <a:pt x="0" y="41"/>
                    <a:pt x="0" y="87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5"/>
                    <a:pt x="29" y="320"/>
                    <a:pt x="64" y="326"/>
                  </a:cubicBezTo>
                  <a:cubicBezTo>
                    <a:pt x="59" y="344"/>
                    <a:pt x="41" y="367"/>
                    <a:pt x="18" y="385"/>
                  </a:cubicBezTo>
                  <a:cubicBezTo>
                    <a:pt x="12" y="390"/>
                    <a:pt x="18" y="396"/>
                    <a:pt x="41" y="396"/>
                  </a:cubicBezTo>
                  <a:cubicBezTo>
                    <a:pt x="70" y="396"/>
                    <a:pt x="117" y="379"/>
                    <a:pt x="169" y="332"/>
                  </a:cubicBezTo>
                  <a:cubicBezTo>
                    <a:pt x="368" y="332"/>
                    <a:pt x="368" y="332"/>
                    <a:pt x="368" y="332"/>
                  </a:cubicBezTo>
                  <a:cubicBezTo>
                    <a:pt x="414" y="332"/>
                    <a:pt x="455" y="291"/>
                    <a:pt x="455" y="2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lIns="152366" tIns="76183" rIns="152366" bIns="76183" anchor="ctr"/>
            <a:lstStyle/>
            <a:p>
              <a:pPr marL="0" marR="0" lvl="0" indent="0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6" name="Group 62"/>
          <p:cNvGrpSpPr/>
          <p:nvPr/>
        </p:nvGrpSpPr>
        <p:grpSpPr>
          <a:xfrm>
            <a:off x="822208" y="1368053"/>
            <a:ext cx="9896109" cy="1089123"/>
            <a:chOff x="1739573" y="511491"/>
            <a:chExt cx="20937538" cy="2305248"/>
          </a:xfrm>
        </p:grpSpPr>
        <p:sp>
          <p:nvSpPr>
            <p:cNvPr id="197" name="TextBox 196"/>
            <p:cNvSpPr txBox="1"/>
            <p:nvPr/>
          </p:nvSpPr>
          <p:spPr>
            <a:xfrm>
              <a:off x="1739573" y="511491"/>
              <a:ext cx="20937538" cy="156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4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B6B6B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TREND KEYBOARDS</a:t>
              </a:r>
            </a:p>
          </p:txBody>
        </p:sp>
        <p:grpSp>
          <p:nvGrpSpPr>
            <p:cNvPr id="198" name="Group 64"/>
            <p:cNvGrpSpPr/>
            <p:nvPr/>
          </p:nvGrpSpPr>
          <p:grpSpPr>
            <a:xfrm>
              <a:off x="10842089" y="1977406"/>
              <a:ext cx="2738812" cy="73151"/>
              <a:chOff x="1775295" y="2020905"/>
              <a:chExt cx="3631535" cy="45719"/>
            </a:xfrm>
          </p:grpSpPr>
          <p:sp>
            <p:nvSpPr>
              <p:cNvPr id="200" name="Rectangle 67"/>
              <p:cNvSpPr/>
              <p:nvPr/>
            </p:nvSpPr>
            <p:spPr>
              <a:xfrm flipV="1">
                <a:off x="1775295" y="2020905"/>
                <a:ext cx="540354" cy="45719"/>
              </a:xfrm>
              <a:prstGeom prst="rect">
                <a:avLst/>
              </a:prstGeom>
              <a:solidFill>
                <a:srgbClr val="81B94F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201" name="Rectangle 75"/>
              <p:cNvSpPr/>
              <p:nvPr/>
            </p:nvSpPr>
            <p:spPr>
              <a:xfrm flipV="1">
                <a:off x="2390858" y="2020905"/>
                <a:ext cx="540354" cy="45719"/>
              </a:xfrm>
              <a:prstGeom prst="rect">
                <a:avLst/>
              </a:prstGeom>
              <a:solidFill>
                <a:srgbClr val="46A4DB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202" name="Rectangle 76"/>
              <p:cNvSpPr/>
              <p:nvPr/>
            </p:nvSpPr>
            <p:spPr>
              <a:xfrm flipV="1">
                <a:off x="3025595" y="2020905"/>
                <a:ext cx="540354" cy="45719"/>
              </a:xfrm>
              <a:prstGeom prst="rect">
                <a:avLst/>
              </a:prstGeom>
              <a:solidFill>
                <a:srgbClr val="E5583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203" name="Rectangle 77"/>
              <p:cNvSpPr/>
              <p:nvPr/>
            </p:nvSpPr>
            <p:spPr>
              <a:xfrm flipV="1">
                <a:off x="3641290" y="2020905"/>
                <a:ext cx="540354" cy="45719"/>
              </a:xfrm>
              <a:prstGeom prst="rect">
                <a:avLst/>
              </a:prstGeom>
              <a:solidFill>
                <a:srgbClr val="F9B439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204" name="Rectangle 78"/>
              <p:cNvSpPr/>
              <p:nvPr/>
            </p:nvSpPr>
            <p:spPr>
              <a:xfrm flipV="1">
                <a:off x="4256852" y="2020905"/>
                <a:ext cx="540354" cy="45719"/>
              </a:xfrm>
              <a:prstGeom prst="rect">
                <a:avLst/>
              </a:prstGeom>
              <a:solidFill>
                <a:srgbClr val="7C69A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205" name="Rectangle 79"/>
              <p:cNvSpPr/>
              <p:nvPr/>
            </p:nvSpPr>
            <p:spPr>
              <a:xfrm flipV="1">
                <a:off x="4866476" y="2020905"/>
                <a:ext cx="540354" cy="45719"/>
              </a:xfrm>
              <a:prstGeom prst="rect">
                <a:avLst/>
              </a:prstGeom>
              <a:solidFill>
                <a:srgbClr val="404F6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</p:grpSp>
        <p:sp>
          <p:nvSpPr>
            <p:cNvPr id="199" name="TextBox 198"/>
            <p:cNvSpPr txBox="1"/>
            <p:nvPr/>
          </p:nvSpPr>
          <p:spPr>
            <a:xfrm>
              <a:off x="1739573" y="2035007"/>
              <a:ext cx="20937538" cy="781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Your great subtitle </a:t>
              </a: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B94F"/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in this 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87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500"/>
                            </p:stCondLst>
                            <p:childTnLst>
                              <p:par>
                                <p:cTn id="1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000"/>
                            </p:stCondLst>
                            <p:childTnLst>
                              <p:par>
                                <p:cTn id="2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500"/>
                            </p:stCondLst>
                            <p:childTnLst>
                              <p:par>
                                <p:cTn id="2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 animBg="1"/>
      <p:bldP spid="189" grpId="0"/>
      <p:bldP spid="190" grpId="0"/>
      <p:bldP spid="191" grpId="0" animBg="1"/>
      <p:bldP spid="1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5294955" y="2604209"/>
            <a:ext cx="5354964" cy="5601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24" tIns="57612" rIns="115224" bIns="57612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10371868" y="2604209"/>
            <a:ext cx="560101" cy="560188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lIns="115224" tIns="57612" rIns="115224" bIns="57612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4938890" y="3164398"/>
            <a:ext cx="5352964" cy="564189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24" tIns="57612" rIns="115224" bIns="57612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10011804" y="3164398"/>
            <a:ext cx="560101" cy="564189"/>
          </a:xfrm>
          <a:prstGeom prst="ellipse">
            <a:avLst/>
          </a:prstGeom>
          <a:solidFill>
            <a:srgbClr val="E34326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lIns="115224" tIns="57612" rIns="115224" bIns="57612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4516814" y="3728586"/>
            <a:ext cx="5356965" cy="560188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24" tIns="57612" rIns="115224" bIns="57612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Oval 7"/>
          <p:cNvSpPr>
            <a:spLocks noChangeArrowheads="1"/>
          </p:cNvSpPr>
          <p:nvPr/>
        </p:nvSpPr>
        <p:spPr bwMode="auto">
          <a:xfrm>
            <a:off x="9591728" y="3728586"/>
            <a:ext cx="560101" cy="560188"/>
          </a:xfrm>
          <a:prstGeom prst="ellipse">
            <a:avLst/>
          </a:prstGeom>
          <a:solidFill>
            <a:srgbClr val="009658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lIns="115224" tIns="57612" rIns="115224" bIns="57612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4460804" y="4288774"/>
            <a:ext cx="4940890" cy="5601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24" tIns="57612" rIns="115224" bIns="57612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" name="Oval 9"/>
          <p:cNvSpPr>
            <a:spLocks noChangeArrowheads="1"/>
          </p:cNvSpPr>
          <p:nvPr/>
        </p:nvSpPr>
        <p:spPr bwMode="auto">
          <a:xfrm>
            <a:off x="9119643" y="4288774"/>
            <a:ext cx="560101" cy="560188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 lIns="115224" tIns="57612" rIns="115224" bIns="57612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" name="Oval 10"/>
          <p:cNvSpPr>
            <a:spLocks noChangeArrowheads="1"/>
          </p:cNvSpPr>
          <p:nvPr/>
        </p:nvSpPr>
        <p:spPr bwMode="auto">
          <a:xfrm>
            <a:off x="3854695" y="2756261"/>
            <a:ext cx="2360425" cy="2362792"/>
          </a:xfrm>
          <a:prstGeom prst="ellipse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24" tIns="57612" rIns="115224" bIns="57612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" name="Freeform 11"/>
          <p:cNvSpPr>
            <a:spLocks noEditPoints="1"/>
          </p:cNvSpPr>
          <p:nvPr/>
        </p:nvSpPr>
        <p:spPr bwMode="auto">
          <a:xfrm>
            <a:off x="3678663" y="2578199"/>
            <a:ext cx="2702486" cy="2706909"/>
          </a:xfrm>
          <a:custGeom>
            <a:avLst/>
            <a:gdLst>
              <a:gd name="T0" fmla="*/ 2147483646 w 961"/>
              <a:gd name="T1" fmla="*/ 0 h 961"/>
              <a:gd name="T2" fmla="*/ 0 w 961"/>
              <a:gd name="T3" fmla="*/ 2147483646 h 961"/>
              <a:gd name="T4" fmla="*/ 2147483646 w 961"/>
              <a:gd name="T5" fmla="*/ 2147483646 h 961"/>
              <a:gd name="T6" fmla="*/ 2147483646 w 961"/>
              <a:gd name="T7" fmla="*/ 2147483646 h 961"/>
              <a:gd name="T8" fmla="*/ 2147483646 w 961"/>
              <a:gd name="T9" fmla="*/ 0 h 961"/>
              <a:gd name="T10" fmla="*/ 2147483646 w 961"/>
              <a:gd name="T11" fmla="*/ 2147483646 h 961"/>
              <a:gd name="T12" fmla="*/ 318765353 w 961"/>
              <a:gd name="T13" fmla="*/ 2147483646 h 961"/>
              <a:gd name="T14" fmla="*/ 2147483646 w 961"/>
              <a:gd name="T15" fmla="*/ 319711229 h 961"/>
              <a:gd name="T16" fmla="*/ 2147483646 w 961"/>
              <a:gd name="T17" fmla="*/ 2147483646 h 961"/>
              <a:gd name="T18" fmla="*/ 2147483646 w 961"/>
              <a:gd name="T19" fmla="*/ 2147483646 h 9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61" h="961">
                <a:moveTo>
                  <a:pt x="480" y="0"/>
                </a:moveTo>
                <a:cubicBezTo>
                  <a:pt x="215" y="0"/>
                  <a:pt x="0" y="215"/>
                  <a:pt x="0" y="480"/>
                </a:cubicBezTo>
                <a:cubicBezTo>
                  <a:pt x="0" y="746"/>
                  <a:pt x="215" y="961"/>
                  <a:pt x="480" y="961"/>
                </a:cubicBezTo>
                <a:cubicBezTo>
                  <a:pt x="746" y="961"/>
                  <a:pt x="961" y="746"/>
                  <a:pt x="961" y="480"/>
                </a:cubicBezTo>
                <a:cubicBezTo>
                  <a:pt x="961" y="215"/>
                  <a:pt x="746" y="0"/>
                  <a:pt x="480" y="0"/>
                </a:cubicBezTo>
                <a:close/>
                <a:moveTo>
                  <a:pt x="480" y="896"/>
                </a:moveTo>
                <a:cubicBezTo>
                  <a:pt x="251" y="896"/>
                  <a:pt x="64" y="710"/>
                  <a:pt x="64" y="480"/>
                </a:cubicBezTo>
                <a:cubicBezTo>
                  <a:pt x="64" y="251"/>
                  <a:pt x="251" y="64"/>
                  <a:pt x="480" y="64"/>
                </a:cubicBezTo>
                <a:cubicBezTo>
                  <a:pt x="710" y="64"/>
                  <a:pt x="896" y="251"/>
                  <a:pt x="896" y="480"/>
                </a:cubicBezTo>
                <a:cubicBezTo>
                  <a:pt x="896" y="710"/>
                  <a:pt x="710" y="896"/>
                  <a:pt x="480" y="896"/>
                </a:cubicBez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24" tIns="57612" rIns="115224" bIns="57612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0" name="Freeform 12"/>
          <p:cNvSpPr>
            <a:spLocks/>
          </p:cNvSpPr>
          <p:nvPr/>
        </p:nvSpPr>
        <p:spPr bwMode="auto">
          <a:xfrm>
            <a:off x="5873058" y="4746928"/>
            <a:ext cx="796143" cy="798268"/>
          </a:xfrm>
          <a:custGeom>
            <a:avLst/>
            <a:gdLst>
              <a:gd name="T0" fmla="*/ 778729075 w 398"/>
              <a:gd name="T1" fmla="*/ 1005543931 h 399"/>
              <a:gd name="T2" fmla="*/ 0 w 398"/>
              <a:gd name="T3" fmla="*/ 224294877 h 399"/>
              <a:gd name="T4" fmla="*/ 221773750 w 398"/>
              <a:gd name="T5" fmla="*/ 0 h 399"/>
              <a:gd name="T6" fmla="*/ 1003022188 w 398"/>
              <a:gd name="T7" fmla="*/ 781249054 h 399"/>
              <a:gd name="T8" fmla="*/ 778729075 w 398"/>
              <a:gd name="T9" fmla="*/ 1005543931 h 3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8" h="399">
                <a:moveTo>
                  <a:pt x="309" y="399"/>
                </a:moveTo>
                <a:lnTo>
                  <a:pt x="0" y="89"/>
                </a:lnTo>
                <a:lnTo>
                  <a:pt x="88" y="0"/>
                </a:lnTo>
                <a:lnTo>
                  <a:pt x="398" y="310"/>
                </a:lnTo>
                <a:lnTo>
                  <a:pt x="309" y="399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24" tIns="57612" rIns="115224" bIns="57612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1" name="Freeform 13"/>
          <p:cNvSpPr>
            <a:spLocks/>
          </p:cNvSpPr>
          <p:nvPr/>
        </p:nvSpPr>
        <p:spPr bwMode="auto">
          <a:xfrm>
            <a:off x="6409154" y="5289110"/>
            <a:ext cx="1210219" cy="1210406"/>
          </a:xfrm>
          <a:custGeom>
            <a:avLst/>
            <a:gdLst>
              <a:gd name="T0" fmla="*/ 1696213917 w 430"/>
              <a:gd name="T1" fmla="*/ 2070373837 h 430"/>
              <a:gd name="T2" fmla="*/ 1506636857 w 430"/>
              <a:gd name="T3" fmla="*/ 2100308201 h 430"/>
              <a:gd name="T4" fmla="*/ 44899360 w 430"/>
              <a:gd name="T5" fmla="*/ 638574459 h 430"/>
              <a:gd name="T6" fmla="*/ 69843945 w 430"/>
              <a:gd name="T7" fmla="*/ 448997597 h 430"/>
              <a:gd name="T8" fmla="*/ 453985641 w 430"/>
              <a:gd name="T9" fmla="*/ 69843872 h 430"/>
              <a:gd name="T10" fmla="*/ 638575124 w 430"/>
              <a:gd name="T11" fmla="*/ 39911741 h 430"/>
              <a:gd name="T12" fmla="*/ 2100312621 w 430"/>
              <a:gd name="T13" fmla="*/ 1501645483 h 430"/>
              <a:gd name="T14" fmla="*/ 2075368036 w 430"/>
              <a:gd name="T15" fmla="*/ 1691222345 h 430"/>
              <a:gd name="T16" fmla="*/ 1696213917 w 430"/>
              <a:gd name="T17" fmla="*/ 2070373837 h 4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30" h="430">
                <a:moveTo>
                  <a:pt x="340" y="415"/>
                </a:moveTo>
                <a:cubicBezTo>
                  <a:pt x="328" y="427"/>
                  <a:pt x="311" y="430"/>
                  <a:pt x="302" y="421"/>
                </a:cubicBezTo>
                <a:cubicBezTo>
                  <a:pt x="9" y="128"/>
                  <a:pt x="9" y="128"/>
                  <a:pt x="9" y="128"/>
                </a:cubicBezTo>
                <a:cubicBezTo>
                  <a:pt x="0" y="119"/>
                  <a:pt x="2" y="102"/>
                  <a:pt x="14" y="90"/>
                </a:cubicBezTo>
                <a:cubicBezTo>
                  <a:pt x="91" y="14"/>
                  <a:pt x="91" y="14"/>
                  <a:pt x="91" y="14"/>
                </a:cubicBezTo>
                <a:cubicBezTo>
                  <a:pt x="102" y="2"/>
                  <a:pt x="119" y="0"/>
                  <a:pt x="128" y="8"/>
                </a:cubicBezTo>
                <a:cubicBezTo>
                  <a:pt x="421" y="301"/>
                  <a:pt x="421" y="301"/>
                  <a:pt x="421" y="301"/>
                </a:cubicBezTo>
                <a:cubicBezTo>
                  <a:pt x="430" y="310"/>
                  <a:pt x="428" y="327"/>
                  <a:pt x="416" y="339"/>
                </a:cubicBezTo>
                <a:lnTo>
                  <a:pt x="340" y="415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24" tIns="57612" rIns="115224" bIns="57612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2" name="Freeform 14"/>
          <p:cNvSpPr>
            <a:spLocks/>
          </p:cNvSpPr>
          <p:nvPr/>
        </p:nvSpPr>
        <p:spPr bwMode="auto">
          <a:xfrm>
            <a:off x="6499171" y="5379140"/>
            <a:ext cx="384069" cy="380128"/>
          </a:xfrm>
          <a:custGeom>
            <a:avLst/>
            <a:gdLst>
              <a:gd name="T0" fmla="*/ 57964388 w 192"/>
              <a:gd name="T1" fmla="*/ 478829688 h 190"/>
              <a:gd name="T2" fmla="*/ 0 w 192"/>
              <a:gd name="T3" fmla="*/ 420866888 h 190"/>
              <a:gd name="T4" fmla="*/ 423386250 w 192"/>
              <a:gd name="T5" fmla="*/ 0 h 190"/>
              <a:gd name="T6" fmla="*/ 483870000 w 192"/>
              <a:gd name="T7" fmla="*/ 55443438 h 190"/>
              <a:gd name="T8" fmla="*/ 57964388 w 192"/>
              <a:gd name="T9" fmla="*/ 478829688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190">
                <a:moveTo>
                  <a:pt x="23" y="190"/>
                </a:moveTo>
                <a:lnTo>
                  <a:pt x="0" y="167"/>
                </a:lnTo>
                <a:lnTo>
                  <a:pt x="168" y="0"/>
                </a:lnTo>
                <a:lnTo>
                  <a:pt x="192" y="22"/>
                </a:lnTo>
                <a:lnTo>
                  <a:pt x="23" y="190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24" tIns="57612" rIns="115224" bIns="57612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3" name="Freeform 15"/>
          <p:cNvSpPr>
            <a:spLocks/>
          </p:cNvSpPr>
          <p:nvPr/>
        </p:nvSpPr>
        <p:spPr bwMode="auto">
          <a:xfrm>
            <a:off x="7149288" y="6027357"/>
            <a:ext cx="380068" cy="382129"/>
          </a:xfrm>
          <a:custGeom>
            <a:avLst/>
            <a:gdLst>
              <a:gd name="T0" fmla="*/ 57964388 w 190"/>
              <a:gd name="T1" fmla="*/ 481351431 h 191"/>
              <a:gd name="T2" fmla="*/ 0 w 190"/>
              <a:gd name="T3" fmla="*/ 420867582 h 191"/>
              <a:gd name="T4" fmla="*/ 423386250 w 190"/>
              <a:gd name="T5" fmla="*/ 0 h 191"/>
              <a:gd name="T6" fmla="*/ 478829688 w 190"/>
              <a:gd name="T7" fmla="*/ 55443529 h 191"/>
              <a:gd name="T8" fmla="*/ 57964388 w 190"/>
              <a:gd name="T9" fmla="*/ 481351431 h 1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0" h="191">
                <a:moveTo>
                  <a:pt x="23" y="191"/>
                </a:moveTo>
                <a:lnTo>
                  <a:pt x="0" y="167"/>
                </a:lnTo>
                <a:lnTo>
                  <a:pt x="168" y="0"/>
                </a:lnTo>
                <a:lnTo>
                  <a:pt x="190" y="22"/>
                </a:lnTo>
                <a:lnTo>
                  <a:pt x="23" y="191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24" tIns="57612" rIns="115224" bIns="57612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590107" y="2520181"/>
            <a:ext cx="2720490" cy="3037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1" i="0" u="none" strike="noStrike" kern="0" cap="none" spc="0" normalizeH="0" baseline="0" noProof="0">
                <a:ln>
                  <a:noFill/>
                </a:ln>
                <a:solidFill>
                  <a:srgbClr val="95C1AD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TOPIC HEADER HERE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templates</a:t>
            </a: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that has been specifically designed to help anyone that is stepping into the world of PowerPoint for the very first time. 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templates</a:t>
            </a: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that has been specifically designed to help anyone that is stepping into the world of PowerPoint for the very first time.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templates</a:t>
            </a: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that has been specifically designed to help anyone that is stepping into the world of PowerPoint for the very first time.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Rectangle 17"/>
          <p:cNvSpPr>
            <a:spLocks noChangeArrowheads="1"/>
          </p:cNvSpPr>
          <p:nvPr/>
        </p:nvSpPr>
        <p:spPr bwMode="auto">
          <a:xfrm>
            <a:off x="4114742" y="3208412"/>
            <a:ext cx="1828329" cy="1472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TOPIC HEADER HERE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templates</a:t>
            </a: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that has been specifically designed to help anyone that is stepping into the world of PowerPoint for the very first time. </a:t>
            </a: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" name="Rectangle 18"/>
          <p:cNvSpPr>
            <a:spLocks noChangeArrowheads="1"/>
          </p:cNvSpPr>
          <p:nvPr/>
        </p:nvSpPr>
        <p:spPr bwMode="auto">
          <a:xfrm>
            <a:off x="6585186" y="2694238"/>
            <a:ext cx="3712669" cy="36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templates</a:t>
            </a: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that has been specifically designed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kumimoji="0" lang="en-US" altLang="zh-CN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" name="Rectangle 19"/>
          <p:cNvSpPr>
            <a:spLocks noChangeArrowheads="1"/>
          </p:cNvSpPr>
          <p:nvPr/>
        </p:nvSpPr>
        <p:spPr bwMode="auto">
          <a:xfrm>
            <a:off x="6585187" y="3270431"/>
            <a:ext cx="3350604" cy="36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templates</a:t>
            </a: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that has been specifically designed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kumimoji="0" lang="en-US" altLang="zh-CN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" name="Rectangle 20"/>
          <p:cNvSpPr>
            <a:spLocks noChangeArrowheads="1"/>
          </p:cNvSpPr>
          <p:nvPr/>
        </p:nvSpPr>
        <p:spPr bwMode="auto">
          <a:xfrm>
            <a:off x="6585186" y="3828619"/>
            <a:ext cx="2896522" cy="36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templates</a:t>
            </a: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that has been specifically designed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kumimoji="0" lang="en-US" altLang="zh-CN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" name="Rectangle 21"/>
          <p:cNvSpPr>
            <a:spLocks noChangeArrowheads="1"/>
          </p:cNvSpPr>
          <p:nvPr/>
        </p:nvSpPr>
        <p:spPr bwMode="auto">
          <a:xfrm>
            <a:off x="6585187" y="4386806"/>
            <a:ext cx="2532456" cy="36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templates</a:t>
            </a: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that has been specifically designed</a:t>
            </a: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kumimoji="0" lang="en-US" altLang="zh-CN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" name="Text Box 22"/>
          <p:cNvSpPr txBox="1">
            <a:spLocks noChangeArrowheads="1"/>
          </p:cNvSpPr>
          <p:nvPr/>
        </p:nvSpPr>
        <p:spPr bwMode="auto">
          <a:xfrm>
            <a:off x="10379870" y="2658227"/>
            <a:ext cx="559711" cy="470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24" tIns="57612" rIns="115224" bIns="57612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3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01</a:t>
            </a:r>
          </a:p>
        </p:txBody>
      </p:sp>
      <p:sp>
        <p:nvSpPr>
          <p:cNvPr id="71" name="Text Box 23"/>
          <p:cNvSpPr txBox="1">
            <a:spLocks noChangeArrowheads="1"/>
          </p:cNvSpPr>
          <p:nvPr/>
        </p:nvSpPr>
        <p:spPr bwMode="auto">
          <a:xfrm>
            <a:off x="10013804" y="3228418"/>
            <a:ext cx="559711" cy="470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24" tIns="57612" rIns="115224" bIns="57612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3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02</a:t>
            </a:r>
          </a:p>
        </p:txBody>
      </p:sp>
      <p:sp>
        <p:nvSpPr>
          <p:cNvPr id="72" name="Text Box 24"/>
          <p:cNvSpPr txBox="1">
            <a:spLocks noChangeArrowheads="1"/>
          </p:cNvSpPr>
          <p:nvPr/>
        </p:nvSpPr>
        <p:spPr bwMode="auto">
          <a:xfrm>
            <a:off x="9593728" y="3780604"/>
            <a:ext cx="559711" cy="470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24" tIns="57612" rIns="115224" bIns="57612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3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03</a:t>
            </a:r>
          </a:p>
        </p:txBody>
      </p:sp>
      <p:sp>
        <p:nvSpPr>
          <p:cNvPr id="73" name="Text Box 25"/>
          <p:cNvSpPr txBox="1">
            <a:spLocks noChangeArrowheads="1"/>
          </p:cNvSpPr>
          <p:nvPr/>
        </p:nvSpPr>
        <p:spPr bwMode="auto">
          <a:xfrm>
            <a:off x="9119643" y="4344793"/>
            <a:ext cx="559711" cy="470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24" tIns="57612" rIns="115224" bIns="57612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3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4051564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502</Words>
  <Application>Microsoft Office PowerPoint</Application>
  <PresentationFormat>自定义</PresentationFormat>
  <Paragraphs>76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2019-08-30T15:13:17Z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