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16"/>
          <p:cNvSpPr>
            <a:spLocks/>
          </p:cNvSpPr>
          <p:nvPr/>
        </p:nvSpPr>
        <p:spPr bwMode="auto">
          <a:xfrm>
            <a:off x="4157300" y="4504064"/>
            <a:ext cx="1757226" cy="1761637"/>
          </a:xfrm>
          <a:custGeom>
            <a:avLst/>
            <a:gdLst/>
            <a:ahLst/>
            <a:cxnLst>
              <a:cxn ang="0">
                <a:pos x="1296" y="1298"/>
              </a:cxn>
              <a:cxn ang="0">
                <a:pos x="0" y="1298"/>
              </a:cxn>
              <a:cxn ang="0">
                <a:pos x="1296" y="0"/>
              </a:cxn>
              <a:cxn ang="0">
                <a:pos x="1296" y="1298"/>
              </a:cxn>
            </a:cxnLst>
            <a:rect l="0" t="0" r="r" b="b"/>
            <a:pathLst>
              <a:path w="1296" h="1298">
                <a:moveTo>
                  <a:pt x="1296" y="1298"/>
                </a:moveTo>
                <a:lnTo>
                  <a:pt x="0" y="1298"/>
                </a:lnTo>
                <a:lnTo>
                  <a:pt x="1296" y="0"/>
                </a:lnTo>
                <a:lnTo>
                  <a:pt x="1296" y="1298"/>
                </a:lnTo>
                <a:close/>
              </a:path>
            </a:pathLst>
          </a:custGeom>
          <a:solidFill>
            <a:srgbClr val="258FB9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>
            <a:off x="5034811" y="4504064"/>
            <a:ext cx="879715" cy="1761637"/>
          </a:xfrm>
          <a:custGeom>
            <a:avLst/>
            <a:gdLst>
              <a:gd name="T0" fmla="*/ 648 w 648"/>
              <a:gd name="T1" fmla="*/ 1298 h 1298"/>
              <a:gd name="T2" fmla="*/ 0 w 648"/>
              <a:gd name="T3" fmla="*/ 648 h 1298"/>
              <a:gd name="T4" fmla="*/ 648 w 648"/>
              <a:gd name="T5" fmla="*/ 0 h 1298"/>
              <a:gd name="T6" fmla="*/ 648 w 648"/>
              <a:gd name="T7" fmla="*/ 1298 h 1298"/>
              <a:gd name="T8" fmla="*/ 0 60000 65536"/>
              <a:gd name="T9" fmla="*/ 0 60000 65536"/>
              <a:gd name="T10" fmla="*/ 0 60000 65536"/>
              <a:gd name="T11" fmla="*/ 0 60000 65536"/>
              <a:gd name="T12" fmla="*/ 0 w 648"/>
              <a:gd name="T13" fmla="*/ 0 h 1298"/>
              <a:gd name="T14" fmla="*/ 648 w 648"/>
              <a:gd name="T15" fmla="*/ 1298 h 129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8" h="1298">
                <a:moveTo>
                  <a:pt x="648" y="1298"/>
                </a:moveTo>
                <a:lnTo>
                  <a:pt x="0" y="648"/>
                </a:lnTo>
                <a:lnTo>
                  <a:pt x="648" y="0"/>
                </a:lnTo>
                <a:lnTo>
                  <a:pt x="648" y="1298"/>
                </a:lnTo>
                <a:close/>
              </a:path>
            </a:pathLst>
          </a:custGeom>
          <a:solidFill>
            <a:srgbClr val="36ACD4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4" name="Freeform 6"/>
          <p:cNvSpPr>
            <a:spLocks/>
          </p:cNvSpPr>
          <p:nvPr/>
        </p:nvSpPr>
        <p:spPr bwMode="auto">
          <a:xfrm>
            <a:off x="4671018" y="1809796"/>
            <a:ext cx="1243508" cy="2484813"/>
          </a:xfrm>
          <a:custGeom>
            <a:avLst/>
            <a:gdLst/>
            <a:ahLst/>
            <a:cxnLst>
              <a:cxn ang="0">
                <a:pos x="0" y="916"/>
              </a:cxn>
              <a:cxn ang="0">
                <a:pos x="917" y="1833"/>
              </a:cxn>
              <a:cxn ang="0">
                <a:pos x="917" y="0"/>
              </a:cxn>
              <a:cxn ang="0">
                <a:pos x="0" y="916"/>
              </a:cxn>
            </a:cxnLst>
            <a:rect l="0" t="0" r="r" b="b"/>
            <a:pathLst>
              <a:path w="917" h="1833">
                <a:moveTo>
                  <a:pt x="0" y="916"/>
                </a:moveTo>
                <a:lnTo>
                  <a:pt x="917" y="1833"/>
                </a:lnTo>
                <a:lnTo>
                  <a:pt x="917" y="0"/>
                </a:lnTo>
                <a:lnTo>
                  <a:pt x="0" y="916"/>
                </a:lnTo>
                <a:close/>
              </a:path>
            </a:pathLst>
          </a:custGeom>
          <a:solidFill>
            <a:srgbClr val="F4E03E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4671018" y="3048895"/>
            <a:ext cx="1243508" cy="1245714"/>
          </a:xfrm>
          <a:custGeom>
            <a:avLst/>
            <a:gdLst>
              <a:gd name="T0" fmla="*/ 0 w 917"/>
              <a:gd name="T1" fmla="*/ 2 h 919"/>
              <a:gd name="T2" fmla="*/ 917 w 917"/>
              <a:gd name="T3" fmla="*/ 919 h 919"/>
              <a:gd name="T4" fmla="*/ 917 w 917"/>
              <a:gd name="T5" fmla="*/ 0 h 919"/>
              <a:gd name="T6" fmla="*/ 0 w 917"/>
              <a:gd name="T7" fmla="*/ 2 h 919"/>
              <a:gd name="T8" fmla="*/ 0 60000 65536"/>
              <a:gd name="T9" fmla="*/ 0 60000 65536"/>
              <a:gd name="T10" fmla="*/ 0 60000 65536"/>
              <a:gd name="T11" fmla="*/ 0 60000 65536"/>
              <a:gd name="T12" fmla="*/ 0 w 917"/>
              <a:gd name="T13" fmla="*/ 0 h 919"/>
              <a:gd name="T14" fmla="*/ 917 w 917"/>
              <a:gd name="T15" fmla="*/ 919 h 91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7" h="919">
                <a:moveTo>
                  <a:pt x="0" y="2"/>
                </a:moveTo>
                <a:lnTo>
                  <a:pt x="917" y="919"/>
                </a:lnTo>
                <a:lnTo>
                  <a:pt x="917" y="0"/>
                </a:lnTo>
                <a:lnTo>
                  <a:pt x="0" y="2"/>
                </a:lnTo>
                <a:close/>
              </a:path>
            </a:pathLst>
          </a:custGeom>
          <a:solidFill>
            <a:srgbClr val="F5C11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6" name="Freeform 8"/>
          <p:cNvSpPr>
            <a:spLocks/>
          </p:cNvSpPr>
          <p:nvPr/>
        </p:nvSpPr>
        <p:spPr bwMode="auto">
          <a:xfrm>
            <a:off x="6057839" y="4442329"/>
            <a:ext cx="1757226" cy="1757228"/>
          </a:xfrm>
          <a:custGeom>
            <a:avLst/>
            <a:gdLst/>
            <a:ahLst/>
            <a:cxnLst>
              <a:cxn ang="0">
                <a:pos x="1296" y="0"/>
              </a:cxn>
              <a:cxn ang="0">
                <a:pos x="0" y="0"/>
              </a:cxn>
              <a:cxn ang="0">
                <a:pos x="1296" y="1296"/>
              </a:cxn>
              <a:cxn ang="0">
                <a:pos x="1296" y="0"/>
              </a:cxn>
            </a:cxnLst>
            <a:rect l="0" t="0" r="r" b="b"/>
            <a:pathLst>
              <a:path w="1296" h="1296">
                <a:moveTo>
                  <a:pt x="1296" y="0"/>
                </a:moveTo>
                <a:lnTo>
                  <a:pt x="0" y="0"/>
                </a:lnTo>
                <a:lnTo>
                  <a:pt x="1296" y="1296"/>
                </a:lnTo>
                <a:lnTo>
                  <a:pt x="1296" y="0"/>
                </a:lnTo>
                <a:close/>
              </a:path>
            </a:pathLst>
          </a:custGeom>
          <a:solidFill>
            <a:srgbClr val="7C3D92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7" name="Freeform 9"/>
          <p:cNvSpPr>
            <a:spLocks/>
          </p:cNvSpPr>
          <p:nvPr/>
        </p:nvSpPr>
        <p:spPr bwMode="auto">
          <a:xfrm>
            <a:off x="6057839" y="4442329"/>
            <a:ext cx="1757226" cy="879717"/>
          </a:xfrm>
          <a:custGeom>
            <a:avLst/>
            <a:gdLst>
              <a:gd name="T0" fmla="*/ 1296 w 1296"/>
              <a:gd name="T1" fmla="*/ 0 h 648"/>
              <a:gd name="T2" fmla="*/ 0 w 1296"/>
              <a:gd name="T3" fmla="*/ 0 h 648"/>
              <a:gd name="T4" fmla="*/ 648 w 1296"/>
              <a:gd name="T5" fmla="*/ 648 h 648"/>
              <a:gd name="T6" fmla="*/ 1296 w 1296"/>
              <a:gd name="T7" fmla="*/ 0 h 648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648"/>
              <a:gd name="T14" fmla="*/ 1296 w 1296"/>
              <a:gd name="T15" fmla="*/ 648 h 6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648">
                <a:moveTo>
                  <a:pt x="1296" y="0"/>
                </a:moveTo>
                <a:lnTo>
                  <a:pt x="0" y="0"/>
                </a:lnTo>
                <a:lnTo>
                  <a:pt x="648" y="648"/>
                </a:lnTo>
                <a:lnTo>
                  <a:pt x="1296" y="0"/>
                </a:lnTo>
                <a:close/>
              </a:path>
            </a:pathLst>
          </a:custGeom>
          <a:solidFill>
            <a:srgbClr val="9274A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8" name="Freeform 10"/>
          <p:cNvSpPr>
            <a:spLocks/>
          </p:cNvSpPr>
          <p:nvPr/>
        </p:nvSpPr>
        <p:spPr bwMode="auto">
          <a:xfrm>
            <a:off x="6057839" y="3117244"/>
            <a:ext cx="2487017" cy="1241303"/>
          </a:xfrm>
          <a:custGeom>
            <a:avLst/>
            <a:gdLst/>
            <a:ahLst/>
            <a:cxnLst>
              <a:cxn ang="0">
                <a:pos x="917" y="0"/>
              </a:cxn>
              <a:cxn ang="0">
                <a:pos x="1834" y="916"/>
              </a:cxn>
              <a:cxn ang="0">
                <a:pos x="0" y="916"/>
              </a:cxn>
              <a:cxn ang="0">
                <a:pos x="917" y="0"/>
              </a:cxn>
            </a:cxnLst>
            <a:rect l="0" t="0" r="r" b="b"/>
            <a:pathLst>
              <a:path w="1834" h="916">
                <a:moveTo>
                  <a:pt x="917" y="0"/>
                </a:moveTo>
                <a:lnTo>
                  <a:pt x="1834" y="916"/>
                </a:lnTo>
                <a:lnTo>
                  <a:pt x="0" y="916"/>
                </a:lnTo>
                <a:lnTo>
                  <a:pt x="917" y="0"/>
                </a:lnTo>
                <a:close/>
              </a:path>
            </a:pathLst>
          </a:custGeom>
          <a:solidFill>
            <a:srgbClr val="E54A78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9" name="Freeform 11"/>
          <p:cNvSpPr>
            <a:spLocks/>
          </p:cNvSpPr>
          <p:nvPr/>
        </p:nvSpPr>
        <p:spPr bwMode="auto">
          <a:xfrm>
            <a:off x="7301347" y="3117244"/>
            <a:ext cx="1243508" cy="1241303"/>
          </a:xfrm>
          <a:custGeom>
            <a:avLst/>
            <a:gdLst>
              <a:gd name="T0" fmla="*/ 0 w 917"/>
              <a:gd name="T1" fmla="*/ 0 h 916"/>
              <a:gd name="T2" fmla="*/ 917 w 917"/>
              <a:gd name="T3" fmla="*/ 916 h 916"/>
              <a:gd name="T4" fmla="*/ 0 w 917"/>
              <a:gd name="T5" fmla="*/ 916 h 916"/>
              <a:gd name="T6" fmla="*/ 0 w 917"/>
              <a:gd name="T7" fmla="*/ 0 h 916"/>
              <a:gd name="T8" fmla="*/ 0 60000 65536"/>
              <a:gd name="T9" fmla="*/ 0 60000 65536"/>
              <a:gd name="T10" fmla="*/ 0 60000 65536"/>
              <a:gd name="T11" fmla="*/ 0 60000 65536"/>
              <a:gd name="T12" fmla="*/ 0 w 917"/>
              <a:gd name="T13" fmla="*/ 0 h 916"/>
              <a:gd name="T14" fmla="*/ 917 w 917"/>
              <a:gd name="T15" fmla="*/ 916 h 9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7" h="916">
                <a:moveTo>
                  <a:pt x="0" y="0"/>
                </a:moveTo>
                <a:lnTo>
                  <a:pt x="917" y="916"/>
                </a:lnTo>
                <a:lnTo>
                  <a:pt x="0" y="916"/>
                </a:lnTo>
                <a:lnTo>
                  <a:pt x="0" y="0"/>
                </a:lnTo>
                <a:close/>
              </a:path>
            </a:pathLst>
          </a:custGeom>
          <a:solidFill>
            <a:srgbClr val="ED7FA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Freeform 12"/>
          <p:cNvSpPr>
            <a:spLocks/>
          </p:cNvSpPr>
          <p:nvPr/>
        </p:nvSpPr>
        <p:spPr bwMode="auto">
          <a:xfrm>
            <a:off x="5996105" y="2537380"/>
            <a:ext cx="1757226" cy="17572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6" y="0"/>
              </a:cxn>
              <a:cxn ang="0">
                <a:pos x="0" y="1295"/>
              </a:cxn>
              <a:cxn ang="0">
                <a:pos x="0" y="0"/>
              </a:cxn>
            </a:cxnLst>
            <a:rect l="0" t="0" r="r" b="b"/>
            <a:pathLst>
              <a:path w="1296" h="1295">
                <a:moveTo>
                  <a:pt x="0" y="0"/>
                </a:moveTo>
                <a:lnTo>
                  <a:pt x="1296" y="0"/>
                </a:lnTo>
                <a:lnTo>
                  <a:pt x="0" y="1295"/>
                </a:lnTo>
                <a:lnTo>
                  <a:pt x="0" y="0"/>
                </a:lnTo>
                <a:close/>
              </a:path>
            </a:pathLst>
          </a:custGeom>
          <a:solidFill>
            <a:srgbClr val="EE771A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1" name="Freeform 13"/>
          <p:cNvSpPr>
            <a:spLocks/>
          </p:cNvSpPr>
          <p:nvPr/>
        </p:nvSpPr>
        <p:spPr bwMode="auto">
          <a:xfrm>
            <a:off x="5996105" y="2537380"/>
            <a:ext cx="1757226" cy="881921"/>
          </a:xfrm>
          <a:custGeom>
            <a:avLst/>
            <a:gdLst>
              <a:gd name="T0" fmla="*/ 0 w 1296"/>
              <a:gd name="T1" fmla="*/ 0 h 650"/>
              <a:gd name="T2" fmla="*/ 1296 w 1296"/>
              <a:gd name="T3" fmla="*/ 0 h 650"/>
              <a:gd name="T4" fmla="*/ 646 w 1296"/>
              <a:gd name="T5" fmla="*/ 650 h 650"/>
              <a:gd name="T6" fmla="*/ 0 w 1296"/>
              <a:gd name="T7" fmla="*/ 0 h 650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650"/>
              <a:gd name="T14" fmla="*/ 1296 w 1296"/>
              <a:gd name="T15" fmla="*/ 650 h 6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650">
                <a:moveTo>
                  <a:pt x="0" y="0"/>
                </a:moveTo>
                <a:lnTo>
                  <a:pt x="1296" y="0"/>
                </a:lnTo>
                <a:lnTo>
                  <a:pt x="646" y="650"/>
                </a:lnTo>
                <a:lnTo>
                  <a:pt x="0" y="0"/>
                </a:lnTo>
                <a:close/>
              </a:path>
            </a:pathLst>
          </a:custGeom>
          <a:solidFill>
            <a:srgbClr val="F5A53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2" name="Freeform 14"/>
          <p:cNvSpPr>
            <a:spLocks/>
          </p:cNvSpPr>
          <p:nvPr/>
        </p:nvSpPr>
        <p:spPr bwMode="auto">
          <a:xfrm>
            <a:off x="5996105" y="4504064"/>
            <a:ext cx="1243508" cy="2484813"/>
          </a:xfrm>
          <a:custGeom>
            <a:avLst/>
            <a:gdLst/>
            <a:ahLst/>
            <a:cxnLst>
              <a:cxn ang="0">
                <a:pos x="917" y="916"/>
              </a:cxn>
              <a:cxn ang="0">
                <a:pos x="0" y="1833"/>
              </a:cxn>
              <a:cxn ang="0">
                <a:pos x="0" y="0"/>
              </a:cxn>
              <a:cxn ang="0">
                <a:pos x="917" y="916"/>
              </a:cxn>
            </a:cxnLst>
            <a:rect l="0" t="0" r="r" b="b"/>
            <a:pathLst>
              <a:path w="917" h="1833">
                <a:moveTo>
                  <a:pt x="917" y="916"/>
                </a:moveTo>
                <a:lnTo>
                  <a:pt x="0" y="1833"/>
                </a:lnTo>
                <a:lnTo>
                  <a:pt x="0" y="0"/>
                </a:lnTo>
                <a:lnTo>
                  <a:pt x="917" y="916"/>
                </a:lnTo>
                <a:close/>
              </a:path>
            </a:pathLst>
          </a:custGeom>
          <a:solidFill>
            <a:srgbClr val="0F63A1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3" name="Freeform 15"/>
          <p:cNvSpPr>
            <a:spLocks/>
          </p:cNvSpPr>
          <p:nvPr/>
        </p:nvSpPr>
        <p:spPr bwMode="auto">
          <a:xfrm>
            <a:off x="5996105" y="4504064"/>
            <a:ext cx="1243508" cy="1243508"/>
          </a:xfrm>
          <a:custGeom>
            <a:avLst/>
            <a:gdLst>
              <a:gd name="T0" fmla="*/ 917 w 917"/>
              <a:gd name="T1" fmla="*/ 916 h 916"/>
              <a:gd name="T2" fmla="*/ 0 w 917"/>
              <a:gd name="T3" fmla="*/ 916 h 916"/>
              <a:gd name="T4" fmla="*/ 0 w 917"/>
              <a:gd name="T5" fmla="*/ 0 h 916"/>
              <a:gd name="T6" fmla="*/ 917 w 917"/>
              <a:gd name="T7" fmla="*/ 916 h 916"/>
              <a:gd name="T8" fmla="*/ 0 60000 65536"/>
              <a:gd name="T9" fmla="*/ 0 60000 65536"/>
              <a:gd name="T10" fmla="*/ 0 60000 65536"/>
              <a:gd name="T11" fmla="*/ 0 60000 65536"/>
              <a:gd name="T12" fmla="*/ 0 w 917"/>
              <a:gd name="T13" fmla="*/ 0 h 916"/>
              <a:gd name="T14" fmla="*/ 917 w 917"/>
              <a:gd name="T15" fmla="*/ 916 h 9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7" h="916">
                <a:moveTo>
                  <a:pt x="917" y="916"/>
                </a:moveTo>
                <a:lnTo>
                  <a:pt x="0" y="916"/>
                </a:lnTo>
                <a:lnTo>
                  <a:pt x="0" y="0"/>
                </a:lnTo>
                <a:lnTo>
                  <a:pt x="917" y="916"/>
                </a:lnTo>
                <a:close/>
              </a:path>
            </a:pathLst>
          </a:custGeom>
          <a:solidFill>
            <a:srgbClr val="248FBB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4" name="Freeform 18"/>
          <p:cNvSpPr>
            <a:spLocks/>
          </p:cNvSpPr>
          <p:nvPr/>
        </p:nvSpPr>
        <p:spPr bwMode="auto">
          <a:xfrm>
            <a:off x="3363571" y="4442329"/>
            <a:ext cx="2484811" cy="1243508"/>
          </a:xfrm>
          <a:custGeom>
            <a:avLst/>
            <a:gdLst/>
            <a:ahLst/>
            <a:cxnLst>
              <a:cxn ang="0">
                <a:pos x="916" y="917"/>
              </a:cxn>
              <a:cxn ang="0">
                <a:pos x="0" y="0"/>
              </a:cxn>
              <a:cxn ang="0">
                <a:pos x="1833" y="0"/>
              </a:cxn>
              <a:cxn ang="0">
                <a:pos x="916" y="917"/>
              </a:cxn>
            </a:cxnLst>
            <a:rect l="0" t="0" r="r" b="b"/>
            <a:pathLst>
              <a:path w="1833" h="917">
                <a:moveTo>
                  <a:pt x="916" y="917"/>
                </a:moveTo>
                <a:lnTo>
                  <a:pt x="0" y="0"/>
                </a:lnTo>
                <a:lnTo>
                  <a:pt x="1833" y="0"/>
                </a:lnTo>
                <a:lnTo>
                  <a:pt x="916" y="917"/>
                </a:lnTo>
                <a:close/>
              </a:path>
            </a:pathLst>
          </a:custGeom>
          <a:solidFill>
            <a:srgbClr val="8EBA27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5" name="Freeform 19"/>
          <p:cNvSpPr>
            <a:spLocks/>
          </p:cNvSpPr>
          <p:nvPr/>
        </p:nvSpPr>
        <p:spPr bwMode="auto">
          <a:xfrm>
            <a:off x="4604874" y="4442329"/>
            <a:ext cx="1243508" cy="1243508"/>
          </a:xfrm>
          <a:custGeom>
            <a:avLst/>
            <a:gdLst>
              <a:gd name="T0" fmla="*/ 0 w 917"/>
              <a:gd name="T1" fmla="*/ 917 h 917"/>
              <a:gd name="T2" fmla="*/ 0 w 917"/>
              <a:gd name="T3" fmla="*/ 0 h 917"/>
              <a:gd name="T4" fmla="*/ 917 w 917"/>
              <a:gd name="T5" fmla="*/ 0 h 917"/>
              <a:gd name="T6" fmla="*/ 0 w 917"/>
              <a:gd name="T7" fmla="*/ 917 h 917"/>
              <a:gd name="T8" fmla="*/ 0 60000 65536"/>
              <a:gd name="T9" fmla="*/ 0 60000 65536"/>
              <a:gd name="T10" fmla="*/ 0 60000 65536"/>
              <a:gd name="T11" fmla="*/ 0 60000 65536"/>
              <a:gd name="T12" fmla="*/ 0 w 917"/>
              <a:gd name="T13" fmla="*/ 0 h 917"/>
              <a:gd name="T14" fmla="*/ 917 w 917"/>
              <a:gd name="T15" fmla="*/ 917 h 9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17" h="917">
                <a:moveTo>
                  <a:pt x="0" y="917"/>
                </a:moveTo>
                <a:lnTo>
                  <a:pt x="0" y="0"/>
                </a:lnTo>
                <a:lnTo>
                  <a:pt x="917" y="0"/>
                </a:lnTo>
                <a:lnTo>
                  <a:pt x="0" y="917"/>
                </a:lnTo>
                <a:close/>
              </a:path>
            </a:pathLst>
          </a:custGeom>
          <a:solidFill>
            <a:srgbClr val="68A13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6" name="Freeform 20"/>
          <p:cNvSpPr>
            <a:spLocks/>
          </p:cNvSpPr>
          <p:nvPr/>
        </p:nvSpPr>
        <p:spPr bwMode="auto">
          <a:xfrm>
            <a:off x="4084541" y="2603525"/>
            <a:ext cx="1759432" cy="1755022"/>
          </a:xfrm>
          <a:custGeom>
            <a:avLst/>
            <a:gdLst/>
            <a:ahLst/>
            <a:cxnLst>
              <a:cxn ang="0">
                <a:pos x="0" y="1295"/>
              </a:cxn>
              <a:cxn ang="0">
                <a:pos x="0" y="0"/>
              </a:cxn>
              <a:cxn ang="0">
                <a:pos x="1299" y="1295"/>
              </a:cxn>
              <a:cxn ang="0">
                <a:pos x="0" y="1295"/>
              </a:cxn>
            </a:cxnLst>
            <a:rect l="0" t="0" r="r" b="b"/>
            <a:pathLst>
              <a:path w="1299" h="1295">
                <a:moveTo>
                  <a:pt x="0" y="1295"/>
                </a:moveTo>
                <a:lnTo>
                  <a:pt x="0" y="0"/>
                </a:lnTo>
                <a:lnTo>
                  <a:pt x="1299" y="1295"/>
                </a:lnTo>
                <a:lnTo>
                  <a:pt x="0" y="1295"/>
                </a:lnTo>
                <a:close/>
              </a:path>
            </a:pathLst>
          </a:custGeom>
          <a:solidFill>
            <a:srgbClr val="C3D838"/>
          </a:solidFill>
          <a:ln w="9525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7" name="Freeform 21"/>
          <p:cNvSpPr>
            <a:spLocks/>
          </p:cNvSpPr>
          <p:nvPr/>
        </p:nvSpPr>
        <p:spPr bwMode="auto">
          <a:xfrm>
            <a:off x="4084541" y="3481036"/>
            <a:ext cx="1759432" cy="877511"/>
          </a:xfrm>
          <a:custGeom>
            <a:avLst/>
            <a:gdLst>
              <a:gd name="T0" fmla="*/ 0 w 1299"/>
              <a:gd name="T1" fmla="*/ 647 h 647"/>
              <a:gd name="T2" fmla="*/ 651 w 1299"/>
              <a:gd name="T3" fmla="*/ 0 h 647"/>
              <a:gd name="T4" fmla="*/ 1299 w 1299"/>
              <a:gd name="T5" fmla="*/ 647 h 647"/>
              <a:gd name="T6" fmla="*/ 0 w 1299"/>
              <a:gd name="T7" fmla="*/ 647 h 647"/>
              <a:gd name="T8" fmla="*/ 0 60000 65536"/>
              <a:gd name="T9" fmla="*/ 0 60000 65536"/>
              <a:gd name="T10" fmla="*/ 0 60000 65536"/>
              <a:gd name="T11" fmla="*/ 0 60000 65536"/>
              <a:gd name="T12" fmla="*/ 0 w 1299"/>
              <a:gd name="T13" fmla="*/ 0 h 647"/>
              <a:gd name="T14" fmla="*/ 1299 w 1299"/>
              <a:gd name="T15" fmla="*/ 647 h 6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9" h="647">
                <a:moveTo>
                  <a:pt x="0" y="647"/>
                </a:moveTo>
                <a:lnTo>
                  <a:pt x="651" y="0"/>
                </a:lnTo>
                <a:lnTo>
                  <a:pt x="1299" y="647"/>
                </a:lnTo>
                <a:lnTo>
                  <a:pt x="0" y="647"/>
                </a:lnTo>
                <a:close/>
              </a:path>
            </a:pathLst>
          </a:custGeom>
          <a:solidFill>
            <a:srgbClr val="A7CA2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8" name="Freeform 910"/>
          <p:cNvSpPr>
            <a:spLocks/>
          </p:cNvSpPr>
          <p:nvPr/>
        </p:nvSpPr>
        <p:spPr bwMode="auto">
          <a:xfrm>
            <a:off x="6692822" y="3813962"/>
            <a:ext cx="388045" cy="390249"/>
          </a:xfrm>
          <a:custGeom>
            <a:avLst/>
            <a:gdLst>
              <a:gd name="T0" fmla="*/ 140 w 280"/>
              <a:gd name="T1" fmla="*/ 0 h 283"/>
              <a:gd name="T2" fmla="*/ 0 w 280"/>
              <a:gd name="T3" fmla="*/ 122 h 283"/>
              <a:gd name="T4" fmla="*/ 34 w 280"/>
              <a:gd name="T5" fmla="*/ 104 h 283"/>
              <a:gd name="T6" fmla="*/ 70 w 280"/>
              <a:gd name="T7" fmla="*/ 124 h 283"/>
              <a:gd name="T8" fmla="*/ 105 w 280"/>
              <a:gd name="T9" fmla="*/ 104 h 283"/>
              <a:gd name="T10" fmla="*/ 135 w 280"/>
              <a:gd name="T11" fmla="*/ 117 h 283"/>
              <a:gd name="T12" fmla="*/ 135 w 280"/>
              <a:gd name="T13" fmla="*/ 194 h 283"/>
              <a:gd name="T14" fmla="*/ 129 w 280"/>
              <a:gd name="T15" fmla="*/ 194 h 283"/>
              <a:gd name="T16" fmla="*/ 129 w 280"/>
              <a:gd name="T17" fmla="*/ 222 h 283"/>
              <a:gd name="T18" fmla="*/ 129 w 280"/>
              <a:gd name="T19" fmla="*/ 250 h 283"/>
              <a:gd name="T20" fmla="*/ 127 w 280"/>
              <a:gd name="T21" fmla="*/ 259 h 283"/>
              <a:gd name="T22" fmla="*/ 117 w 280"/>
              <a:gd name="T23" fmla="*/ 264 h 283"/>
              <a:gd name="T24" fmla="*/ 113 w 280"/>
              <a:gd name="T25" fmla="*/ 264 h 283"/>
              <a:gd name="T26" fmla="*/ 107 w 280"/>
              <a:gd name="T27" fmla="*/ 261 h 283"/>
              <a:gd name="T28" fmla="*/ 105 w 280"/>
              <a:gd name="T29" fmla="*/ 257 h 283"/>
              <a:gd name="T30" fmla="*/ 104 w 280"/>
              <a:gd name="T31" fmla="*/ 251 h 283"/>
              <a:gd name="T32" fmla="*/ 101 w 280"/>
              <a:gd name="T33" fmla="*/ 244 h 283"/>
              <a:gd name="T34" fmla="*/ 93 w 280"/>
              <a:gd name="T35" fmla="*/ 240 h 283"/>
              <a:gd name="T36" fmla="*/ 86 w 280"/>
              <a:gd name="T37" fmla="*/ 243 h 283"/>
              <a:gd name="T38" fmla="*/ 83 w 280"/>
              <a:gd name="T39" fmla="*/ 251 h 283"/>
              <a:gd name="T40" fmla="*/ 85 w 280"/>
              <a:gd name="T41" fmla="*/ 264 h 283"/>
              <a:gd name="T42" fmla="*/ 91 w 280"/>
              <a:gd name="T43" fmla="*/ 274 h 283"/>
              <a:gd name="T44" fmla="*/ 107 w 280"/>
              <a:gd name="T45" fmla="*/ 282 h 283"/>
              <a:gd name="T46" fmla="*/ 117 w 280"/>
              <a:gd name="T47" fmla="*/ 283 h 283"/>
              <a:gd name="T48" fmla="*/ 117 w 280"/>
              <a:gd name="T49" fmla="*/ 283 h 283"/>
              <a:gd name="T50" fmla="*/ 117 w 280"/>
              <a:gd name="T51" fmla="*/ 283 h 283"/>
              <a:gd name="T52" fmla="*/ 117 w 280"/>
              <a:gd name="T53" fmla="*/ 283 h 283"/>
              <a:gd name="T54" fmla="*/ 117 w 280"/>
              <a:gd name="T55" fmla="*/ 283 h 283"/>
              <a:gd name="T56" fmla="*/ 117 w 280"/>
              <a:gd name="T57" fmla="*/ 283 h 283"/>
              <a:gd name="T58" fmla="*/ 117 w 280"/>
              <a:gd name="T59" fmla="*/ 283 h 283"/>
              <a:gd name="T60" fmla="*/ 117 w 280"/>
              <a:gd name="T61" fmla="*/ 283 h 283"/>
              <a:gd name="T62" fmla="*/ 143 w 280"/>
              <a:gd name="T63" fmla="*/ 272 h 283"/>
              <a:gd name="T64" fmla="*/ 151 w 280"/>
              <a:gd name="T65" fmla="*/ 250 h 283"/>
              <a:gd name="T66" fmla="*/ 151 w 280"/>
              <a:gd name="T67" fmla="*/ 250 h 283"/>
              <a:gd name="T68" fmla="*/ 151 w 280"/>
              <a:gd name="T69" fmla="*/ 250 h 283"/>
              <a:gd name="T70" fmla="*/ 151 w 280"/>
              <a:gd name="T71" fmla="*/ 222 h 283"/>
              <a:gd name="T72" fmla="*/ 151 w 280"/>
              <a:gd name="T73" fmla="*/ 194 h 283"/>
              <a:gd name="T74" fmla="*/ 145 w 280"/>
              <a:gd name="T75" fmla="*/ 194 h 283"/>
              <a:gd name="T76" fmla="*/ 145 w 280"/>
              <a:gd name="T77" fmla="*/ 117 h 283"/>
              <a:gd name="T78" fmla="*/ 175 w 280"/>
              <a:gd name="T79" fmla="*/ 105 h 283"/>
              <a:gd name="T80" fmla="*/ 210 w 280"/>
              <a:gd name="T81" fmla="*/ 124 h 283"/>
              <a:gd name="T82" fmla="*/ 246 w 280"/>
              <a:gd name="T83" fmla="*/ 105 h 283"/>
              <a:gd name="T84" fmla="*/ 280 w 280"/>
              <a:gd name="T85" fmla="*/ 123 h 283"/>
              <a:gd name="T86" fmla="*/ 140 w 280"/>
              <a:gd name="T87" fmla="*/ 0 h 28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0"/>
              <a:gd name="T133" fmla="*/ 0 h 283"/>
              <a:gd name="T134" fmla="*/ 280 w 280"/>
              <a:gd name="T135" fmla="*/ 283 h 283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9" name="Freeform 307"/>
          <p:cNvSpPr>
            <a:spLocks noChangeAspect="1" noEditPoints="1"/>
          </p:cNvSpPr>
          <p:nvPr/>
        </p:nvSpPr>
        <p:spPr bwMode="auto">
          <a:xfrm>
            <a:off x="5537506" y="4905338"/>
            <a:ext cx="293238" cy="429937"/>
          </a:xfrm>
          <a:custGeom>
            <a:avLst/>
            <a:gdLst>
              <a:gd name="T0" fmla="*/ 151 w 243"/>
              <a:gd name="T1" fmla="*/ 4 h 354"/>
              <a:gd name="T2" fmla="*/ 236 w 243"/>
              <a:gd name="T3" fmla="*/ 91 h 354"/>
              <a:gd name="T4" fmla="*/ 212 w 243"/>
              <a:gd name="T5" fmla="*/ 202 h 354"/>
              <a:gd name="T6" fmla="*/ 201 w 243"/>
              <a:gd name="T7" fmla="*/ 243 h 354"/>
              <a:gd name="T8" fmla="*/ 199 w 243"/>
              <a:gd name="T9" fmla="*/ 276 h 354"/>
              <a:gd name="T10" fmla="*/ 183 w 243"/>
              <a:gd name="T11" fmla="*/ 322 h 354"/>
              <a:gd name="T12" fmla="*/ 143 w 243"/>
              <a:gd name="T13" fmla="*/ 354 h 354"/>
              <a:gd name="T14" fmla="*/ 63 w 243"/>
              <a:gd name="T15" fmla="*/ 328 h 354"/>
              <a:gd name="T16" fmla="*/ 43 w 243"/>
              <a:gd name="T17" fmla="*/ 281 h 354"/>
              <a:gd name="T18" fmla="*/ 43 w 243"/>
              <a:gd name="T19" fmla="*/ 253 h 354"/>
              <a:gd name="T20" fmla="*/ 39 w 243"/>
              <a:gd name="T21" fmla="*/ 231 h 354"/>
              <a:gd name="T22" fmla="*/ 10 w 243"/>
              <a:gd name="T23" fmla="*/ 163 h 354"/>
              <a:gd name="T24" fmla="*/ 74 w 243"/>
              <a:gd name="T25" fmla="*/ 10 h 354"/>
              <a:gd name="T26" fmla="*/ 114 w 243"/>
              <a:gd name="T27" fmla="*/ 0 h 354"/>
              <a:gd name="T28" fmla="*/ 121 w 243"/>
              <a:gd name="T29" fmla="*/ 245 h 354"/>
              <a:gd name="T30" fmla="*/ 180 w 243"/>
              <a:gd name="T31" fmla="*/ 233 h 354"/>
              <a:gd name="T32" fmla="*/ 205 w 243"/>
              <a:gd name="T33" fmla="*/ 168 h 354"/>
              <a:gd name="T34" fmla="*/ 182 w 243"/>
              <a:gd name="T35" fmla="*/ 44 h 354"/>
              <a:gd name="T36" fmla="*/ 26 w 243"/>
              <a:gd name="T37" fmla="*/ 138 h 354"/>
              <a:gd name="T38" fmla="*/ 62 w 243"/>
              <a:gd name="T39" fmla="*/ 235 h 354"/>
              <a:gd name="T40" fmla="*/ 121 w 243"/>
              <a:gd name="T41" fmla="*/ 245 h 354"/>
              <a:gd name="T42" fmla="*/ 74 w 243"/>
              <a:gd name="T43" fmla="*/ 254 h 354"/>
              <a:gd name="T44" fmla="*/ 74 w 243"/>
              <a:gd name="T45" fmla="*/ 274 h 354"/>
              <a:gd name="T46" fmla="*/ 169 w 243"/>
              <a:gd name="T47" fmla="*/ 274 h 354"/>
              <a:gd name="T48" fmla="*/ 169 w 243"/>
              <a:gd name="T49" fmla="*/ 254 h 354"/>
              <a:gd name="T50" fmla="*/ 121 w 243"/>
              <a:gd name="T51" fmla="*/ 283 h 354"/>
              <a:gd name="T52" fmla="*/ 64 w 243"/>
              <a:gd name="T53" fmla="*/ 289 h 354"/>
              <a:gd name="T54" fmla="*/ 140 w 243"/>
              <a:gd name="T55" fmla="*/ 303 h 354"/>
              <a:gd name="T56" fmla="*/ 178 w 243"/>
              <a:gd name="T57" fmla="*/ 297 h 354"/>
              <a:gd name="T58" fmla="*/ 121 w 243"/>
              <a:gd name="T59" fmla="*/ 283 h 354"/>
              <a:gd name="T60" fmla="*/ 100 w 243"/>
              <a:gd name="T61" fmla="*/ 332 h 354"/>
              <a:gd name="T62" fmla="*/ 159 w 243"/>
              <a:gd name="T63" fmla="*/ 313 h 35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43"/>
              <a:gd name="T97" fmla="*/ 0 h 354"/>
              <a:gd name="T98" fmla="*/ 243 w 243"/>
              <a:gd name="T99" fmla="*/ 354 h 35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0" name="Freeform 266"/>
          <p:cNvSpPr>
            <a:spLocks noChangeAspect="1" noEditPoints="1"/>
          </p:cNvSpPr>
          <p:nvPr/>
        </p:nvSpPr>
        <p:spPr bwMode="auto">
          <a:xfrm>
            <a:off x="4869450" y="4590052"/>
            <a:ext cx="368203" cy="403478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3"/>
              <a:gd name="T166" fmla="*/ 0 h 200"/>
              <a:gd name="T167" fmla="*/ 183 w 183"/>
              <a:gd name="T168" fmla="*/ 200 h 20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1" name="任意多边形 54"/>
          <p:cNvSpPr>
            <a:spLocks/>
          </p:cNvSpPr>
          <p:nvPr/>
        </p:nvSpPr>
        <p:spPr bwMode="auto">
          <a:xfrm>
            <a:off x="4840788" y="3855852"/>
            <a:ext cx="394659" cy="341745"/>
          </a:xfrm>
          <a:custGeom>
            <a:avLst/>
            <a:gdLst>
              <a:gd name="T0" fmla="*/ 151847 w 284274"/>
              <a:gd name="T1" fmla="*/ 38839 h 245465"/>
              <a:gd name="T2" fmla="*/ 250725 w 284274"/>
              <a:gd name="T3" fmla="*/ 94639 h 245465"/>
              <a:gd name="T4" fmla="*/ 262325 w 284274"/>
              <a:gd name="T5" fmla="*/ 113976 h 245465"/>
              <a:gd name="T6" fmla="*/ 262325 w 284274"/>
              <a:gd name="T7" fmla="*/ 232758 h 245465"/>
              <a:gd name="T8" fmla="*/ 249068 w 284274"/>
              <a:gd name="T9" fmla="*/ 245465 h 245465"/>
              <a:gd name="T10" fmla="*/ 193829 w 284274"/>
              <a:gd name="T11" fmla="*/ 245465 h 245465"/>
              <a:gd name="T12" fmla="*/ 180571 w 284274"/>
              <a:gd name="T13" fmla="*/ 232758 h 245465"/>
              <a:gd name="T14" fmla="*/ 180571 w 284274"/>
              <a:gd name="T15" fmla="*/ 178063 h 245465"/>
              <a:gd name="T16" fmla="*/ 167866 w 284274"/>
              <a:gd name="T17" fmla="*/ 165356 h 245465"/>
              <a:gd name="T18" fmla="*/ 118703 w 284274"/>
              <a:gd name="T19" fmla="*/ 165356 h 245465"/>
              <a:gd name="T20" fmla="*/ 105998 w 284274"/>
              <a:gd name="T21" fmla="*/ 178063 h 245465"/>
              <a:gd name="T22" fmla="*/ 105998 w 284274"/>
              <a:gd name="T23" fmla="*/ 232758 h 245465"/>
              <a:gd name="T24" fmla="*/ 92741 w 284274"/>
              <a:gd name="T25" fmla="*/ 245465 h 245465"/>
              <a:gd name="T26" fmla="*/ 37502 w 284274"/>
              <a:gd name="T27" fmla="*/ 245465 h 245465"/>
              <a:gd name="T28" fmla="*/ 24244 w 284274"/>
              <a:gd name="T29" fmla="*/ 232758 h 245465"/>
              <a:gd name="T30" fmla="*/ 24244 w 284274"/>
              <a:gd name="T31" fmla="*/ 113976 h 245465"/>
              <a:gd name="T32" fmla="*/ 35292 w 284274"/>
              <a:gd name="T33" fmla="*/ 94087 h 245465"/>
              <a:gd name="T34" fmla="*/ 129199 w 284274"/>
              <a:gd name="T35" fmla="*/ 39391 h 245465"/>
              <a:gd name="T36" fmla="*/ 151847 w 284274"/>
              <a:gd name="T37" fmla="*/ 38839 h 245465"/>
              <a:gd name="T38" fmla="*/ 150742 w 284274"/>
              <a:gd name="T39" fmla="*/ 2419 h 245465"/>
              <a:gd name="T40" fmla="*/ 276662 w 284274"/>
              <a:gd name="T41" fmla="*/ 75802 h 245465"/>
              <a:gd name="T42" fmla="*/ 283290 w 284274"/>
              <a:gd name="T43" fmla="*/ 90147 h 245465"/>
              <a:gd name="T44" fmla="*/ 267274 w 284274"/>
              <a:gd name="T45" fmla="*/ 91251 h 245465"/>
              <a:gd name="T46" fmla="*/ 150742 w 284274"/>
              <a:gd name="T47" fmla="*/ 23937 h 245465"/>
              <a:gd name="T48" fmla="*/ 128098 w 284274"/>
              <a:gd name="T49" fmla="*/ 23937 h 245465"/>
              <a:gd name="T50" fmla="*/ 17090 w 284274"/>
              <a:gd name="T51" fmla="*/ 91251 h 245465"/>
              <a:gd name="T52" fmla="*/ 1074 w 284274"/>
              <a:gd name="T53" fmla="*/ 90147 h 245465"/>
              <a:gd name="T54" fmla="*/ 7149 w 284274"/>
              <a:gd name="T55" fmla="*/ 75250 h 245465"/>
              <a:gd name="T56" fmla="*/ 128098 w 284274"/>
              <a:gd name="T57" fmla="*/ 2970 h 245465"/>
              <a:gd name="T58" fmla="*/ 150742 w 284274"/>
              <a:gd name="T59" fmla="*/ 2419 h 24546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84274"/>
              <a:gd name="T91" fmla="*/ 0 h 245465"/>
              <a:gd name="T92" fmla="*/ 284274 w 284274"/>
              <a:gd name="T93" fmla="*/ 245465 h 245465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84274" h="245465">
                <a:moveTo>
                  <a:pt x="151847" y="38839"/>
                </a:moveTo>
                <a:lnTo>
                  <a:pt x="250725" y="94639"/>
                </a:lnTo>
                <a:cubicBezTo>
                  <a:pt x="257354" y="97954"/>
                  <a:pt x="262325" y="106794"/>
                  <a:pt x="262325" y="113976"/>
                </a:cubicBezTo>
                <a:cubicBezTo>
                  <a:pt x="262325" y="113976"/>
                  <a:pt x="262325" y="113976"/>
                  <a:pt x="262325" y="232758"/>
                </a:cubicBezTo>
                <a:cubicBezTo>
                  <a:pt x="262325" y="239940"/>
                  <a:pt x="256249" y="245465"/>
                  <a:pt x="249068" y="245465"/>
                </a:cubicBezTo>
                <a:cubicBezTo>
                  <a:pt x="249068" y="245465"/>
                  <a:pt x="249068" y="245465"/>
                  <a:pt x="193829" y="245465"/>
                </a:cubicBezTo>
                <a:cubicBezTo>
                  <a:pt x="186648" y="245465"/>
                  <a:pt x="180571" y="239940"/>
                  <a:pt x="180571" y="232758"/>
                </a:cubicBezTo>
                <a:cubicBezTo>
                  <a:pt x="180571" y="232758"/>
                  <a:pt x="180571" y="232758"/>
                  <a:pt x="180571" y="178063"/>
                </a:cubicBezTo>
                <a:cubicBezTo>
                  <a:pt x="180571" y="170881"/>
                  <a:pt x="175047" y="165356"/>
                  <a:pt x="167866" y="165356"/>
                </a:cubicBezTo>
                <a:cubicBezTo>
                  <a:pt x="167866" y="165356"/>
                  <a:pt x="167866" y="165356"/>
                  <a:pt x="118703" y="165356"/>
                </a:cubicBezTo>
                <a:cubicBezTo>
                  <a:pt x="111522" y="165356"/>
                  <a:pt x="105998" y="170881"/>
                  <a:pt x="105998" y="178063"/>
                </a:cubicBezTo>
                <a:cubicBezTo>
                  <a:pt x="105998" y="178063"/>
                  <a:pt x="105998" y="178063"/>
                  <a:pt x="105998" y="232758"/>
                </a:cubicBezTo>
                <a:cubicBezTo>
                  <a:pt x="105998" y="239940"/>
                  <a:pt x="99922" y="245465"/>
                  <a:pt x="92741" y="245465"/>
                </a:cubicBezTo>
                <a:cubicBezTo>
                  <a:pt x="92741" y="245465"/>
                  <a:pt x="92741" y="245465"/>
                  <a:pt x="37502" y="245465"/>
                </a:cubicBezTo>
                <a:cubicBezTo>
                  <a:pt x="29768" y="245465"/>
                  <a:pt x="24244" y="239940"/>
                  <a:pt x="24244" y="232758"/>
                </a:cubicBezTo>
                <a:cubicBezTo>
                  <a:pt x="24244" y="232758"/>
                  <a:pt x="24244" y="232758"/>
                  <a:pt x="24244" y="113976"/>
                </a:cubicBezTo>
                <a:cubicBezTo>
                  <a:pt x="24244" y="106794"/>
                  <a:pt x="29216" y="97954"/>
                  <a:pt x="35292" y="94087"/>
                </a:cubicBezTo>
                <a:cubicBezTo>
                  <a:pt x="35292" y="94087"/>
                  <a:pt x="35292" y="94087"/>
                  <a:pt x="129199" y="39391"/>
                </a:cubicBezTo>
                <a:cubicBezTo>
                  <a:pt x="135275" y="35524"/>
                  <a:pt x="145770" y="35524"/>
                  <a:pt x="151847" y="38839"/>
                </a:cubicBezTo>
                <a:close/>
                <a:moveTo>
                  <a:pt x="150742" y="2419"/>
                </a:moveTo>
                <a:cubicBezTo>
                  <a:pt x="276662" y="75802"/>
                  <a:pt x="276662" y="75802"/>
                  <a:pt x="276662" y="75802"/>
                </a:cubicBezTo>
                <a:cubicBezTo>
                  <a:pt x="282738" y="79112"/>
                  <a:pt x="286051" y="85733"/>
                  <a:pt x="283290" y="90147"/>
                </a:cubicBezTo>
                <a:cubicBezTo>
                  <a:pt x="281081" y="94561"/>
                  <a:pt x="273901" y="95113"/>
                  <a:pt x="267274" y="91251"/>
                </a:cubicBezTo>
                <a:cubicBezTo>
                  <a:pt x="150742" y="23937"/>
                  <a:pt x="150742" y="23937"/>
                  <a:pt x="150742" y="23937"/>
                </a:cubicBezTo>
                <a:cubicBezTo>
                  <a:pt x="144667" y="20075"/>
                  <a:pt x="134726" y="20075"/>
                  <a:pt x="128098" y="23937"/>
                </a:cubicBezTo>
                <a:cubicBezTo>
                  <a:pt x="17090" y="91251"/>
                  <a:pt x="17090" y="91251"/>
                  <a:pt x="17090" y="91251"/>
                </a:cubicBezTo>
                <a:cubicBezTo>
                  <a:pt x="10462" y="95113"/>
                  <a:pt x="3283" y="94561"/>
                  <a:pt x="1074" y="90147"/>
                </a:cubicBezTo>
                <a:cubicBezTo>
                  <a:pt x="-1688" y="85733"/>
                  <a:pt x="1074" y="79112"/>
                  <a:pt x="7149" y="75250"/>
                </a:cubicBezTo>
                <a:cubicBezTo>
                  <a:pt x="128098" y="2970"/>
                  <a:pt x="128098" y="2970"/>
                  <a:pt x="128098" y="2970"/>
                </a:cubicBezTo>
                <a:cubicBezTo>
                  <a:pt x="134174" y="-892"/>
                  <a:pt x="144667" y="-892"/>
                  <a:pt x="150742" y="24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2" name="任意多边形 53"/>
          <p:cNvSpPr>
            <a:spLocks/>
          </p:cNvSpPr>
          <p:nvPr/>
        </p:nvSpPr>
        <p:spPr bwMode="auto">
          <a:xfrm>
            <a:off x="6095320" y="3262761"/>
            <a:ext cx="425527" cy="326311"/>
          </a:xfrm>
          <a:custGeom>
            <a:avLst/>
            <a:gdLst>
              <a:gd name="T0" fmla="*/ 59259 w 306505"/>
              <a:gd name="T1" fmla="*/ 107097 h 235491"/>
              <a:gd name="T2" fmla="*/ 145314 w 306505"/>
              <a:gd name="T3" fmla="*/ 147220 h 235491"/>
              <a:gd name="T4" fmla="*/ 232097 w 306505"/>
              <a:gd name="T5" fmla="*/ 107097 h 235491"/>
              <a:gd name="T6" fmla="*/ 232097 w 306505"/>
              <a:gd name="T7" fmla="*/ 206311 h 235491"/>
              <a:gd name="T8" fmla="*/ 148231 w 306505"/>
              <a:gd name="T9" fmla="*/ 235491 h 235491"/>
              <a:gd name="T10" fmla="*/ 145314 w 306505"/>
              <a:gd name="T11" fmla="*/ 235491 h 235491"/>
              <a:gd name="T12" fmla="*/ 143126 w 306505"/>
              <a:gd name="T13" fmla="*/ 235491 h 235491"/>
              <a:gd name="T14" fmla="*/ 59259 w 306505"/>
              <a:gd name="T15" fmla="*/ 206311 h 235491"/>
              <a:gd name="T16" fmla="*/ 59259 w 306505"/>
              <a:gd name="T17" fmla="*/ 107097 h 235491"/>
              <a:gd name="T18" fmla="*/ 151850 w 306505"/>
              <a:gd name="T19" fmla="*/ 0 h 235491"/>
              <a:gd name="T20" fmla="*/ 293613 w 306505"/>
              <a:gd name="T21" fmla="*/ 63271 h 235491"/>
              <a:gd name="T22" fmla="*/ 294750 w 306505"/>
              <a:gd name="T23" fmla="*/ 63271 h 235491"/>
              <a:gd name="T24" fmla="*/ 294750 w 306505"/>
              <a:gd name="T25" fmla="*/ 63778 h 235491"/>
              <a:gd name="T26" fmla="*/ 298453 w 306505"/>
              <a:gd name="T27" fmla="*/ 65431 h 235491"/>
              <a:gd name="T28" fmla="*/ 294750 w 306505"/>
              <a:gd name="T29" fmla="*/ 67119 h 235491"/>
              <a:gd name="T30" fmla="*/ 294750 w 306505"/>
              <a:gd name="T31" fmla="*/ 151851 h 235491"/>
              <a:gd name="T32" fmla="*/ 300642 w 306505"/>
              <a:gd name="T33" fmla="*/ 154292 h 235491"/>
              <a:gd name="T34" fmla="*/ 304936 w 306505"/>
              <a:gd name="T35" fmla="*/ 164659 h 235491"/>
              <a:gd name="T36" fmla="*/ 300642 w 306505"/>
              <a:gd name="T37" fmla="*/ 175026 h 235491"/>
              <a:gd name="T38" fmla="*/ 300479 w 306505"/>
              <a:gd name="T39" fmla="*/ 175094 h 235491"/>
              <a:gd name="T40" fmla="*/ 303541 w 306505"/>
              <a:gd name="T41" fmla="*/ 186059 h 235491"/>
              <a:gd name="T42" fmla="*/ 305531 w 306505"/>
              <a:gd name="T43" fmla="*/ 230861 h 235491"/>
              <a:gd name="T44" fmla="*/ 293206 w 306505"/>
              <a:gd name="T45" fmla="*/ 230861 h 235491"/>
              <a:gd name="T46" fmla="*/ 291126 w 306505"/>
              <a:gd name="T47" fmla="*/ 230861 h 235491"/>
              <a:gd name="T48" fmla="*/ 290967 w 306505"/>
              <a:gd name="T49" fmla="*/ 230861 h 235491"/>
              <a:gd name="T50" fmla="*/ 288886 w 306505"/>
              <a:gd name="T51" fmla="*/ 230861 h 235491"/>
              <a:gd name="T52" fmla="*/ 276561 w 306505"/>
              <a:gd name="T53" fmla="*/ 230861 h 235491"/>
              <a:gd name="T54" fmla="*/ 278551 w 306505"/>
              <a:gd name="T55" fmla="*/ 186059 h 235491"/>
              <a:gd name="T56" fmla="*/ 281453 w 306505"/>
              <a:gd name="T57" fmla="*/ 175666 h 235491"/>
              <a:gd name="T58" fmla="*/ 279908 w 306505"/>
              <a:gd name="T59" fmla="*/ 175026 h 235491"/>
              <a:gd name="T60" fmla="*/ 275614 w 306505"/>
              <a:gd name="T61" fmla="*/ 164659 h 235491"/>
              <a:gd name="T62" fmla="*/ 279908 w 306505"/>
              <a:gd name="T63" fmla="*/ 154292 h 235491"/>
              <a:gd name="T64" fmla="*/ 285799 w 306505"/>
              <a:gd name="T65" fmla="*/ 151852 h 235491"/>
              <a:gd name="T66" fmla="*/ 285799 w 306505"/>
              <a:gd name="T67" fmla="*/ 71199 h 235491"/>
              <a:gd name="T68" fmla="*/ 148146 w 306505"/>
              <a:gd name="T69" fmla="*/ 133949 h 235491"/>
              <a:gd name="T70" fmla="*/ 0 w 306505"/>
              <a:gd name="T71" fmla="*/ 66974 h 235491"/>
              <a:gd name="T72" fmla="*/ 151850 w 306505"/>
              <a:gd name="T73" fmla="*/ 0 h 2354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06505"/>
              <a:gd name="T112" fmla="*/ 0 h 235491"/>
              <a:gd name="T113" fmla="*/ 306505 w 306505"/>
              <a:gd name="T114" fmla="*/ 235491 h 23549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06505" h="235491">
                <a:moveTo>
                  <a:pt x="59259" y="107097"/>
                </a:moveTo>
                <a:cubicBezTo>
                  <a:pt x="59259" y="107827"/>
                  <a:pt x="131457" y="141384"/>
                  <a:pt x="145314" y="147220"/>
                </a:cubicBezTo>
                <a:cubicBezTo>
                  <a:pt x="159899" y="141384"/>
                  <a:pt x="232097" y="107827"/>
                  <a:pt x="232097" y="107097"/>
                </a:cubicBezTo>
                <a:lnTo>
                  <a:pt x="232097" y="206311"/>
                </a:lnTo>
                <a:cubicBezTo>
                  <a:pt x="208760" y="231114"/>
                  <a:pt x="162816" y="234762"/>
                  <a:pt x="148231" y="235491"/>
                </a:cubicBezTo>
                <a:cubicBezTo>
                  <a:pt x="148231" y="235491"/>
                  <a:pt x="147501" y="235491"/>
                  <a:pt x="145314" y="235491"/>
                </a:cubicBezTo>
                <a:cubicBezTo>
                  <a:pt x="143855" y="235491"/>
                  <a:pt x="143126" y="235491"/>
                  <a:pt x="143126" y="235491"/>
                </a:cubicBezTo>
                <a:cubicBezTo>
                  <a:pt x="128540" y="234762"/>
                  <a:pt x="82596" y="231114"/>
                  <a:pt x="59259" y="206311"/>
                </a:cubicBezTo>
                <a:cubicBezTo>
                  <a:pt x="59259" y="206311"/>
                  <a:pt x="59259" y="206311"/>
                  <a:pt x="59259" y="107097"/>
                </a:cubicBezTo>
                <a:close/>
                <a:moveTo>
                  <a:pt x="151850" y="0"/>
                </a:moveTo>
                <a:lnTo>
                  <a:pt x="293613" y="63271"/>
                </a:lnTo>
                <a:lnTo>
                  <a:pt x="294750" y="63271"/>
                </a:lnTo>
                <a:lnTo>
                  <a:pt x="294750" y="63778"/>
                </a:lnTo>
                <a:lnTo>
                  <a:pt x="298453" y="65431"/>
                </a:lnTo>
                <a:lnTo>
                  <a:pt x="294750" y="67119"/>
                </a:lnTo>
                <a:lnTo>
                  <a:pt x="294750" y="151851"/>
                </a:lnTo>
                <a:lnTo>
                  <a:pt x="300642" y="154292"/>
                </a:lnTo>
                <a:cubicBezTo>
                  <a:pt x="303295" y="156945"/>
                  <a:pt x="304936" y="160610"/>
                  <a:pt x="304936" y="164659"/>
                </a:cubicBezTo>
                <a:cubicBezTo>
                  <a:pt x="304936" y="168708"/>
                  <a:pt x="303295" y="172373"/>
                  <a:pt x="300642" y="175026"/>
                </a:cubicBezTo>
                <a:lnTo>
                  <a:pt x="300479" y="175094"/>
                </a:lnTo>
                <a:lnTo>
                  <a:pt x="303541" y="186059"/>
                </a:lnTo>
                <a:cubicBezTo>
                  <a:pt x="305893" y="196873"/>
                  <a:pt x="307702" y="212322"/>
                  <a:pt x="305531" y="230861"/>
                </a:cubicBezTo>
                <a:lnTo>
                  <a:pt x="293206" y="230861"/>
                </a:lnTo>
                <a:lnTo>
                  <a:pt x="291126" y="230861"/>
                </a:lnTo>
                <a:lnTo>
                  <a:pt x="290967" y="230861"/>
                </a:lnTo>
                <a:cubicBezTo>
                  <a:pt x="288886" y="230861"/>
                  <a:pt x="288886" y="230861"/>
                  <a:pt x="288886" y="230861"/>
                </a:cubicBezTo>
                <a:lnTo>
                  <a:pt x="276561" y="230861"/>
                </a:lnTo>
                <a:cubicBezTo>
                  <a:pt x="274390" y="212322"/>
                  <a:pt x="276199" y="196873"/>
                  <a:pt x="278551" y="186059"/>
                </a:cubicBezTo>
                <a:lnTo>
                  <a:pt x="281453" y="175666"/>
                </a:lnTo>
                <a:lnTo>
                  <a:pt x="279908" y="175026"/>
                </a:lnTo>
                <a:cubicBezTo>
                  <a:pt x="277255" y="172373"/>
                  <a:pt x="275614" y="168708"/>
                  <a:pt x="275614" y="164659"/>
                </a:cubicBezTo>
                <a:cubicBezTo>
                  <a:pt x="275614" y="160610"/>
                  <a:pt x="277255" y="156945"/>
                  <a:pt x="279908" y="154292"/>
                </a:cubicBezTo>
                <a:lnTo>
                  <a:pt x="285799" y="151852"/>
                </a:lnTo>
                <a:lnTo>
                  <a:pt x="285799" y="71199"/>
                </a:lnTo>
                <a:lnTo>
                  <a:pt x="148146" y="133949"/>
                </a:lnTo>
                <a:lnTo>
                  <a:pt x="0" y="66974"/>
                </a:lnTo>
                <a:lnTo>
                  <a:pt x="15185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3" name="Freeform 63"/>
          <p:cNvSpPr>
            <a:spLocks noChangeAspect="1" noEditPoints="1"/>
          </p:cNvSpPr>
          <p:nvPr/>
        </p:nvSpPr>
        <p:spPr bwMode="auto">
          <a:xfrm>
            <a:off x="5420651" y="3205436"/>
            <a:ext cx="370407" cy="418912"/>
          </a:xfrm>
          <a:custGeom>
            <a:avLst/>
            <a:gdLst>
              <a:gd name="T0" fmla="*/ 319 w 352"/>
              <a:gd name="T1" fmla="*/ 209 h 400"/>
              <a:gd name="T2" fmla="*/ 238 w 352"/>
              <a:gd name="T3" fmla="*/ 134 h 400"/>
              <a:gd name="T4" fmla="*/ 251 w 352"/>
              <a:gd name="T5" fmla="*/ 134 h 400"/>
              <a:gd name="T6" fmla="*/ 313 w 352"/>
              <a:gd name="T7" fmla="*/ 114 h 400"/>
              <a:gd name="T8" fmla="*/ 283 w 352"/>
              <a:gd name="T9" fmla="*/ 96 h 400"/>
              <a:gd name="T10" fmla="*/ 292 w 352"/>
              <a:gd name="T11" fmla="*/ 82 h 400"/>
              <a:gd name="T12" fmla="*/ 289 w 352"/>
              <a:gd name="T13" fmla="*/ 75 h 400"/>
              <a:gd name="T14" fmla="*/ 237 w 352"/>
              <a:gd name="T15" fmla="*/ 97 h 400"/>
              <a:gd name="T16" fmla="*/ 231 w 352"/>
              <a:gd name="T17" fmla="*/ 16 h 400"/>
              <a:gd name="T18" fmla="*/ 142 w 352"/>
              <a:gd name="T19" fmla="*/ 17 h 400"/>
              <a:gd name="T20" fmla="*/ 136 w 352"/>
              <a:gd name="T21" fmla="*/ 108 h 400"/>
              <a:gd name="T22" fmla="*/ 121 w 352"/>
              <a:gd name="T23" fmla="*/ 112 h 400"/>
              <a:gd name="T24" fmla="*/ 111 w 352"/>
              <a:gd name="T25" fmla="*/ 119 h 400"/>
              <a:gd name="T26" fmla="*/ 127 w 352"/>
              <a:gd name="T27" fmla="*/ 130 h 400"/>
              <a:gd name="T28" fmla="*/ 34 w 352"/>
              <a:gd name="T29" fmla="*/ 214 h 400"/>
              <a:gd name="T30" fmla="*/ 149 w 352"/>
              <a:gd name="T31" fmla="*/ 391 h 400"/>
              <a:gd name="T32" fmla="*/ 343 w 352"/>
              <a:gd name="T33" fmla="*/ 268 h 400"/>
              <a:gd name="T34" fmla="*/ 303 w 352"/>
              <a:gd name="T35" fmla="*/ 109 h 400"/>
              <a:gd name="T36" fmla="*/ 251 w 352"/>
              <a:gd name="T37" fmla="*/ 123 h 400"/>
              <a:gd name="T38" fmla="*/ 243 w 352"/>
              <a:gd name="T39" fmla="*/ 122 h 400"/>
              <a:gd name="T40" fmla="*/ 280 w 352"/>
              <a:gd name="T41" fmla="*/ 85 h 400"/>
              <a:gd name="T42" fmla="*/ 239 w 352"/>
              <a:gd name="T43" fmla="*/ 111 h 400"/>
              <a:gd name="T44" fmla="*/ 280 w 352"/>
              <a:gd name="T45" fmla="*/ 85 h 400"/>
              <a:gd name="T46" fmla="*/ 218 w 352"/>
              <a:gd name="T47" fmla="*/ 315 h 400"/>
              <a:gd name="T48" fmla="*/ 183 w 352"/>
              <a:gd name="T49" fmla="*/ 326 h 400"/>
              <a:gd name="T50" fmla="*/ 169 w 352"/>
              <a:gd name="T51" fmla="*/ 344 h 400"/>
              <a:gd name="T52" fmla="*/ 147 w 352"/>
              <a:gd name="T53" fmla="*/ 322 h 400"/>
              <a:gd name="T54" fmla="*/ 122 w 352"/>
              <a:gd name="T55" fmla="*/ 300 h 400"/>
              <a:gd name="T56" fmla="*/ 155 w 352"/>
              <a:gd name="T57" fmla="*/ 280 h 400"/>
              <a:gd name="T58" fmla="*/ 169 w 352"/>
              <a:gd name="T59" fmla="*/ 301 h 400"/>
              <a:gd name="T60" fmla="*/ 142 w 352"/>
              <a:gd name="T61" fmla="*/ 258 h 400"/>
              <a:gd name="T62" fmla="*/ 122 w 352"/>
              <a:gd name="T63" fmla="*/ 225 h 400"/>
              <a:gd name="T64" fmla="*/ 169 w 352"/>
              <a:gd name="T65" fmla="*/ 184 h 400"/>
              <a:gd name="T66" fmla="*/ 183 w 352"/>
              <a:gd name="T67" fmla="*/ 175 h 400"/>
              <a:gd name="T68" fmla="*/ 215 w 352"/>
              <a:gd name="T69" fmla="*/ 194 h 400"/>
              <a:gd name="T70" fmla="*/ 195 w 352"/>
              <a:gd name="T71" fmla="*/ 223 h 400"/>
              <a:gd name="T72" fmla="*/ 183 w 352"/>
              <a:gd name="T73" fmla="*/ 209 h 400"/>
              <a:gd name="T74" fmla="*/ 221 w 352"/>
              <a:gd name="T75" fmla="*/ 252 h 400"/>
              <a:gd name="T76" fmla="*/ 230 w 352"/>
              <a:gd name="T77" fmla="*/ 301 h 4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352"/>
              <a:gd name="T118" fmla="*/ 0 h 400"/>
              <a:gd name="T119" fmla="*/ 352 w 352"/>
              <a:gd name="T120" fmla="*/ 400 h 40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4" name="Freeform 285"/>
          <p:cNvSpPr>
            <a:spLocks noEditPoints="1"/>
          </p:cNvSpPr>
          <p:nvPr/>
        </p:nvSpPr>
        <p:spPr bwMode="auto">
          <a:xfrm>
            <a:off x="6057839" y="4881086"/>
            <a:ext cx="348359" cy="354972"/>
          </a:xfrm>
          <a:custGeom>
            <a:avLst/>
            <a:gdLst>
              <a:gd name="T0" fmla="*/ 101 w 201"/>
              <a:gd name="T1" fmla="*/ 60 h 203"/>
              <a:gd name="T2" fmla="*/ 58 w 201"/>
              <a:gd name="T3" fmla="*/ 103 h 203"/>
              <a:gd name="T4" fmla="*/ 101 w 201"/>
              <a:gd name="T5" fmla="*/ 147 h 203"/>
              <a:gd name="T6" fmla="*/ 144 w 201"/>
              <a:gd name="T7" fmla="*/ 103 h 203"/>
              <a:gd name="T8" fmla="*/ 101 w 201"/>
              <a:gd name="T9" fmla="*/ 60 h 203"/>
              <a:gd name="T10" fmla="*/ 180 w 201"/>
              <a:gd name="T11" fmla="*/ 101 h 203"/>
              <a:gd name="T12" fmla="*/ 180 w 201"/>
              <a:gd name="T13" fmla="*/ 95 h 203"/>
              <a:gd name="T14" fmla="*/ 201 w 201"/>
              <a:gd name="T15" fmla="*/ 90 h 203"/>
              <a:gd name="T16" fmla="*/ 193 w 201"/>
              <a:gd name="T17" fmla="*/ 61 h 203"/>
              <a:gd name="T18" fmla="*/ 172 w 201"/>
              <a:gd name="T19" fmla="*/ 67 h 203"/>
              <a:gd name="T20" fmla="*/ 162 w 201"/>
              <a:gd name="T21" fmla="*/ 51 h 203"/>
              <a:gd name="T22" fmla="*/ 176 w 201"/>
              <a:gd name="T23" fmla="*/ 34 h 203"/>
              <a:gd name="T24" fmla="*/ 153 w 201"/>
              <a:gd name="T25" fmla="*/ 15 h 203"/>
              <a:gd name="T26" fmla="*/ 139 w 201"/>
              <a:gd name="T27" fmla="*/ 32 h 203"/>
              <a:gd name="T28" fmla="*/ 115 w 201"/>
              <a:gd name="T29" fmla="*/ 23 h 203"/>
              <a:gd name="T30" fmla="*/ 115 w 201"/>
              <a:gd name="T31" fmla="*/ 1 h 203"/>
              <a:gd name="T32" fmla="*/ 101 w 201"/>
              <a:gd name="T33" fmla="*/ 0 h 203"/>
              <a:gd name="T34" fmla="*/ 86 w 201"/>
              <a:gd name="T35" fmla="*/ 1 h 203"/>
              <a:gd name="T36" fmla="*/ 86 w 201"/>
              <a:gd name="T37" fmla="*/ 23 h 203"/>
              <a:gd name="T38" fmla="*/ 68 w 201"/>
              <a:gd name="T39" fmla="*/ 29 h 203"/>
              <a:gd name="T40" fmla="*/ 55 w 201"/>
              <a:gd name="T41" fmla="*/ 11 h 203"/>
              <a:gd name="T42" fmla="*/ 31 w 201"/>
              <a:gd name="T43" fmla="*/ 28 h 203"/>
              <a:gd name="T44" fmla="*/ 43 w 201"/>
              <a:gd name="T45" fmla="*/ 46 h 203"/>
              <a:gd name="T46" fmla="*/ 32 w 201"/>
              <a:gd name="T47" fmla="*/ 60 h 203"/>
              <a:gd name="T48" fmla="*/ 12 w 201"/>
              <a:gd name="T49" fmla="*/ 53 h 203"/>
              <a:gd name="T50" fmla="*/ 1 w 201"/>
              <a:gd name="T51" fmla="*/ 81 h 203"/>
              <a:gd name="T52" fmla="*/ 22 w 201"/>
              <a:gd name="T53" fmla="*/ 88 h 203"/>
              <a:gd name="T54" fmla="*/ 21 w 201"/>
              <a:gd name="T55" fmla="*/ 101 h 203"/>
              <a:gd name="T56" fmla="*/ 21 w 201"/>
              <a:gd name="T57" fmla="*/ 107 h 203"/>
              <a:gd name="T58" fmla="*/ 0 w 201"/>
              <a:gd name="T59" fmla="*/ 113 h 203"/>
              <a:gd name="T60" fmla="*/ 7 w 201"/>
              <a:gd name="T61" fmla="*/ 142 h 203"/>
              <a:gd name="T62" fmla="*/ 28 w 201"/>
              <a:gd name="T63" fmla="*/ 136 h 203"/>
              <a:gd name="T64" fmla="*/ 39 w 201"/>
              <a:gd name="T65" fmla="*/ 152 h 203"/>
              <a:gd name="T66" fmla="*/ 25 w 201"/>
              <a:gd name="T67" fmla="*/ 169 h 203"/>
              <a:gd name="T68" fmla="*/ 47 w 201"/>
              <a:gd name="T69" fmla="*/ 188 h 203"/>
              <a:gd name="T70" fmla="*/ 61 w 201"/>
              <a:gd name="T71" fmla="*/ 171 h 203"/>
              <a:gd name="T72" fmla="*/ 86 w 201"/>
              <a:gd name="T73" fmla="*/ 180 h 203"/>
              <a:gd name="T74" fmla="*/ 86 w 201"/>
              <a:gd name="T75" fmla="*/ 202 h 203"/>
              <a:gd name="T76" fmla="*/ 101 w 201"/>
              <a:gd name="T77" fmla="*/ 203 h 203"/>
              <a:gd name="T78" fmla="*/ 115 w 201"/>
              <a:gd name="T79" fmla="*/ 202 h 203"/>
              <a:gd name="T80" fmla="*/ 115 w 201"/>
              <a:gd name="T81" fmla="*/ 180 h 203"/>
              <a:gd name="T82" fmla="*/ 134 w 201"/>
              <a:gd name="T83" fmla="*/ 174 h 203"/>
              <a:gd name="T84" fmla="*/ 146 w 201"/>
              <a:gd name="T85" fmla="*/ 192 h 203"/>
              <a:gd name="T86" fmla="*/ 170 w 201"/>
              <a:gd name="T87" fmla="*/ 175 h 203"/>
              <a:gd name="T88" fmla="*/ 158 w 201"/>
              <a:gd name="T89" fmla="*/ 157 h 203"/>
              <a:gd name="T90" fmla="*/ 169 w 201"/>
              <a:gd name="T91" fmla="*/ 142 h 203"/>
              <a:gd name="T92" fmla="*/ 190 w 201"/>
              <a:gd name="T93" fmla="*/ 150 h 203"/>
              <a:gd name="T94" fmla="*/ 200 w 201"/>
              <a:gd name="T95" fmla="*/ 121 h 203"/>
              <a:gd name="T96" fmla="*/ 179 w 201"/>
              <a:gd name="T97" fmla="*/ 114 h 203"/>
              <a:gd name="T98" fmla="*/ 180 w 201"/>
              <a:gd name="T99" fmla="*/ 101 h 203"/>
              <a:gd name="T100" fmla="*/ 101 w 201"/>
              <a:gd name="T101" fmla="*/ 158 h 203"/>
              <a:gd name="T102" fmla="*/ 47 w 201"/>
              <a:gd name="T103" fmla="*/ 103 h 203"/>
              <a:gd name="T104" fmla="*/ 101 w 201"/>
              <a:gd name="T105" fmla="*/ 49 h 203"/>
              <a:gd name="T106" fmla="*/ 155 w 201"/>
              <a:gd name="T107" fmla="*/ 103 h 203"/>
              <a:gd name="T108" fmla="*/ 101 w 201"/>
              <a:gd name="T109" fmla="*/ 158 h 20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01"/>
              <a:gd name="T166" fmla="*/ 0 h 203"/>
              <a:gd name="T167" fmla="*/ 201 w 201"/>
              <a:gd name="T168" fmla="*/ 203 h 20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01" h="203">
                <a:moveTo>
                  <a:pt x="101" y="60"/>
                </a:moveTo>
                <a:cubicBezTo>
                  <a:pt x="77" y="60"/>
                  <a:pt x="58" y="80"/>
                  <a:pt x="58" y="103"/>
                </a:cubicBezTo>
                <a:cubicBezTo>
                  <a:pt x="58" y="127"/>
                  <a:pt x="77" y="147"/>
                  <a:pt x="101" y="147"/>
                </a:cubicBezTo>
                <a:cubicBezTo>
                  <a:pt x="125" y="147"/>
                  <a:pt x="144" y="127"/>
                  <a:pt x="144" y="103"/>
                </a:cubicBezTo>
                <a:cubicBezTo>
                  <a:pt x="144" y="80"/>
                  <a:pt x="125" y="60"/>
                  <a:pt x="101" y="60"/>
                </a:cubicBezTo>
                <a:close/>
                <a:moveTo>
                  <a:pt x="180" y="101"/>
                </a:moveTo>
                <a:cubicBezTo>
                  <a:pt x="180" y="99"/>
                  <a:pt x="180" y="97"/>
                  <a:pt x="180" y="95"/>
                </a:cubicBezTo>
                <a:cubicBezTo>
                  <a:pt x="201" y="90"/>
                  <a:pt x="201" y="90"/>
                  <a:pt x="201" y="90"/>
                </a:cubicBezTo>
                <a:cubicBezTo>
                  <a:pt x="200" y="80"/>
                  <a:pt x="197" y="70"/>
                  <a:pt x="193" y="61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0" y="61"/>
                  <a:pt x="166" y="56"/>
                  <a:pt x="162" y="51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0" y="27"/>
                  <a:pt x="162" y="20"/>
                  <a:pt x="153" y="15"/>
                </a:cubicBezTo>
                <a:cubicBezTo>
                  <a:pt x="139" y="32"/>
                  <a:pt x="139" y="32"/>
                  <a:pt x="139" y="32"/>
                </a:cubicBezTo>
                <a:cubicBezTo>
                  <a:pt x="132" y="28"/>
                  <a:pt x="124" y="25"/>
                  <a:pt x="115" y="23"/>
                </a:cubicBezTo>
                <a:cubicBezTo>
                  <a:pt x="115" y="1"/>
                  <a:pt x="115" y="1"/>
                  <a:pt x="115" y="1"/>
                </a:cubicBezTo>
                <a:cubicBezTo>
                  <a:pt x="111" y="1"/>
                  <a:pt x="106" y="0"/>
                  <a:pt x="101" y="0"/>
                </a:cubicBezTo>
                <a:cubicBezTo>
                  <a:pt x="95" y="0"/>
                  <a:pt x="91" y="1"/>
                  <a:pt x="86" y="1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4"/>
                  <a:pt x="73" y="26"/>
                  <a:pt x="68" y="29"/>
                </a:cubicBezTo>
                <a:cubicBezTo>
                  <a:pt x="55" y="11"/>
                  <a:pt x="55" y="11"/>
                  <a:pt x="55" y="11"/>
                </a:cubicBezTo>
                <a:cubicBezTo>
                  <a:pt x="46" y="15"/>
                  <a:pt x="38" y="21"/>
                  <a:pt x="31" y="28"/>
                </a:cubicBezTo>
                <a:cubicBezTo>
                  <a:pt x="43" y="46"/>
                  <a:pt x="43" y="46"/>
                  <a:pt x="43" y="46"/>
                </a:cubicBezTo>
                <a:cubicBezTo>
                  <a:pt x="39" y="50"/>
                  <a:pt x="35" y="55"/>
                  <a:pt x="32" y="60"/>
                </a:cubicBezTo>
                <a:cubicBezTo>
                  <a:pt x="12" y="53"/>
                  <a:pt x="12" y="53"/>
                  <a:pt x="12" y="53"/>
                </a:cubicBezTo>
                <a:cubicBezTo>
                  <a:pt x="7" y="62"/>
                  <a:pt x="3" y="71"/>
                  <a:pt x="1" y="81"/>
                </a:cubicBezTo>
                <a:cubicBezTo>
                  <a:pt x="22" y="88"/>
                  <a:pt x="22" y="88"/>
                  <a:pt x="22" y="88"/>
                </a:cubicBezTo>
                <a:cubicBezTo>
                  <a:pt x="21" y="93"/>
                  <a:pt x="21" y="97"/>
                  <a:pt x="21" y="101"/>
                </a:cubicBezTo>
                <a:cubicBezTo>
                  <a:pt x="21" y="103"/>
                  <a:pt x="21" y="105"/>
                  <a:pt x="21" y="107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23"/>
                  <a:pt x="4" y="133"/>
                  <a:pt x="7" y="142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1" y="142"/>
                  <a:pt x="35" y="147"/>
                  <a:pt x="39" y="152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31" y="176"/>
                  <a:pt x="39" y="182"/>
                  <a:pt x="47" y="188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69" y="175"/>
                  <a:pt x="77" y="178"/>
                  <a:pt x="86" y="180"/>
                </a:cubicBezTo>
                <a:cubicBezTo>
                  <a:pt x="86" y="202"/>
                  <a:pt x="86" y="202"/>
                  <a:pt x="86" y="202"/>
                </a:cubicBezTo>
                <a:cubicBezTo>
                  <a:pt x="91" y="202"/>
                  <a:pt x="95" y="203"/>
                  <a:pt x="101" y="203"/>
                </a:cubicBezTo>
                <a:cubicBezTo>
                  <a:pt x="106" y="203"/>
                  <a:pt x="111" y="202"/>
                  <a:pt x="115" y="202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22" y="179"/>
                  <a:pt x="128" y="177"/>
                  <a:pt x="134" y="174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55" y="188"/>
                  <a:pt x="163" y="182"/>
                  <a:pt x="170" y="175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62" y="153"/>
                  <a:pt x="166" y="148"/>
                  <a:pt x="169" y="142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94" y="141"/>
                  <a:pt x="198" y="131"/>
                  <a:pt x="200" y="121"/>
                </a:cubicBezTo>
                <a:cubicBezTo>
                  <a:pt x="179" y="114"/>
                  <a:pt x="179" y="114"/>
                  <a:pt x="179" y="114"/>
                </a:cubicBezTo>
                <a:cubicBezTo>
                  <a:pt x="180" y="110"/>
                  <a:pt x="180" y="106"/>
                  <a:pt x="180" y="101"/>
                </a:cubicBezTo>
                <a:close/>
                <a:moveTo>
                  <a:pt x="101" y="158"/>
                </a:moveTo>
                <a:cubicBezTo>
                  <a:pt x="71" y="158"/>
                  <a:pt x="47" y="133"/>
                  <a:pt x="47" y="103"/>
                </a:cubicBezTo>
                <a:cubicBezTo>
                  <a:pt x="47" y="73"/>
                  <a:pt x="71" y="49"/>
                  <a:pt x="101" y="49"/>
                </a:cubicBezTo>
                <a:cubicBezTo>
                  <a:pt x="131" y="49"/>
                  <a:pt x="155" y="73"/>
                  <a:pt x="155" y="103"/>
                </a:cubicBezTo>
                <a:cubicBezTo>
                  <a:pt x="155" y="133"/>
                  <a:pt x="131" y="158"/>
                  <a:pt x="101" y="15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5" name="Freeform 10"/>
          <p:cNvSpPr>
            <a:spLocks noEditPoints="1"/>
          </p:cNvSpPr>
          <p:nvPr/>
        </p:nvSpPr>
        <p:spPr bwMode="auto">
          <a:xfrm>
            <a:off x="6575967" y="4510679"/>
            <a:ext cx="432141" cy="403478"/>
          </a:xfrm>
          <a:custGeom>
            <a:avLst/>
            <a:gdLst>
              <a:gd name="T0" fmla="*/ 401 w 415"/>
              <a:gd name="T1" fmla="*/ 70 h 390"/>
              <a:gd name="T2" fmla="*/ 102 w 415"/>
              <a:gd name="T3" fmla="*/ 70 h 390"/>
              <a:gd name="T4" fmla="*/ 82 w 415"/>
              <a:gd name="T5" fmla="*/ 27 h 390"/>
              <a:gd name="T6" fmla="*/ 3 w 415"/>
              <a:gd name="T7" fmla="*/ 10 h 390"/>
              <a:gd name="T8" fmla="*/ 66 w 415"/>
              <a:gd name="T9" fmla="*/ 49 h 390"/>
              <a:gd name="T10" fmla="*/ 128 w 415"/>
              <a:gd name="T11" fmla="*/ 254 h 390"/>
              <a:gd name="T12" fmla="*/ 110 w 415"/>
              <a:gd name="T13" fmla="*/ 319 h 390"/>
              <a:gd name="T14" fmla="*/ 129 w 415"/>
              <a:gd name="T15" fmla="*/ 324 h 390"/>
              <a:gd name="T16" fmla="*/ 159 w 415"/>
              <a:gd name="T17" fmla="*/ 390 h 390"/>
              <a:gd name="T18" fmla="*/ 188 w 415"/>
              <a:gd name="T19" fmla="*/ 324 h 390"/>
              <a:gd name="T20" fmla="*/ 265 w 415"/>
              <a:gd name="T21" fmla="*/ 351 h 390"/>
              <a:gd name="T22" fmla="*/ 344 w 415"/>
              <a:gd name="T23" fmla="*/ 351 h 390"/>
              <a:gd name="T24" fmla="*/ 346 w 415"/>
              <a:gd name="T25" fmla="*/ 324 h 390"/>
              <a:gd name="T26" fmla="*/ 346 w 415"/>
              <a:gd name="T27" fmla="*/ 302 h 390"/>
              <a:gd name="T28" fmla="*/ 147 w 415"/>
              <a:gd name="T29" fmla="*/ 268 h 390"/>
              <a:gd name="T30" fmla="*/ 346 w 415"/>
              <a:gd name="T31" fmla="*/ 269 h 390"/>
              <a:gd name="T32" fmla="*/ 414 w 415"/>
              <a:gd name="T33" fmla="*/ 87 h 390"/>
              <a:gd name="T34" fmla="*/ 159 w 415"/>
              <a:gd name="T35" fmla="*/ 368 h 390"/>
              <a:gd name="T36" fmla="*/ 159 w 415"/>
              <a:gd name="T37" fmla="*/ 333 h 390"/>
              <a:gd name="T38" fmla="*/ 159 w 415"/>
              <a:gd name="T39" fmla="*/ 368 h 390"/>
              <a:gd name="T40" fmla="*/ 287 w 415"/>
              <a:gd name="T41" fmla="*/ 351 h 390"/>
              <a:gd name="T42" fmla="*/ 322 w 415"/>
              <a:gd name="T43" fmla="*/ 351 h 390"/>
              <a:gd name="T44" fmla="*/ 374 w 415"/>
              <a:gd name="T45" fmla="*/ 126 h 390"/>
              <a:gd name="T46" fmla="*/ 306 w 415"/>
              <a:gd name="T47" fmla="*/ 97 h 390"/>
              <a:gd name="T48" fmla="*/ 374 w 415"/>
              <a:gd name="T49" fmla="*/ 126 h 390"/>
              <a:gd name="T50" fmla="*/ 306 w 415"/>
              <a:gd name="T51" fmla="*/ 187 h 390"/>
              <a:gd name="T52" fmla="*/ 365 w 415"/>
              <a:gd name="T53" fmla="*/ 153 h 390"/>
              <a:gd name="T54" fmla="*/ 219 w 415"/>
              <a:gd name="T55" fmla="*/ 153 h 390"/>
              <a:gd name="T56" fmla="*/ 280 w 415"/>
              <a:gd name="T57" fmla="*/ 187 h 390"/>
              <a:gd name="T58" fmla="*/ 219 w 415"/>
              <a:gd name="T59" fmla="*/ 153 h 390"/>
              <a:gd name="T60" fmla="*/ 219 w 415"/>
              <a:gd name="T61" fmla="*/ 242 h 390"/>
              <a:gd name="T62" fmla="*/ 280 w 415"/>
              <a:gd name="T63" fmla="*/ 214 h 390"/>
              <a:gd name="T64" fmla="*/ 130 w 415"/>
              <a:gd name="T65" fmla="*/ 153 h 390"/>
              <a:gd name="T66" fmla="*/ 192 w 415"/>
              <a:gd name="T67" fmla="*/ 187 h 390"/>
              <a:gd name="T68" fmla="*/ 130 w 415"/>
              <a:gd name="T69" fmla="*/ 153 h 390"/>
              <a:gd name="T70" fmla="*/ 280 w 415"/>
              <a:gd name="T71" fmla="*/ 97 h 390"/>
              <a:gd name="T72" fmla="*/ 219 w 415"/>
              <a:gd name="T73" fmla="*/ 126 h 390"/>
              <a:gd name="T74" fmla="*/ 192 w 415"/>
              <a:gd name="T75" fmla="*/ 97 h 390"/>
              <a:gd name="T76" fmla="*/ 121 w 415"/>
              <a:gd name="T77" fmla="*/ 126 h 390"/>
              <a:gd name="T78" fmla="*/ 192 w 415"/>
              <a:gd name="T79" fmla="*/ 97 h 390"/>
              <a:gd name="T80" fmla="*/ 192 w 415"/>
              <a:gd name="T81" fmla="*/ 214 h 390"/>
              <a:gd name="T82" fmla="*/ 161 w 415"/>
              <a:gd name="T83" fmla="*/ 242 h 390"/>
              <a:gd name="T84" fmla="*/ 306 w 415"/>
              <a:gd name="T85" fmla="*/ 242 h 390"/>
              <a:gd name="T86" fmla="*/ 346 w 415"/>
              <a:gd name="T87" fmla="*/ 214 h 390"/>
              <a:gd name="T88" fmla="*/ 306 w 415"/>
              <a:gd name="T89" fmla="*/ 242 h 39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415"/>
              <a:gd name="T136" fmla="*/ 0 h 390"/>
              <a:gd name="T137" fmla="*/ 415 w 415"/>
              <a:gd name="T138" fmla="*/ 390 h 39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415" h="390">
                <a:moveTo>
                  <a:pt x="412" y="76"/>
                </a:moveTo>
                <a:cubicBezTo>
                  <a:pt x="410" y="72"/>
                  <a:pt x="406" y="70"/>
                  <a:pt x="401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03" y="70"/>
                  <a:pt x="102" y="70"/>
                  <a:pt x="102" y="70"/>
                </a:cubicBezTo>
                <a:cubicBezTo>
                  <a:pt x="89" y="35"/>
                  <a:pt x="89" y="35"/>
                  <a:pt x="89" y="35"/>
                </a:cubicBezTo>
                <a:cubicBezTo>
                  <a:pt x="88" y="31"/>
                  <a:pt x="85" y="28"/>
                  <a:pt x="82" y="27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0"/>
                  <a:pt x="5" y="3"/>
                  <a:pt x="3" y="10"/>
                </a:cubicBezTo>
                <a:cubicBezTo>
                  <a:pt x="0" y="17"/>
                  <a:pt x="3" y="25"/>
                  <a:pt x="10" y="27"/>
                </a:cubicBezTo>
                <a:cubicBezTo>
                  <a:pt x="66" y="49"/>
                  <a:pt x="66" y="49"/>
                  <a:pt x="66" y="49"/>
                </a:cubicBezTo>
                <a:cubicBezTo>
                  <a:pt x="135" y="247"/>
                  <a:pt x="135" y="247"/>
                  <a:pt x="135" y="247"/>
                </a:cubicBezTo>
                <a:cubicBezTo>
                  <a:pt x="132" y="248"/>
                  <a:pt x="130" y="251"/>
                  <a:pt x="128" y="254"/>
                </a:cubicBezTo>
                <a:cubicBezTo>
                  <a:pt x="109" y="309"/>
                  <a:pt x="109" y="309"/>
                  <a:pt x="109" y="309"/>
                </a:cubicBezTo>
                <a:cubicBezTo>
                  <a:pt x="107" y="313"/>
                  <a:pt x="108" y="316"/>
                  <a:pt x="110" y="319"/>
                </a:cubicBezTo>
                <a:cubicBezTo>
                  <a:pt x="112" y="322"/>
                  <a:pt x="115" y="324"/>
                  <a:pt x="119" y="324"/>
                </a:cubicBezTo>
                <a:cubicBezTo>
                  <a:pt x="129" y="324"/>
                  <a:pt x="129" y="324"/>
                  <a:pt x="129" y="324"/>
                </a:cubicBezTo>
                <a:cubicBezTo>
                  <a:pt x="123" y="331"/>
                  <a:pt x="119" y="340"/>
                  <a:pt x="119" y="351"/>
                </a:cubicBezTo>
                <a:cubicBezTo>
                  <a:pt x="119" y="372"/>
                  <a:pt x="137" y="390"/>
                  <a:pt x="159" y="390"/>
                </a:cubicBezTo>
                <a:cubicBezTo>
                  <a:pt x="181" y="390"/>
                  <a:pt x="198" y="372"/>
                  <a:pt x="198" y="351"/>
                </a:cubicBezTo>
                <a:cubicBezTo>
                  <a:pt x="198" y="340"/>
                  <a:pt x="194" y="331"/>
                  <a:pt x="188" y="324"/>
                </a:cubicBezTo>
                <a:cubicBezTo>
                  <a:pt x="275" y="324"/>
                  <a:pt x="275" y="324"/>
                  <a:pt x="275" y="324"/>
                </a:cubicBezTo>
                <a:cubicBezTo>
                  <a:pt x="268" y="331"/>
                  <a:pt x="265" y="340"/>
                  <a:pt x="265" y="351"/>
                </a:cubicBezTo>
                <a:cubicBezTo>
                  <a:pt x="265" y="372"/>
                  <a:pt x="282" y="390"/>
                  <a:pt x="304" y="390"/>
                </a:cubicBezTo>
                <a:cubicBezTo>
                  <a:pt x="326" y="390"/>
                  <a:pt x="344" y="372"/>
                  <a:pt x="344" y="351"/>
                </a:cubicBezTo>
                <a:cubicBezTo>
                  <a:pt x="344" y="340"/>
                  <a:pt x="340" y="331"/>
                  <a:pt x="334" y="324"/>
                </a:cubicBezTo>
                <a:cubicBezTo>
                  <a:pt x="346" y="324"/>
                  <a:pt x="346" y="324"/>
                  <a:pt x="346" y="324"/>
                </a:cubicBezTo>
                <a:cubicBezTo>
                  <a:pt x="352" y="324"/>
                  <a:pt x="357" y="319"/>
                  <a:pt x="357" y="313"/>
                </a:cubicBezTo>
                <a:cubicBezTo>
                  <a:pt x="357" y="307"/>
                  <a:pt x="352" y="302"/>
                  <a:pt x="346" y="302"/>
                </a:cubicBezTo>
                <a:cubicBezTo>
                  <a:pt x="135" y="302"/>
                  <a:pt x="135" y="302"/>
                  <a:pt x="135" y="302"/>
                </a:cubicBezTo>
                <a:cubicBezTo>
                  <a:pt x="147" y="268"/>
                  <a:pt x="147" y="268"/>
                  <a:pt x="147" y="268"/>
                </a:cubicBezTo>
                <a:cubicBezTo>
                  <a:pt x="148" y="268"/>
                  <a:pt x="150" y="269"/>
                  <a:pt x="152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52" y="269"/>
                  <a:pt x="357" y="265"/>
                  <a:pt x="359" y="260"/>
                </a:cubicBezTo>
                <a:cubicBezTo>
                  <a:pt x="414" y="87"/>
                  <a:pt x="414" y="87"/>
                  <a:pt x="414" y="87"/>
                </a:cubicBezTo>
                <a:cubicBezTo>
                  <a:pt x="415" y="83"/>
                  <a:pt x="415" y="79"/>
                  <a:pt x="412" y="76"/>
                </a:cubicBezTo>
                <a:moveTo>
                  <a:pt x="159" y="368"/>
                </a:moveTo>
                <a:cubicBezTo>
                  <a:pt x="149" y="368"/>
                  <a:pt x="141" y="360"/>
                  <a:pt x="141" y="351"/>
                </a:cubicBezTo>
                <a:cubicBezTo>
                  <a:pt x="141" y="341"/>
                  <a:pt x="149" y="333"/>
                  <a:pt x="159" y="333"/>
                </a:cubicBezTo>
                <a:cubicBezTo>
                  <a:pt x="168" y="333"/>
                  <a:pt x="176" y="341"/>
                  <a:pt x="176" y="351"/>
                </a:cubicBezTo>
                <a:cubicBezTo>
                  <a:pt x="176" y="360"/>
                  <a:pt x="168" y="368"/>
                  <a:pt x="159" y="368"/>
                </a:cubicBezTo>
                <a:moveTo>
                  <a:pt x="304" y="368"/>
                </a:moveTo>
                <a:cubicBezTo>
                  <a:pt x="295" y="368"/>
                  <a:pt x="287" y="360"/>
                  <a:pt x="287" y="351"/>
                </a:cubicBezTo>
                <a:cubicBezTo>
                  <a:pt x="287" y="341"/>
                  <a:pt x="295" y="333"/>
                  <a:pt x="304" y="333"/>
                </a:cubicBezTo>
                <a:cubicBezTo>
                  <a:pt x="314" y="333"/>
                  <a:pt x="322" y="341"/>
                  <a:pt x="322" y="351"/>
                </a:cubicBezTo>
                <a:cubicBezTo>
                  <a:pt x="322" y="360"/>
                  <a:pt x="314" y="368"/>
                  <a:pt x="304" y="368"/>
                </a:cubicBezTo>
                <a:moveTo>
                  <a:pt x="374" y="126"/>
                </a:moveTo>
                <a:cubicBezTo>
                  <a:pt x="306" y="126"/>
                  <a:pt x="306" y="126"/>
                  <a:pt x="306" y="126"/>
                </a:cubicBezTo>
                <a:cubicBezTo>
                  <a:pt x="306" y="97"/>
                  <a:pt x="306" y="97"/>
                  <a:pt x="306" y="97"/>
                </a:cubicBezTo>
                <a:cubicBezTo>
                  <a:pt x="383" y="97"/>
                  <a:pt x="383" y="97"/>
                  <a:pt x="383" y="97"/>
                </a:cubicBezTo>
                <a:lnTo>
                  <a:pt x="374" y="126"/>
                </a:lnTo>
                <a:close/>
                <a:moveTo>
                  <a:pt x="354" y="187"/>
                </a:moveTo>
                <a:cubicBezTo>
                  <a:pt x="306" y="187"/>
                  <a:pt x="306" y="187"/>
                  <a:pt x="306" y="187"/>
                </a:cubicBezTo>
                <a:cubicBezTo>
                  <a:pt x="306" y="153"/>
                  <a:pt x="306" y="153"/>
                  <a:pt x="306" y="153"/>
                </a:cubicBezTo>
                <a:cubicBezTo>
                  <a:pt x="365" y="153"/>
                  <a:pt x="365" y="153"/>
                  <a:pt x="365" y="153"/>
                </a:cubicBezTo>
                <a:lnTo>
                  <a:pt x="354" y="187"/>
                </a:lnTo>
                <a:close/>
                <a:moveTo>
                  <a:pt x="219" y="153"/>
                </a:moveTo>
                <a:cubicBezTo>
                  <a:pt x="280" y="153"/>
                  <a:pt x="280" y="153"/>
                  <a:pt x="280" y="153"/>
                </a:cubicBezTo>
                <a:cubicBezTo>
                  <a:pt x="280" y="187"/>
                  <a:pt x="280" y="187"/>
                  <a:pt x="280" y="187"/>
                </a:cubicBezTo>
                <a:cubicBezTo>
                  <a:pt x="219" y="187"/>
                  <a:pt x="219" y="187"/>
                  <a:pt x="219" y="187"/>
                </a:cubicBezTo>
                <a:lnTo>
                  <a:pt x="219" y="153"/>
                </a:lnTo>
                <a:close/>
                <a:moveTo>
                  <a:pt x="280" y="242"/>
                </a:moveTo>
                <a:cubicBezTo>
                  <a:pt x="219" y="242"/>
                  <a:pt x="219" y="242"/>
                  <a:pt x="219" y="242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280" y="214"/>
                  <a:pt x="280" y="214"/>
                  <a:pt x="280" y="214"/>
                </a:cubicBezTo>
                <a:lnTo>
                  <a:pt x="280" y="242"/>
                </a:lnTo>
                <a:close/>
                <a:moveTo>
                  <a:pt x="130" y="153"/>
                </a:moveTo>
                <a:cubicBezTo>
                  <a:pt x="192" y="153"/>
                  <a:pt x="192" y="153"/>
                  <a:pt x="192" y="153"/>
                </a:cubicBezTo>
                <a:cubicBezTo>
                  <a:pt x="192" y="187"/>
                  <a:pt x="192" y="187"/>
                  <a:pt x="192" y="187"/>
                </a:cubicBezTo>
                <a:cubicBezTo>
                  <a:pt x="142" y="187"/>
                  <a:pt x="142" y="187"/>
                  <a:pt x="142" y="187"/>
                </a:cubicBezTo>
                <a:lnTo>
                  <a:pt x="130" y="153"/>
                </a:lnTo>
                <a:close/>
                <a:moveTo>
                  <a:pt x="219" y="97"/>
                </a:moveTo>
                <a:cubicBezTo>
                  <a:pt x="280" y="97"/>
                  <a:pt x="280" y="97"/>
                  <a:pt x="280" y="97"/>
                </a:cubicBezTo>
                <a:cubicBezTo>
                  <a:pt x="280" y="126"/>
                  <a:pt x="280" y="126"/>
                  <a:pt x="280" y="126"/>
                </a:cubicBezTo>
                <a:cubicBezTo>
                  <a:pt x="219" y="126"/>
                  <a:pt x="219" y="126"/>
                  <a:pt x="219" y="126"/>
                </a:cubicBezTo>
                <a:lnTo>
                  <a:pt x="219" y="97"/>
                </a:lnTo>
                <a:close/>
                <a:moveTo>
                  <a:pt x="192" y="97"/>
                </a:moveTo>
                <a:cubicBezTo>
                  <a:pt x="192" y="126"/>
                  <a:pt x="192" y="126"/>
                  <a:pt x="192" y="126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11" y="97"/>
                  <a:pt x="111" y="97"/>
                  <a:pt x="111" y="97"/>
                </a:cubicBezTo>
                <a:lnTo>
                  <a:pt x="192" y="97"/>
                </a:lnTo>
                <a:close/>
                <a:moveTo>
                  <a:pt x="151" y="214"/>
                </a:moveTo>
                <a:cubicBezTo>
                  <a:pt x="192" y="214"/>
                  <a:pt x="192" y="214"/>
                  <a:pt x="192" y="214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161" y="242"/>
                  <a:pt x="161" y="242"/>
                  <a:pt x="161" y="242"/>
                </a:cubicBezTo>
                <a:lnTo>
                  <a:pt x="151" y="214"/>
                </a:lnTo>
                <a:close/>
                <a:moveTo>
                  <a:pt x="306" y="242"/>
                </a:moveTo>
                <a:cubicBezTo>
                  <a:pt x="306" y="214"/>
                  <a:pt x="306" y="214"/>
                  <a:pt x="306" y="214"/>
                </a:cubicBezTo>
                <a:cubicBezTo>
                  <a:pt x="346" y="214"/>
                  <a:pt x="346" y="214"/>
                  <a:pt x="346" y="214"/>
                </a:cubicBezTo>
                <a:cubicBezTo>
                  <a:pt x="337" y="242"/>
                  <a:pt x="337" y="242"/>
                  <a:pt x="337" y="242"/>
                </a:cubicBezTo>
                <a:lnTo>
                  <a:pt x="306" y="2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zh-CN" altLang="en-US" sz="180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66" name="文本框 34"/>
          <p:cNvSpPr txBox="1">
            <a:spLocks noChangeArrowheads="1"/>
          </p:cNvSpPr>
          <p:nvPr/>
        </p:nvSpPr>
        <p:spPr bwMode="auto">
          <a:xfrm>
            <a:off x="3021323" y="3020233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07</a:t>
            </a:r>
          </a:p>
        </p:txBody>
      </p:sp>
      <p:sp>
        <p:nvSpPr>
          <p:cNvPr id="67" name="文本框 35"/>
          <p:cNvSpPr txBox="1">
            <a:spLocks noChangeArrowheads="1"/>
          </p:cNvSpPr>
          <p:nvPr/>
        </p:nvSpPr>
        <p:spPr bwMode="auto">
          <a:xfrm>
            <a:off x="2232645" y="3573637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68" name="文本框 36"/>
          <p:cNvSpPr txBox="1">
            <a:spLocks noChangeArrowheads="1"/>
          </p:cNvSpPr>
          <p:nvPr/>
        </p:nvSpPr>
        <p:spPr bwMode="auto">
          <a:xfrm>
            <a:off x="3635399" y="6148846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05</a:t>
            </a:r>
          </a:p>
        </p:txBody>
      </p:sp>
      <p:sp>
        <p:nvSpPr>
          <p:cNvPr id="69" name="文本框 37"/>
          <p:cNvSpPr txBox="1">
            <a:spLocks noChangeArrowheads="1"/>
          </p:cNvSpPr>
          <p:nvPr/>
        </p:nvSpPr>
        <p:spPr bwMode="auto">
          <a:xfrm>
            <a:off x="2840756" y="6702252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70" name="文本框 38"/>
          <p:cNvSpPr txBox="1">
            <a:spLocks noChangeArrowheads="1"/>
          </p:cNvSpPr>
          <p:nvPr/>
        </p:nvSpPr>
        <p:spPr bwMode="auto">
          <a:xfrm>
            <a:off x="2887970" y="4775255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06</a:t>
            </a:r>
          </a:p>
        </p:txBody>
      </p:sp>
      <p:sp>
        <p:nvSpPr>
          <p:cNvPr id="71" name="文本框 39"/>
          <p:cNvSpPr txBox="1">
            <a:spLocks noChangeArrowheads="1"/>
          </p:cNvSpPr>
          <p:nvPr/>
        </p:nvSpPr>
        <p:spPr bwMode="auto">
          <a:xfrm>
            <a:off x="2181508" y="5339685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72" name="文本框 40"/>
          <p:cNvSpPr txBox="1">
            <a:spLocks noChangeArrowheads="1"/>
          </p:cNvSpPr>
          <p:nvPr/>
        </p:nvSpPr>
        <p:spPr bwMode="auto">
          <a:xfrm>
            <a:off x="4554800" y="1117488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08</a:t>
            </a:r>
          </a:p>
        </p:txBody>
      </p:sp>
      <p:sp>
        <p:nvSpPr>
          <p:cNvPr id="73" name="文本框 41"/>
          <p:cNvSpPr txBox="1">
            <a:spLocks noChangeArrowheads="1"/>
          </p:cNvSpPr>
          <p:nvPr/>
        </p:nvSpPr>
        <p:spPr bwMode="auto">
          <a:xfrm>
            <a:off x="3955277" y="1681917"/>
            <a:ext cx="18261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</a:t>
            </a:r>
            <a:r>
              <a:rPr lang="zh-CN" altLang="en-US" sz="16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74" name="文本框 42"/>
          <p:cNvSpPr txBox="1">
            <a:spLocks noChangeArrowheads="1"/>
          </p:cNvSpPr>
          <p:nvPr/>
        </p:nvSpPr>
        <p:spPr bwMode="auto">
          <a:xfrm>
            <a:off x="6711097" y="6296569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04</a:t>
            </a:r>
          </a:p>
        </p:txBody>
      </p:sp>
      <p:sp>
        <p:nvSpPr>
          <p:cNvPr id="75" name="文本框 43"/>
          <p:cNvSpPr txBox="1">
            <a:spLocks noChangeArrowheads="1"/>
          </p:cNvSpPr>
          <p:nvPr/>
        </p:nvSpPr>
        <p:spPr bwMode="auto">
          <a:xfrm>
            <a:off x="6250942" y="6852179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76" name="文本框 44"/>
          <p:cNvSpPr txBox="1">
            <a:spLocks noChangeArrowheads="1"/>
          </p:cNvSpPr>
          <p:nvPr/>
        </p:nvSpPr>
        <p:spPr bwMode="auto">
          <a:xfrm>
            <a:off x="6536918" y="1276234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77" name="文本框 45"/>
          <p:cNvSpPr txBox="1">
            <a:spLocks noChangeArrowheads="1"/>
          </p:cNvSpPr>
          <p:nvPr/>
        </p:nvSpPr>
        <p:spPr bwMode="auto">
          <a:xfrm>
            <a:off x="6049069" y="1728093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78" name="文本框 46"/>
          <p:cNvSpPr txBox="1">
            <a:spLocks noChangeArrowheads="1"/>
          </p:cNvSpPr>
          <p:nvPr/>
        </p:nvSpPr>
        <p:spPr bwMode="auto">
          <a:xfrm>
            <a:off x="8595124" y="2900113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sp>
        <p:nvSpPr>
          <p:cNvPr id="79" name="文本框 47"/>
          <p:cNvSpPr txBox="1">
            <a:spLocks noChangeArrowheads="1"/>
          </p:cNvSpPr>
          <p:nvPr/>
        </p:nvSpPr>
        <p:spPr bwMode="auto">
          <a:xfrm>
            <a:off x="8111359" y="3477771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  <p:sp>
        <p:nvSpPr>
          <p:cNvPr id="80" name="文本框 48"/>
          <p:cNvSpPr txBox="1">
            <a:spLocks noChangeArrowheads="1"/>
          </p:cNvSpPr>
          <p:nvPr/>
        </p:nvSpPr>
        <p:spPr bwMode="auto">
          <a:xfrm>
            <a:off x="8354281" y="4748798"/>
            <a:ext cx="62709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en-US" altLang="zh-CN" sz="280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81" name="文本框 49"/>
          <p:cNvSpPr txBox="1">
            <a:spLocks noChangeArrowheads="1"/>
          </p:cNvSpPr>
          <p:nvPr/>
        </p:nvSpPr>
        <p:spPr bwMode="auto">
          <a:xfrm>
            <a:off x="7895335" y="5286057"/>
            <a:ext cx="1826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zh-CN" altLang="en-US" sz="1600" dirty="0">
                <a:solidFill>
                  <a:srgbClr val="000000">
                    <a:lumMod val="85000"/>
                    <a:lumOff val="15000"/>
                  </a:srgbClr>
                </a:solidFill>
                <a:latin typeface="幼圆" pitchFamily="49" charset="-122"/>
                <a:ea typeface="微软雅黑" pitchFamily="34" charset="-122"/>
              </a:rPr>
              <a:t>输入文本文字内容</a:t>
            </a:r>
            <a:endParaRPr lang="zh-CN" altLang="en-US" sz="1600" dirty="0">
              <a:solidFill>
                <a:srgbClr val="000000">
                  <a:lumMod val="85000"/>
                  <a:lumOff val="15000"/>
                </a:srgbClr>
              </a:solidFill>
              <a:latin typeface="幼圆" pitchFamily="49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8771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23084</TotalTime>
  <Words>308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1370</cp:revision>
  <dcterms:created xsi:type="dcterms:W3CDTF">2009-02-11T05:37:22Z</dcterms:created>
  <dcterms:modified xsi:type="dcterms:W3CDTF">2019-08-30T15:10:59Z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