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310" y="-4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2"/>
          <p:cNvGrpSpPr/>
          <p:nvPr/>
        </p:nvGrpSpPr>
        <p:grpSpPr>
          <a:xfrm>
            <a:off x="2591573" y="4246759"/>
            <a:ext cx="6564312" cy="3903663"/>
            <a:chOff x="2853294" y="4223532"/>
            <a:chExt cx="6564312" cy="3903663"/>
          </a:xfrm>
        </p:grpSpPr>
        <p:sp>
          <p:nvSpPr>
            <p:cNvPr id="75" name="Freeform 5"/>
            <p:cNvSpPr>
              <a:spLocks/>
            </p:cNvSpPr>
            <p:nvPr/>
          </p:nvSpPr>
          <p:spPr bwMode="auto">
            <a:xfrm>
              <a:off x="4813856" y="5423682"/>
              <a:ext cx="3922713" cy="2166938"/>
            </a:xfrm>
            <a:custGeom>
              <a:avLst/>
              <a:gdLst>
                <a:gd name="T0" fmla="*/ 1622 w 1665"/>
                <a:gd name="T1" fmla="*/ 605 h 920"/>
                <a:gd name="T2" fmla="*/ 1624 w 1665"/>
                <a:gd name="T3" fmla="*/ 629 h 920"/>
                <a:gd name="T4" fmla="*/ 1466 w 1665"/>
                <a:gd name="T5" fmla="*/ 788 h 920"/>
                <a:gd name="T6" fmla="*/ 1375 w 1665"/>
                <a:gd name="T7" fmla="*/ 759 h 920"/>
                <a:gd name="T8" fmla="*/ 1257 w 1665"/>
                <a:gd name="T9" fmla="*/ 802 h 920"/>
                <a:gd name="T10" fmla="*/ 1073 w 1665"/>
                <a:gd name="T11" fmla="*/ 633 h 920"/>
                <a:gd name="T12" fmla="*/ 924 w 1665"/>
                <a:gd name="T13" fmla="*/ 709 h 920"/>
                <a:gd name="T14" fmla="*/ 792 w 1665"/>
                <a:gd name="T15" fmla="*/ 653 h 920"/>
                <a:gd name="T16" fmla="*/ 689 w 1665"/>
                <a:gd name="T17" fmla="*/ 718 h 920"/>
                <a:gd name="T18" fmla="*/ 690 w 1665"/>
                <a:gd name="T19" fmla="*/ 737 h 920"/>
                <a:gd name="T20" fmla="*/ 506 w 1665"/>
                <a:gd name="T21" fmla="*/ 920 h 920"/>
                <a:gd name="T22" fmla="*/ 340 w 1665"/>
                <a:gd name="T23" fmla="*/ 816 h 920"/>
                <a:gd name="T24" fmla="*/ 236 w 1665"/>
                <a:gd name="T25" fmla="*/ 840 h 920"/>
                <a:gd name="T26" fmla="*/ 0 w 1665"/>
                <a:gd name="T27" fmla="*/ 604 h 920"/>
                <a:gd name="T28" fmla="*/ 126 w 1665"/>
                <a:gd name="T29" fmla="*/ 395 h 920"/>
                <a:gd name="T30" fmla="*/ 258 w 1665"/>
                <a:gd name="T31" fmla="*/ 304 h 920"/>
                <a:gd name="T32" fmla="*/ 497 w 1665"/>
                <a:gd name="T33" fmla="*/ 112 h 920"/>
                <a:gd name="T34" fmla="*/ 601 w 1665"/>
                <a:gd name="T35" fmla="*/ 135 h 920"/>
                <a:gd name="T36" fmla="*/ 819 w 1665"/>
                <a:gd name="T37" fmla="*/ 0 h 920"/>
                <a:gd name="T38" fmla="*/ 1032 w 1665"/>
                <a:gd name="T39" fmla="*/ 124 h 920"/>
                <a:gd name="T40" fmla="*/ 1073 w 1665"/>
                <a:gd name="T41" fmla="*/ 120 h 920"/>
                <a:gd name="T42" fmla="*/ 1251 w 1665"/>
                <a:gd name="T43" fmla="*/ 259 h 920"/>
                <a:gd name="T44" fmla="*/ 1358 w 1665"/>
                <a:gd name="T45" fmla="*/ 351 h 920"/>
                <a:gd name="T46" fmla="*/ 1481 w 1665"/>
                <a:gd name="T47" fmla="*/ 304 h 920"/>
                <a:gd name="T48" fmla="*/ 1665 w 1665"/>
                <a:gd name="T49" fmla="*/ 488 h 920"/>
                <a:gd name="T50" fmla="*/ 1622 w 1665"/>
                <a:gd name="T51" fmla="*/ 605 h 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65" h="920">
                  <a:moveTo>
                    <a:pt x="1622" y="605"/>
                  </a:moveTo>
                  <a:cubicBezTo>
                    <a:pt x="1624" y="613"/>
                    <a:pt x="1624" y="621"/>
                    <a:pt x="1624" y="629"/>
                  </a:cubicBezTo>
                  <a:cubicBezTo>
                    <a:pt x="1624" y="717"/>
                    <a:pt x="1553" y="788"/>
                    <a:pt x="1466" y="788"/>
                  </a:cubicBezTo>
                  <a:cubicBezTo>
                    <a:pt x="1432" y="788"/>
                    <a:pt x="1401" y="777"/>
                    <a:pt x="1375" y="759"/>
                  </a:cubicBezTo>
                  <a:cubicBezTo>
                    <a:pt x="1343" y="786"/>
                    <a:pt x="1302" y="802"/>
                    <a:pt x="1257" y="802"/>
                  </a:cubicBezTo>
                  <a:cubicBezTo>
                    <a:pt x="1160" y="802"/>
                    <a:pt x="1081" y="728"/>
                    <a:pt x="1073" y="633"/>
                  </a:cubicBezTo>
                  <a:cubicBezTo>
                    <a:pt x="1040" y="679"/>
                    <a:pt x="986" y="709"/>
                    <a:pt x="924" y="709"/>
                  </a:cubicBezTo>
                  <a:cubicBezTo>
                    <a:pt x="872" y="709"/>
                    <a:pt x="825" y="688"/>
                    <a:pt x="792" y="653"/>
                  </a:cubicBezTo>
                  <a:cubicBezTo>
                    <a:pt x="766" y="685"/>
                    <a:pt x="731" y="709"/>
                    <a:pt x="689" y="718"/>
                  </a:cubicBezTo>
                  <a:cubicBezTo>
                    <a:pt x="690" y="724"/>
                    <a:pt x="690" y="730"/>
                    <a:pt x="690" y="737"/>
                  </a:cubicBezTo>
                  <a:cubicBezTo>
                    <a:pt x="690" y="838"/>
                    <a:pt x="608" y="920"/>
                    <a:pt x="506" y="920"/>
                  </a:cubicBezTo>
                  <a:cubicBezTo>
                    <a:pt x="433" y="920"/>
                    <a:pt x="370" y="878"/>
                    <a:pt x="340" y="816"/>
                  </a:cubicBezTo>
                  <a:cubicBezTo>
                    <a:pt x="309" y="831"/>
                    <a:pt x="274" y="840"/>
                    <a:pt x="236" y="840"/>
                  </a:cubicBezTo>
                  <a:cubicBezTo>
                    <a:pt x="106" y="840"/>
                    <a:pt x="0" y="734"/>
                    <a:pt x="0" y="604"/>
                  </a:cubicBezTo>
                  <a:cubicBezTo>
                    <a:pt x="0" y="513"/>
                    <a:pt x="51" y="434"/>
                    <a:pt x="126" y="395"/>
                  </a:cubicBezTo>
                  <a:cubicBezTo>
                    <a:pt x="159" y="351"/>
                    <a:pt x="205" y="319"/>
                    <a:pt x="258" y="304"/>
                  </a:cubicBezTo>
                  <a:cubicBezTo>
                    <a:pt x="282" y="194"/>
                    <a:pt x="380" y="112"/>
                    <a:pt x="497" y="112"/>
                  </a:cubicBezTo>
                  <a:cubicBezTo>
                    <a:pt x="534" y="112"/>
                    <a:pt x="569" y="120"/>
                    <a:pt x="601" y="135"/>
                  </a:cubicBezTo>
                  <a:cubicBezTo>
                    <a:pt x="641" y="55"/>
                    <a:pt x="724" y="0"/>
                    <a:pt x="819" y="0"/>
                  </a:cubicBezTo>
                  <a:cubicBezTo>
                    <a:pt x="911" y="0"/>
                    <a:pt x="990" y="50"/>
                    <a:pt x="1032" y="124"/>
                  </a:cubicBezTo>
                  <a:cubicBezTo>
                    <a:pt x="1045" y="121"/>
                    <a:pt x="1059" y="120"/>
                    <a:pt x="1073" y="120"/>
                  </a:cubicBezTo>
                  <a:cubicBezTo>
                    <a:pt x="1159" y="120"/>
                    <a:pt x="1231" y="179"/>
                    <a:pt x="1251" y="259"/>
                  </a:cubicBezTo>
                  <a:cubicBezTo>
                    <a:pt x="1298" y="275"/>
                    <a:pt x="1336" y="308"/>
                    <a:pt x="1358" y="351"/>
                  </a:cubicBezTo>
                  <a:cubicBezTo>
                    <a:pt x="1390" y="322"/>
                    <a:pt x="1433" y="304"/>
                    <a:pt x="1481" y="304"/>
                  </a:cubicBezTo>
                  <a:cubicBezTo>
                    <a:pt x="1582" y="304"/>
                    <a:pt x="1665" y="386"/>
                    <a:pt x="1665" y="488"/>
                  </a:cubicBezTo>
                  <a:cubicBezTo>
                    <a:pt x="1665" y="532"/>
                    <a:pt x="1649" y="573"/>
                    <a:pt x="1622" y="605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6" name="Freeform 6"/>
            <p:cNvSpPr>
              <a:spLocks/>
            </p:cNvSpPr>
            <p:nvPr/>
          </p:nvSpPr>
          <p:spPr bwMode="auto">
            <a:xfrm>
              <a:off x="2853294" y="5557032"/>
              <a:ext cx="3921125" cy="2168525"/>
            </a:xfrm>
            <a:custGeom>
              <a:avLst/>
              <a:gdLst>
                <a:gd name="T0" fmla="*/ 42 w 1664"/>
                <a:gd name="T1" fmla="*/ 605 h 920"/>
                <a:gd name="T2" fmla="*/ 40 w 1664"/>
                <a:gd name="T3" fmla="*/ 629 h 920"/>
                <a:gd name="T4" fmla="*/ 198 w 1664"/>
                <a:gd name="T5" fmla="*/ 788 h 920"/>
                <a:gd name="T6" fmla="*/ 290 w 1664"/>
                <a:gd name="T7" fmla="*/ 759 h 920"/>
                <a:gd name="T8" fmla="*/ 408 w 1664"/>
                <a:gd name="T9" fmla="*/ 802 h 920"/>
                <a:gd name="T10" fmla="*/ 591 w 1664"/>
                <a:gd name="T11" fmla="*/ 633 h 920"/>
                <a:gd name="T12" fmla="*/ 740 w 1664"/>
                <a:gd name="T13" fmla="*/ 709 h 920"/>
                <a:gd name="T14" fmla="*/ 873 w 1664"/>
                <a:gd name="T15" fmla="*/ 652 h 920"/>
                <a:gd name="T16" fmla="*/ 975 w 1664"/>
                <a:gd name="T17" fmla="*/ 718 h 920"/>
                <a:gd name="T18" fmla="*/ 974 w 1664"/>
                <a:gd name="T19" fmla="*/ 736 h 920"/>
                <a:gd name="T20" fmla="*/ 1158 w 1664"/>
                <a:gd name="T21" fmla="*/ 920 h 920"/>
                <a:gd name="T22" fmla="*/ 1324 w 1664"/>
                <a:gd name="T23" fmla="*/ 815 h 920"/>
                <a:gd name="T24" fmla="*/ 1428 w 1664"/>
                <a:gd name="T25" fmla="*/ 840 h 920"/>
                <a:gd name="T26" fmla="*/ 1664 w 1664"/>
                <a:gd name="T27" fmla="*/ 604 h 920"/>
                <a:gd name="T28" fmla="*/ 1538 w 1664"/>
                <a:gd name="T29" fmla="*/ 395 h 920"/>
                <a:gd name="T30" fmla="*/ 1406 w 1664"/>
                <a:gd name="T31" fmla="*/ 304 h 920"/>
                <a:gd name="T32" fmla="*/ 1168 w 1664"/>
                <a:gd name="T33" fmla="*/ 112 h 920"/>
                <a:gd name="T34" fmla="*/ 1063 w 1664"/>
                <a:gd name="T35" fmla="*/ 135 h 920"/>
                <a:gd name="T36" fmla="*/ 845 w 1664"/>
                <a:gd name="T37" fmla="*/ 0 h 920"/>
                <a:gd name="T38" fmla="*/ 632 w 1664"/>
                <a:gd name="T39" fmla="*/ 124 h 920"/>
                <a:gd name="T40" fmla="*/ 592 w 1664"/>
                <a:gd name="T41" fmla="*/ 120 h 920"/>
                <a:gd name="T42" fmla="*/ 413 w 1664"/>
                <a:gd name="T43" fmla="*/ 259 h 920"/>
                <a:gd name="T44" fmla="*/ 307 w 1664"/>
                <a:gd name="T45" fmla="*/ 351 h 920"/>
                <a:gd name="T46" fmla="*/ 184 w 1664"/>
                <a:gd name="T47" fmla="*/ 304 h 920"/>
                <a:gd name="T48" fmla="*/ 0 w 1664"/>
                <a:gd name="T49" fmla="*/ 488 h 920"/>
                <a:gd name="T50" fmla="*/ 42 w 1664"/>
                <a:gd name="T51" fmla="*/ 605 h 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64" h="920">
                  <a:moveTo>
                    <a:pt x="42" y="605"/>
                  </a:moveTo>
                  <a:cubicBezTo>
                    <a:pt x="41" y="613"/>
                    <a:pt x="40" y="621"/>
                    <a:pt x="40" y="629"/>
                  </a:cubicBezTo>
                  <a:cubicBezTo>
                    <a:pt x="40" y="717"/>
                    <a:pt x="111" y="788"/>
                    <a:pt x="198" y="788"/>
                  </a:cubicBezTo>
                  <a:cubicBezTo>
                    <a:pt x="232" y="788"/>
                    <a:pt x="264" y="777"/>
                    <a:pt x="290" y="759"/>
                  </a:cubicBezTo>
                  <a:cubicBezTo>
                    <a:pt x="322" y="786"/>
                    <a:pt x="363" y="802"/>
                    <a:pt x="408" y="802"/>
                  </a:cubicBezTo>
                  <a:cubicBezTo>
                    <a:pt x="504" y="802"/>
                    <a:pt x="583" y="728"/>
                    <a:pt x="591" y="633"/>
                  </a:cubicBezTo>
                  <a:cubicBezTo>
                    <a:pt x="625" y="679"/>
                    <a:pt x="679" y="709"/>
                    <a:pt x="740" y="709"/>
                  </a:cubicBezTo>
                  <a:cubicBezTo>
                    <a:pt x="792" y="709"/>
                    <a:pt x="839" y="687"/>
                    <a:pt x="873" y="652"/>
                  </a:cubicBezTo>
                  <a:cubicBezTo>
                    <a:pt x="898" y="685"/>
                    <a:pt x="934" y="708"/>
                    <a:pt x="975" y="718"/>
                  </a:cubicBezTo>
                  <a:cubicBezTo>
                    <a:pt x="974" y="724"/>
                    <a:pt x="974" y="730"/>
                    <a:pt x="974" y="736"/>
                  </a:cubicBezTo>
                  <a:cubicBezTo>
                    <a:pt x="974" y="838"/>
                    <a:pt x="1056" y="920"/>
                    <a:pt x="1158" y="920"/>
                  </a:cubicBezTo>
                  <a:cubicBezTo>
                    <a:pt x="1231" y="920"/>
                    <a:pt x="1295" y="877"/>
                    <a:pt x="1324" y="815"/>
                  </a:cubicBezTo>
                  <a:cubicBezTo>
                    <a:pt x="1356" y="831"/>
                    <a:pt x="1391" y="840"/>
                    <a:pt x="1428" y="840"/>
                  </a:cubicBezTo>
                  <a:cubicBezTo>
                    <a:pt x="1559" y="840"/>
                    <a:pt x="1664" y="734"/>
                    <a:pt x="1664" y="604"/>
                  </a:cubicBezTo>
                  <a:cubicBezTo>
                    <a:pt x="1664" y="513"/>
                    <a:pt x="1613" y="434"/>
                    <a:pt x="1538" y="395"/>
                  </a:cubicBezTo>
                  <a:cubicBezTo>
                    <a:pt x="1506" y="351"/>
                    <a:pt x="1460" y="319"/>
                    <a:pt x="1406" y="304"/>
                  </a:cubicBezTo>
                  <a:cubicBezTo>
                    <a:pt x="1383" y="194"/>
                    <a:pt x="1285" y="112"/>
                    <a:pt x="1168" y="112"/>
                  </a:cubicBezTo>
                  <a:cubicBezTo>
                    <a:pt x="1130" y="112"/>
                    <a:pt x="1095" y="120"/>
                    <a:pt x="1063" y="135"/>
                  </a:cubicBezTo>
                  <a:cubicBezTo>
                    <a:pt x="1023" y="55"/>
                    <a:pt x="941" y="0"/>
                    <a:pt x="845" y="0"/>
                  </a:cubicBezTo>
                  <a:cubicBezTo>
                    <a:pt x="754" y="0"/>
                    <a:pt x="674" y="50"/>
                    <a:pt x="632" y="124"/>
                  </a:cubicBezTo>
                  <a:cubicBezTo>
                    <a:pt x="619" y="121"/>
                    <a:pt x="606" y="120"/>
                    <a:pt x="592" y="120"/>
                  </a:cubicBezTo>
                  <a:cubicBezTo>
                    <a:pt x="506" y="120"/>
                    <a:pt x="433" y="179"/>
                    <a:pt x="413" y="259"/>
                  </a:cubicBezTo>
                  <a:cubicBezTo>
                    <a:pt x="367" y="274"/>
                    <a:pt x="329" y="308"/>
                    <a:pt x="307" y="351"/>
                  </a:cubicBezTo>
                  <a:cubicBezTo>
                    <a:pt x="274" y="321"/>
                    <a:pt x="231" y="304"/>
                    <a:pt x="184" y="304"/>
                  </a:cubicBezTo>
                  <a:cubicBezTo>
                    <a:pt x="82" y="304"/>
                    <a:pt x="0" y="386"/>
                    <a:pt x="0" y="488"/>
                  </a:cubicBezTo>
                  <a:cubicBezTo>
                    <a:pt x="0" y="532"/>
                    <a:pt x="16" y="573"/>
                    <a:pt x="42" y="605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7" name="Freeform 7"/>
            <p:cNvSpPr>
              <a:spLocks/>
            </p:cNvSpPr>
            <p:nvPr/>
          </p:nvSpPr>
          <p:spPr bwMode="auto">
            <a:xfrm>
              <a:off x="5496481" y="5639582"/>
              <a:ext cx="3921125" cy="2170113"/>
            </a:xfrm>
            <a:custGeom>
              <a:avLst/>
              <a:gdLst>
                <a:gd name="T0" fmla="*/ 42 w 1664"/>
                <a:gd name="T1" fmla="*/ 316 h 921"/>
                <a:gd name="T2" fmla="*/ 40 w 1664"/>
                <a:gd name="T3" fmla="*/ 292 h 921"/>
                <a:gd name="T4" fmla="*/ 198 w 1664"/>
                <a:gd name="T5" fmla="*/ 133 h 921"/>
                <a:gd name="T6" fmla="*/ 290 w 1664"/>
                <a:gd name="T7" fmla="*/ 162 h 921"/>
                <a:gd name="T8" fmla="*/ 408 w 1664"/>
                <a:gd name="T9" fmla="*/ 119 h 921"/>
                <a:gd name="T10" fmla="*/ 591 w 1664"/>
                <a:gd name="T11" fmla="*/ 287 h 921"/>
                <a:gd name="T12" fmla="*/ 740 w 1664"/>
                <a:gd name="T13" fmla="*/ 212 h 921"/>
                <a:gd name="T14" fmla="*/ 873 w 1664"/>
                <a:gd name="T15" fmla="*/ 268 h 921"/>
                <a:gd name="T16" fmla="*/ 975 w 1664"/>
                <a:gd name="T17" fmla="*/ 202 h 921"/>
                <a:gd name="T18" fmla="*/ 974 w 1664"/>
                <a:gd name="T19" fmla="*/ 184 h 921"/>
                <a:gd name="T20" fmla="*/ 1158 w 1664"/>
                <a:gd name="T21" fmla="*/ 0 h 921"/>
                <a:gd name="T22" fmla="*/ 1324 w 1664"/>
                <a:gd name="T23" fmla="*/ 105 h 921"/>
                <a:gd name="T24" fmla="*/ 1428 w 1664"/>
                <a:gd name="T25" fmla="*/ 81 h 921"/>
                <a:gd name="T26" fmla="*/ 1664 w 1664"/>
                <a:gd name="T27" fmla="*/ 317 h 921"/>
                <a:gd name="T28" fmla="*/ 1538 w 1664"/>
                <a:gd name="T29" fmla="*/ 526 h 921"/>
                <a:gd name="T30" fmla="*/ 1406 w 1664"/>
                <a:gd name="T31" fmla="*/ 616 h 921"/>
                <a:gd name="T32" fmla="*/ 1168 w 1664"/>
                <a:gd name="T33" fmla="*/ 809 h 921"/>
                <a:gd name="T34" fmla="*/ 1063 w 1664"/>
                <a:gd name="T35" fmla="*/ 786 h 921"/>
                <a:gd name="T36" fmla="*/ 845 w 1664"/>
                <a:gd name="T37" fmla="*/ 921 h 921"/>
                <a:gd name="T38" fmla="*/ 632 w 1664"/>
                <a:gd name="T39" fmla="*/ 797 h 921"/>
                <a:gd name="T40" fmla="*/ 592 w 1664"/>
                <a:gd name="T41" fmla="*/ 801 h 921"/>
                <a:gd name="T42" fmla="*/ 413 w 1664"/>
                <a:gd name="T43" fmla="*/ 662 h 921"/>
                <a:gd name="T44" fmla="*/ 307 w 1664"/>
                <a:gd name="T45" fmla="*/ 570 h 921"/>
                <a:gd name="T46" fmla="*/ 184 w 1664"/>
                <a:gd name="T47" fmla="*/ 617 h 921"/>
                <a:gd name="T48" fmla="*/ 0 w 1664"/>
                <a:gd name="T49" fmla="*/ 433 h 921"/>
                <a:gd name="T50" fmla="*/ 42 w 1664"/>
                <a:gd name="T51" fmla="*/ 316 h 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64" h="921">
                  <a:moveTo>
                    <a:pt x="42" y="316"/>
                  </a:moveTo>
                  <a:cubicBezTo>
                    <a:pt x="41" y="308"/>
                    <a:pt x="40" y="300"/>
                    <a:pt x="40" y="292"/>
                  </a:cubicBezTo>
                  <a:cubicBezTo>
                    <a:pt x="40" y="204"/>
                    <a:pt x="111" y="133"/>
                    <a:pt x="198" y="133"/>
                  </a:cubicBezTo>
                  <a:cubicBezTo>
                    <a:pt x="232" y="133"/>
                    <a:pt x="264" y="144"/>
                    <a:pt x="290" y="162"/>
                  </a:cubicBezTo>
                  <a:cubicBezTo>
                    <a:pt x="322" y="135"/>
                    <a:pt x="363" y="119"/>
                    <a:pt x="408" y="119"/>
                  </a:cubicBezTo>
                  <a:cubicBezTo>
                    <a:pt x="504" y="119"/>
                    <a:pt x="583" y="193"/>
                    <a:pt x="591" y="287"/>
                  </a:cubicBezTo>
                  <a:cubicBezTo>
                    <a:pt x="624" y="242"/>
                    <a:pt x="679" y="212"/>
                    <a:pt x="740" y="212"/>
                  </a:cubicBezTo>
                  <a:cubicBezTo>
                    <a:pt x="792" y="212"/>
                    <a:pt x="839" y="233"/>
                    <a:pt x="873" y="268"/>
                  </a:cubicBezTo>
                  <a:cubicBezTo>
                    <a:pt x="898" y="236"/>
                    <a:pt x="934" y="212"/>
                    <a:pt x="975" y="202"/>
                  </a:cubicBezTo>
                  <a:cubicBezTo>
                    <a:pt x="974" y="197"/>
                    <a:pt x="974" y="191"/>
                    <a:pt x="974" y="184"/>
                  </a:cubicBezTo>
                  <a:cubicBezTo>
                    <a:pt x="974" y="83"/>
                    <a:pt x="1056" y="0"/>
                    <a:pt x="1158" y="0"/>
                  </a:cubicBezTo>
                  <a:cubicBezTo>
                    <a:pt x="1231" y="0"/>
                    <a:pt x="1294" y="43"/>
                    <a:pt x="1324" y="105"/>
                  </a:cubicBezTo>
                  <a:cubicBezTo>
                    <a:pt x="1355" y="90"/>
                    <a:pt x="1391" y="81"/>
                    <a:pt x="1428" y="81"/>
                  </a:cubicBezTo>
                  <a:cubicBezTo>
                    <a:pt x="1559" y="81"/>
                    <a:pt x="1664" y="187"/>
                    <a:pt x="1664" y="317"/>
                  </a:cubicBezTo>
                  <a:cubicBezTo>
                    <a:pt x="1664" y="408"/>
                    <a:pt x="1613" y="487"/>
                    <a:pt x="1538" y="526"/>
                  </a:cubicBezTo>
                  <a:cubicBezTo>
                    <a:pt x="1506" y="570"/>
                    <a:pt x="1460" y="602"/>
                    <a:pt x="1406" y="616"/>
                  </a:cubicBezTo>
                  <a:cubicBezTo>
                    <a:pt x="1382" y="726"/>
                    <a:pt x="1285" y="809"/>
                    <a:pt x="1168" y="809"/>
                  </a:cubicBezTo>
                  <a:cubicBezTo>
                    <a:pt x="1130" y="809"/>
                    <a:pt x="1095" y="801"/>
                    <a:pt x="1063" y="786"/>
                  </a:cubicBezTo>
                  <a:cubicBezTo>
                    <a:pt x="1023" y="866"/>
                    <a:pt x="941" y="921"/>
                    <a:pt x="845" y="921"/>
                  </a:cubicBezTo>
                  <a:cubicBezTo>
                    <a:pt x="754" y="921"/>
                    <a:pt x="674" y="871"/>
                    <a:pt x="632" y="797"/>
                  </a:cubicBezTo>
                  <a:cubicBezTo>
                    <a:pt x="619" y="800"/>
                    <a:pt x="606" y="801"/>
                    <a:pt x="592" y="801"/>
                  </a:cubicBezTo>
                  <a:cubicBezTo>
                    <a:pt x="505" y="801"/>
                    <a:pt x="433" y="742"/>
                    <a:pt x="413" y="662"/>
                  </a:cubicBezTo>
                  <a:cubicBezTo>
                    <a:pt x="367" y="646"/>
                    <a:pt x="328" y="613"/>
                    <a:pt x="307" y="570"/>
                  </a:cubicBezTo>
                  <a:cubicBezTo>
                    <a:pt x="274" y="599"/>
                    <a:pt x="231" y="617"/>
                    <a:pt x="184" y="617"/>
                  </a:cubicBezTo>
                  <a:cubicBezTo>
                    <a:pt x="82" y="617"/>
                    <a:pt x="0" y="535"/>
                    <a:pt x="0" y="433"/>
                  </a:cubicBezTo>
                  <a:cubicBezTo>
                    <a:pt x="0" y="389"/>
                    <a:pt x="15" y="348"/>
                    <a:pt x="42" y="316"/>
                  </a:cubicBez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8" name="Freeform 8"/>
            <p:cNvSpPr>
              <a:spLocks/>
            </p:cNvSpPr>
            <p:nvPr/>
          </p:nvSpPr>
          <p:spPr bwMode="auto">
            <a:xfrm>
              <a:off x="3970894" y="4223532"/>
              <a:ext cx="3922713" cy="3903663"/>
            </a:xfrm>
            <a:custGeom>
              <a:avLst/>
              <a:gdLst>
                <a:gd name="T0" fmla="*/ 1623 w 1665"/>
                <a:gd name="T1" fmla="*/ 1052 h 1657"/>
                <a:gd name="T2" fmla="*/ 1624 w 1665"/>
                <a:gd name="T3" fmla="*/ 1028 h 1657"/>
                <a:gd name="T4" fmla="*/ 1466 w 1665"/>
                <a:gd name="T5" fmla="*/ 869 h 1657"/>
                <a:gd name="T6" fmla="*/ 1375 w 1665"/>
                <a:gd name="T7" fmla="*/ 898 h 1657"/>
                <a:gd name="T8" fmla="*/ 1257 w 1665"/>
                <a:gd name="T9" fmla="*/ 855 h 1657"/>
                <a:gd name="T10" fmla="*/ 1073 w 1665"/>
                <a:gd name="T11" fmla="*/ 1024 h 1657"/>
                <a:gd name="T12" fmla="*/ 983 w 1665"/>
                <a:gd name="T13" fmla="*/ 957 h 1657"/>
                <a:gd name="T14" fmla="*/ 983 w 1665"/>
                <a:gd name="T15" fmla="*/ 0 h 1657"/>
                <a:gd name="T16" fmla="*/ 823 w 1665"/>
                <a:gd name="T17" fmla="*/ 0 h 1657"/>
                <a:gd name="T18" fmla="*/ 823 w 1665"/>
                <a:gd name="T19" fmla="*/ 979 h 1657"/>
                <a:gd name="T20" fmla="*/ 792 w 1665"/>
                <a:gd name="T21" fmla="*/ 1005 h 1657"/>
                <a:gd name="T22" fmla="*/ 690 w 1665"/>
                <a:gd name="T23" fmla="*/ 939 h 1657"/>
                <a:gd name="T24" fmla="*/ 690 w 1665"/>
                <a:gd name="T25" fmla="*/ 921 h 1657"/>
                <a:gd name="T26" fmla="*/ 507 w 1665"/>
                <a:gd name="T27" fmla="*/ 737 h 1657"/>
                <a:gd name="T28" fmla="*/ 340 w 1665"/>
                <a:gd name="T29" fmla="*/ 842 h 1657"/>
                <a:gd name="T30" fmla="*/ 236 w 1665"/>
                <a:gd name="T31" fmla="*/ 817 h 1657"/>
                <a:gd name="T32" fmla="*/ 0 w 1665"/>
                <a:gd name="T33" fmla="*/ 1053 h 1657"/>
                <a:gd name="T34" fmla="*/ 126 w 1665"/>
                <a:gd name="T35" fmla="*/ 1262 h 1657"/>
                <a:gd name="T36" fmla="*/ 258 w 1665"/>
                <a:gd name="T37" fmla="*/ 1353 h 1657"/>
                <a:gd name="T38" fmla="*/ 497 w 1665"/>
                <a:gd name="T39" fmla="*/ 1545 h 1657"/>
                <a:gd name="T40" fmla="*/ 601 w 1665"/>
                <a:gd name="T41" fmla="*/ 1522 h 1657"/>
                <a:gd name="T42" fmla="*/ 820 w 1665"/>
                <a:gd name="T43" fmla="*/ 1657 h 1657"/>
                <a:gd name="T44" fmla="*/ 1032 w 1665"/>
                <a:gd name="T45" fmla="*/ 1533 h 1657"/>
                <a:gd name="T46" fmla="*/ 1073 w 1665"/>
                <a:gd name="T47" fmla="*/ 1537 h 1657"/>
                <a:gd name="T48" fmla="*/ 1251 w 1665"/>
                <a:gd name="T49" fmla="*/ 1398 h 1657"/>
                <a:gd name="T50" fmla="*/ 1358 w 1665"/>
                <a:gd name="T51" fmla="*/ 1306 h 1657"/>
                <a:gd name="T52" fmla="*/ 1481 w 1665"/>
                <a:gd name="T53" fmla="*/ 1353 h 1657"/>
                <a:gd name="T54" fmla="*/ 1665 w 1665"/>
                <a:gd name="T55" fmla="*/ 1170 h 1657"/>
                <a:gd name="T56" fmla="*/ 1623 w 1665"/>
                <a:gd name="T57" fmla="*/ 1052 h 1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65" h="1657">
                  <a:moveTo>
                    <a:pt x="1623" y="1052"/>
                  </a:moveTo>
                  <a:cubicBezTo>
                    <a:pt x="1624" y="1044"/>
                    <a:pt x="1624" y="1036"/>
                    <a:pt x="1624" y="1028"/>
                  </a:cubicBezTo>
                  <a:cubicBezTo>
                    <a:pt x="1624" y="940"/>
                    <a:pt x="1553" y="869"/>
                    <a:pt x="1466" y="869"/>
                  </a:cubicBezTo>
                  <a:cubicBezTo>
                    <a:pt x="1432" y="869"/>
                    <a:pt x="1401" y="880"/>
                    <a:pt x="1375" y="898"/>
                  </a:cubicBezTo>
                  <a:cubicBezTo>
                    <a:pt x="1343" y="871"/>
                    <a:pt x="1302" y="855"/>
                    <a:pt x="1257" y="855"/>
                  </a:cubicBezTo>
                  <a:cubicBezTo>
                    <a:pt x="1160" y="855"/>
                    <a:pt x="1081" y="929"/>
                    <a:pt x="1073" y="1024"/>
                  </a:cubicBezTo>
                  <a:cubicBezTo>
                    <a:pt x="1051" y="993"/>
                    <a:pt x="1020" y="970"/>
                    <a:pt x="983" y="957"/>
                  </a:cubicBezTo>
                  <a:cubicBezTo>
                    <a:pt x="983" y="0"/>
                    <a:pt x="983" y="0"/>
                    <a:pt x="983" y="0"/>
                  </a:cubicBezTo>
                  <a:cubicBezTo>
                    <a:pt x="823" y="0"/>
                    <a:pt x="823" y="0"/>
                    <a:pt x="823" y="0"/>
                  </a:cubicBezTo>
                  <a:cubicBezTo>
                    <a:pt x="823" y="979"/>
                    <a:pt x="823" y="979"/>
                    <a:pt x="823" y="979"/>
                  </a:cubicBezTo>
                  <a:cubicBezTo>
                    <a:pt x="811" y="986"/>
                    <a:pt x="801" y="995"/>
                    <a:pt x="792" y="1005"/>
                  </a:cubicBezTo>
                  <a:cubicBezTo>
                    <a:pt x="766" y="972"/>
                    <a:pt x="731" y="949"/>
                    <a:pt x="690" y="939"/>
                  </a:cubicBezTo>
                  <a:cubicBezTo>
                    <a:pt x="690" y="933"/>
                    <a:pt x="690" y="927"/>
                    <a:pt x="690" y="921"/>
                  </a:cubicBezTo>
                  <a:cubicBezTo>
                    <a:pt x="690" y="819"/>
                    <a:pt x="608" y="737"/>
                    <a:pt x="507" y="737"/>
                  </a:cubicBezTo>
                  <a:cubicBezTo>
                    <a:pt x="433" y="737"/>
                    <a:pt x="370" y="780"/>
                    <a:pt x="340" y="842"/>
                  </a:cubicBezTo>
                  <a:cubicBezTo>
                    <a:pt x="309" y="826"/>
                    <a:pt x="274" y="817"/>
                    <a:pt x="236" y="817"/>
                  </a:cubicBezTo>
                  <a:cubicBezTo>
                    <a:pt x="106" y="817"/>
                    <a:pt x="0" y="923"/>
                    <a:pt x="0" y="1053"/>
                  </a:cubicBezTo>
                  <a:cubicBezTo>
                    <a:pt x="0" y="1144"/>
                    <a:pt x="51" y="1223"/>
                    <a:pt x="126" y="1262"/>
                  </a:cubicBezTo>
                  <a:cubicBezTo>
                    <a:pt x="159" y="1306"/>
                    <a:pt x="205" y="1338"/>
                    <a:pt x="258" y="1353"/>
                  </a:cubicBezTo>
                  <a:cubicBezTo>
                    <a:pt x="282" y="1463"/>
                    <a:pt x="380" y="1545"/>
                    <a:pt x="497" y="1545"/>
                  </a:cubicBezTo>
                  <a:cubicBezTo>
                    <a:pt x="534" y="1545"/>
                    <a:pt x="570" y="1537"/>
                    <a:pt x="601" y="1522"/>
                  </a:cubicBezTo>
                  <a:cubicBezTo>
                    <a:pt x="641" y="1602"/>
                    <a:pt x="724" y="1657"/>
                    <a:pt x="820" y="1657"/>
                  </a:cubicBezTo>
                  <a:cubicBezTo>
                    <a:pt x="911" y="1657"/>
                    <a:pt x="990" y="1607"/>
                    <a:pt x="1032" y="1533"/>
                  </a:cubicBezTo>
                  <a:cubicBezTo>
                    <a:pt x="1045" y="1536"/>
                    <a:pt x="1059" y="1537"/>
                    <a:pt x="1073" y="1537"/>
                  </a:cubicBezTo>
                  <a:cubicBezTo>
                    <a:pt x="1159" y="1537"/>
                    <a:pt x="1231" y="1478"/>
                    <a:pt x="1251" y="1398"/>
                  </a:cubicBezTo>
                  <a:cubicBezTo>
                    <a:pt x="1298" y="1383"/>
                    <a:pt x="1336" y="1349"/>
                    <a:pt x="1358" y="1306"/>
                  </a:cubicBezTo>
                  <a:cubicBezTo>
                    <a:pt x="1390" y="1336"/>
                    <a:pt x="1434" y="1353"/>
                    <a:pt x="1481" y="1353"/>
                  </a:cubicBezTo>
                  <a:cubicBezTo>
                    <a:pt x="1582" y="1353"/>
                    <a:pt x="1665" y="1271"/>
                    <a:pt x="1665" y="1170"/>
                  </a:cubicBezTo>
                  <a:cubicBezTo>
                    <a:pt x="1665" y="1125"/>
                    <a:pt x="1649" y="1084"/>
                    <a:pt x="1623" y="1052"/>
                  </a:cubicBez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9" name="Group 1"/>
          <p:cNvGrpSpPr/>
          <p:nvPr/>
        </p:nvGrpSpPr>
        <p:grpSpPr>
          <a:xfrm>
            <a:off x="4898210" y="1850628"/>
            <a:ext cx="1874838" cy="3494088"/>
            <a:chOff x="5159931" y="1827401"/>
            <a:chExt cx="1874838" cy="3494088"/>
          </a:xfrm>
        </p:grpSpPr>
        <p:sp>
          <p:nvSpPr>
            <p:cNvPr id="80" name="Freeform 9"/>
            <p:cNvSpPr>
              <a:spLocks/>
            </p:cNvSpPr>
            <p:nvPr/>
          </p:nvSpPr>
          <p:spPr bwMode="auto">
            <a:xfrm>
              <a:off x="5688569" y="4284851"/>
              <a:ext cx="817563" cy="1036638"/>
            </a:xfrm>
            <a:custGeom>
              <a:avLst/>
              <a:gdLst>
                <a:gd name="T0" fmla="*/ 270 w 347"/>
                <a:gd name="T1" fmla="*/ 0 h 440"/>
                <a:gd name="T2" fmla="*/ 174 w 347"/>
                <a:gd name="T3" fmla="*/ 0 h 440"/>
                <a:gd name="T4" fmla="*/ 78 w 347"/>
                <a:gd name="T5" fmla="*/ 0 h 440"/>
                <a:gd name="T6" fmla="*/ 39 w 347"/>
                <a:gd name="T7" fmla="*/ 211 h 440"/>
                <a:gd name="T8" fmla="*/ 94 w 347"/>
                <a:gd name="T9" fmla="*/ 163 h 440"/>
                <a:gd name="T10" fmla="*/ 174 w 347"/>
                <a:gd name="T11" fmla="*/ 440 h 440"/>
                <a:gd name="T12" fmla="*/ 254 w 347"/>
                <a:gd name="T13" fmla="*/ 163 h 440"/>
                <a:gd name="T14" fmla="*/ 309 w 347"/>
                <a:gd name="T15" fmla="*/ 211 h 440"/>
                <a:gd name="T16" fmla="*/ 270 w 347"/>
                <a:gd name="T17" fmla="*/ 0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7" h="440">
                  <a:moveTo>
                    <a:pt x="270" y="0"/>
                  </a:moveTo>
                  <a:cubicBezTo>
                    <a:pt x="174" y="0"/>
                    <a:pt x="174" y="0"/>
                    <a:pt x="174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8" y="0"/>
                    <a:pt x="0" y="62"/>
                    <a:pt x="39" y="211"/>
                  </a:cubicBezTo>
                  <a:cubicBezTo>
                    <a:pt x="39" y="211"/>
                    <a:pt x="61" y="148"/>
                    <a:pt x="94" y="163"/>
                  </a:cubicBezTo>
                  <a:cubicBezTo>
                    <a:pt x="94" y="163"/>
                    <a:pt x="90" y="360"/>
                    <a:pt x="174" y="440"/>
                  </a:cubicBezTo>
                  <a:cubicBezTo>
                    <a:pt x="258" y="360"/>
                    <a:pt x="254" y="163"/>
                    <a:pt x="254" y="163"/>
                  </a:cubicBezTo>
                  <a:cubicBezTo>
                    <a:pt x="287" y="148"/>
                    <a:pt x="309" y="211"/>
                    <a:pt x="309" y="211"/>
                  </a:cubicBezTo>
                  <a:cubicBezTo>
                    <a:pt x="347" y="62"/>
                    <a:pt x="270" y="0"/>
                    <a:pt x="270" y="0"/>
                  </a:cubicBezTo>
                </a:path>
              </a:pathLst>
            </a:custGeom>
            <a:solidFill>
              <a:srgbClr val="C03B2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Freeform 10"/>
            <p:cNvSpPr>
              <a:spLocks/>
            </p:cNvSpPr>
            <p:nvPr/>
          </p:nvSpPr>
          <p:spPr bwMode="auto">
            <a:xfrm>
              <a:off x="5733019" y="4284851"/>
              <a:ext cx="731838" cy="817563"/>
            </a:xfrm>
            <a:custGeom>
              <a:avLst/>
              <a:gdLst>
                <a:gd name="T0" fmla="*/ 230 w 311"/>
                <a:gd name="T1" fmla="*/ 0 h 347"/>
                <a:gd name="T2" fmla="*/ 155 w 311"/>
                <a:gd name="T3" fmla="*/ 0 h 347"/>
                <a:gd name="T4" fmla="*/ 79 w 311"/>
                <a:gd name="T5" fmla="*/ 0 h 347"/>
                <a:gd name="T6" fmla="*/ 30 w 311"/>
                <a:gd name="T7" fmla="*/ 166 h 347"/>
                <a:gd name="T8" fmla="*/ 92 w 311"/>
                <a:gd name="T9" fmla="*/ 128 h 347"/>
                <a:gd name="T10" fmla="*/ 155 w 311"/>
                <a:gd name="T11" fmla="*/ 347 h 347"/>
                <a:gd name="T12" fmla="*/ 218 w 311"/>
                <a:gd name="T13" fmla="*/ 128 h 347"/>
                <a:gd name="T14" fmla="*/ 281 w 311"/>
                <a:gd name="T15" fmla="*/ 166 h 347"/>
                <a:gd name="T16" fmla="*/ 230 w 311"/>
                <a:gd name="T17" fmla="*/ 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1" h="347">
                  <a:moveTo>
                    <a:pt x="230" y="0"/>
                  </a:moveTo>
                  <a:cubicBezTo>
                    <a:pt x="155" y="0"/>
                    <a:pt x="155" y="0"/>
                    <a:pt x="155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0"/>
                    <a:pt x="0" y="49"/>
                    <a:pt x="30" y="166"/>
                  </a:cubicBezTo>
                  <a:cubicBezTo>
                    <a:pt x="30" y="166"/>
                    <a:pt x="66" y="116"/>
                    <a:pt x="92" y="128"/>
                  </a:cubicBezTo>
                  <a:cubicBezTo>
                    <a:pt x="92" y="128"/>
                    <a:pt x="89" y="284"/>
                    <a:pt x="155" y="347"/>
                  </a:cubicBezTo>
                  <a:cubicBezTo>
                    <a:pt x="221" y="284"/>
                    <a:pt x="218" y="128"/>
                    <a:pt x="218" y="128"/>
                  </a:cubicBezTo>
                  <a:cubicBezTo>
                    <a:pt x="244" y="116"/>
                    <a:pt x="281" y="166"/>
                    <a:pt x="281" y="166"/>
                  </a:cubicBezTo>
                  <a:cubicBezTo>
                    <a:pt x="311" y="49"/>
                    <a:pt x="230" y="0"/>
                    <a:pt x="230" y="0"/>
                  </a:cubicBezTo>
                </a:path>
              </a:pathLst>
            </a:custGeom>
            <a:solidFill>
              <a:srgbClr val="C03B26">
                <a:lumMod val="60000"/>
                <a:lumOff val="4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Freeform 11"/>
            <p:cNvSpPr>
              <a:spLocks/>
            </p:cNvSpPr>
            <p:nvPr/>
          </p:nvSpPr>
          <p:spPr bwMode="auto">
            <a:xfrm>
              <a:off x="5866369" y="4284851"/>
              <a:ext cx="465138" cy="519113"/>
            </a:xfrm>
            <a:custGeom>
              <a:avLst/>
              <a:gdLst>
                <a:gd name="T0" fmla="*/ 146 w 197"/>
                <a:gd name="T1" fmla="*/ 0 h 220"/>
                <a:gd name="T2" fmla="*/ 98 w 197"/>
                <a:gd name="T3" fmla="*/ 0 h 220"/>
                <a:gd name="T4" fmla="*/ 50 w 197"/>
                <a:gd name="T5" fmla="*/ 0 h 220"/>
                <a:gd name="T6" fmla="*/ 19 w 197"/>
                <a:gd name="T7" fmla="*/ 106 h 220"/>
                <a:gd name="T8" fmla="*/ 58 w 197"/>
                <a:gd name="T9" fmla="*/ 81 h 220"/>
                <a:gd name="T10" fmla="*/ 98 w 197"/>
                <a:gd name="T11" fmla="*/ 220 h 220"/>
                <a:gd name="T12" fmla="*/ 138 w 197"/>
                <a:gd name="T13" fmla="*/ 81 h 220"/>
                <a:gd name="T14" fmla="*/ 178 w 197"/>
                <a:gd name="T15" fmla="*/ 106 h 220"/>
                <a:gd name="T16" fmla="*/ 146 w 197"/>
                <a:gd name="T17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7" h="220">
                  <a:moveTo>
                    <a:pt x="146" y="0"/>
                  </a:moveTo>
                  <a:cubicBezTo>
                    <a:pt x="98" y="0"/>
                    <a:pt x="98" y="0"/>
                    <a:pt x="98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0" y="31"/>
                    <a:pt x="19" y="106"/>
                  </a:cubicBezTo>
                  <a:cubicBezTo>
                    <a:pt x="19" y="106"/>
                    <a:pt x="42" y="74"/>
                    <a:pt x="58" y="81"/>
                  </a:cubicBezTo>
                  <a:cubicBezTo>
                    <a:pt x="58" y="81"/>
                    <a:pt x="56" y="180"/>
                    <a:pt x="98" y="220"/>
                  </a:cubicBezTo>
                  <a:cubicBezTo>
                    <a:pt x="140" y="180"/>
                    <a:pt x="138" y="81"/>
                    <a:pt x="138" y="81"/>
                  </a:cubicBezTo>
                  <a:cubicBezTo>
                    <a:pt x="155" y="74"/>
                    <a:pt x="178" y="106"/>
                    <a:pt x="178" y="106"/>
                  </a:cubicBezTo>
                  <a:cubicBezTo>
                    <a:pt x="197" y="31"/>
                    <a:pt x="146" y="0"/>
                    <a:pt x="146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Rectangle 12"/>
            <p:cNvSpPr>
              <a:spLocks noChangeArrowheads="1"/>
            </p:cNvSpPr>
            <p:nvPr/>
          </p:nvSpPr>
          <p:spPr bwMode="auto">
            <a:xfrm>
              <a:off x="5845731" y="4172139"/>
              <a:ext cx="504825" cy="112713"/>
            </a:xfrm>
            <a:prstGeom prst="rect">
              <a:avLst/>
            </a:prstGeom>
            <a:solidFill>
              <a:srgbClr val="633248">
                <a:lumMod val="75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4" name="Rectangle 13"/>
            <p:cNvSpPr>
              <a:spLocks noChangeArrowheads="1"/>
            </p:cNvSpPr>
            <p:nvPr/>
          </p:nvSpPr>
          <p:spPr bwMode="auto">
            <a:xfrm>
              <a:off x="5845731" y="4172139"/>
              <a:ext cx="504825" cy="112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5" name="Freeform 14"/>
            <p:cNvSpPr>
              <a:spLocks/>
            </p:cNvSpPr>
            <p:nvPr/>
          </p:nvSpPr>
          <p:spPr bwMode="auto">
            <a:xfrm>
              <a:off x="5159931" y="3560951"/>
              <a:ext cx="633413" cy="1077913"/>
            </a:xfrm>
            <a:custGeom>
              <a:avLst/>
              <a:gdLst>
                <a:gd name="T0" fmla="*/ 220 w 269"/>
                <a:gd name="T1" fmla="*/ 45 h 457"/>
                <a:gd name="T2" fmla="*/ 130 w 269"/>
                <a:gd name="T3" fmla="*/ 0 h 457"/>
                <a:gd name="T4" fmla="*/ 109 w 269"/>
                <a:gd name="T5" fmla="*/ 457 h 457"/>
                <a:gd name="T6" fmla="*/ 269 w 269"/>
                <a:gd name="T7" fmla="*/ 188 h 457"/>
                <a:gd name="T8" fmla="*/ 220 w 269"/>
                <a:gd name="T9" fmla="*/ 45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9" h="457">
                  <a:moveTo>
                    <a:pt x="220" y="45"/>
                  </a:moveTo>
                  <a:cubicBezTo>
                    <a:pt x="220" y="45"/>
                    <a:pt x="154" y="48"/>
                    <a:pt x="130" y="0"/>
                  </a:cubicBezTo>
                  <a:cubicBezTo>
                    <a:pt x="130" y="0"/>
                    <a:pt x="0" y="214"/>
                    <a:pt x="109" y="457"/>
                  </a:cubicBezTo>
                  <a:cubicBezTo>
                    <a:pt x="109" y="457"/>
                    <a:pt x="151" y="243"/>
                    <a:pt x="269" y="188"/>
                  </a:cubicBezTo>
                  <a:lnTo>
                    <a:pt x="220" y="45"/>
                  </a:lnTo>
                  <a:close/>
                </a:path>
              </a:pathLst>
            </a:custGeom>
            <a:solidFill>
              <a:srgbClr val="179E8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6" name="Freeform 15"/>
            <p:cNvSpPr>
              <a:spLocks/>
            </p:cNvSpPr>
            <p:nvPr/>
          </p:nvSpPr>
          <p:spPr bwMode="auto">
            <a:xfrm>
              <a:off x="6401356" y="3560951"/>
              <a:ext cx="633413" cy="1077913"/>
            </a:xfrm>
            <a:custGeom>
              <a:avLst/>
              <a:gdLst>
                <a:gd name="T0" fmla="*/ 49 w 269"/>
                <a:gd name="T1" fmla="*/ 45 h 457"/>
                <a:gd name="T2" fmla="*/ 139 w 269"/>
                <a:gd name="T3" fmla="*/ 0 h 457"/>
                <a:gd name="T4" fmla="*/ 160 w 269"/>
                <a:gd name="T5" fmla="*/ 457 h 457"/>
                <a:gd name="T6" fmla="*/ 0 w 269"/>
                <a:gd name="T7" fmla="*/ 188 h 457"/>
                <a:gd name="T8" fmla="*/ 49 w 269"/>
                <a:gd name="T9" fmla="*/ 45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9" h="457">
                  <a:moveTo>
                    <a:pt x="49" y="45"/>
                  </a:moveTo>
                  <a:cubicBezTo>
                    <a:pt x="49" y="45"/>
                    <a:pt x="115" y="48"/>
                    <a:pt x="139" y="0"/>
                  </a:cubicBezTo>
                  <a:cubicBezTo>
                    <a:pt x="139" y="0"/>
                    <a:pt x="269" y="214"/>
                    <a:pt x="160" y="457"/>
                  </a:cubicBezTo>
                  <a:cubicBezTo>
                    <a:pt x="160" y="457"/>
                    <a:pt x="118" y="243"/>
                    <a:pt x="0" y="188"/>
                  </a:cubicBezTo>
                  <a:cubicBezTo>
                    <a:pt x="49" y="45"/>
                    <a:pt x="49" y="45"/>
                    <a:pt x="49" y="45"/>
                  </a:cubicBezTo>
                </a:path>
              </a:pathLst>
            </a:custGeom>
            <a:solidFill>
              <a:srgbClr val="0045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7" name="Freeform 16"/>
            <p:cNvSpPr>
              <a:spLocks/>
            </p:cNvSpPr>
            <p:nvPr/>
          </p:nvSpPr>
          <p:spPr bwMode="auto">
            <a:xfrm>
              <a:off x="5642531" y="1827401"/>
              <a:ext cx="909638" cy="2344738"/>
            </a:xfrm>
            <a:custGeom>
              <a:avLst/>
              <a:gdLst>
                <a:gd name="T0" fmla="*/ 300 w 386"/>
                <a:gd name="T1" fmla="*/ 995 h 995"/>
                <a:gd name="T2" fmla="*/ 386 w 386"/>
                <a:gd name="T3" fmla="*/ 580 h 995"/>
                <a:gd name="T4" fmla="*/ 193 w 386"/>
                <a:gd name="T5" fmla="*/ 0 h 995"/>
                <a:gd name="T6" fmla="*/ 0 w 386"/>
                <a:gd name="T7" fmla="*/ 580 h 995"/>
                <a:gd name="T8" fmla="*/ 86 w 386"/>
                <a:gd name="T9" fmla="*/ 995 h 995"/>
                <a:gd name="T10" fmla="*/ 300 w 386"/>
                <a:gd name="T11" fmla="*/ 995 h 9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6" h="995">
                  <a:moveTo>
                    <a:pt x="300" y="995"/>
                  </a:moveTo>
                  <a:cubicBezTo>
                    <a:pt x="352" y="891"/>
                    <a:pt x="386" y="781"/>
                    <a:pt x="386" y="580"/>
                  </a:cubicBezTo>
                  <a:cubicBezTo>
                    <a:pt x="386" y="260"/>
                    <a:pt x="193" y="0"/>
                    <a:pt x="193" y="0"/>
                  </a:cubicBezTo>
                  <a:cubicBezTo>
                    <a:pt x="193" y="0"/>
                    <a:pt x="0" y="260"/>
                    <a:pt x="0" y="580"/>
                  </a:cubicBezTo>
                  <a:cubicBezTo>
                    <a:pt x="0" y="781"/>
                    <a:pt x="34" y="891"/>
                    <a:pt x="86" y="995"/>
                  </a:cubicBezTo>
                  <a:cubicBezTo>
                    <a:pt x="300" y="995"/>
                    <a:pt x="300" y="995"/>
                    <a:pt x="300" y="995"/>
                  </a:cubicBezTo>
                </a:path>
              </a:pathLst>
            </a:custGeom>
            <a:solidFill>
              <a:srgbClr val="F59B1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8" name="Freeform 17"/>
            <p:cNvSpPr>
              <a:spLocks/>
            </p:cNvSpPr>
            <p:nvPr/>
          </p:nvSpPr>
          <p:spPr bwMode="auto">
            <a:xfrm>
              <a:off x="5791756" y="4054664"/>
              <a:ext cx="612775" cy="117475"/>
            </a:xfrm>
            <a:custGeom>
              <a:avLst/>
              <a:gdLst>
                <a:gd name="T0" fmla="*/ 0 w 260"/>
                <a:gd name="T1" fmla="*/ 0 h 50"/>
                <a:gd name="T2" fmla="*/ 23 w 260"/>
                <a:gd name="T3" fmla="*/ 50 h 50"/>
                <a:gd name="T4" fmla="*/ 237 w 260"/>
                <a:gd name="T5" fmla="*/ 50 h 50"/>
                <a:gd name="T6" fmla="*/ 260 w 260"/>
                <a:gd name="T7" fmla="*/ 0 h 50"/>
                <a:gd name="T8" fmla="*/ 0 w 260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" h="50">
                  <a:moveTo>
                    <a:pt x="0" y="0"/>
                  </a:moveTo>
                  <a:cubicBezTo>
                    <a:pt x="7" y="17"/>
                    <a:pt x="15" y="33"/>
                    <a:pt x="23" y="50"/>
                  </a:cubicBezTo>
                  <a:cubicBezTo>
                    <a:pt x="237" y="50"/>
                    <a:pt x="237" y="50"/>
                    <a:pt x="237" y="50"/>
                  </a:cubicBezTo>
                  <a:cubicBezTo>
                    <a:pt x="245" y="33"/>
                    <a:pt x="253" y="17"/>
                    <a:pt x="26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63324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9" name="Freeform 18"/>
            <p:cNvSpPr>
              <a:spLocks/>
            </p:cNvSpPr>
            <p:nvPr/>
          </p:nvSpPr>
          <p:spPr bwMode="auto">
            <a:xfrm>
              <a:off x="5798106" y="1827401"/>
              <a:ext cx="598488" cy="573088"/>
            </a:xfrm>
            <a:custGeom>
              <a:avLst/>
              <a:gdLst>
                <a:gd name="T0" fmla="*/ 254 w 254"/>
                <a:gd name="T1" fmla="*/ 243 h 243"/>
                <a:gd name="T2" fmla="*/ 127 w 254"/>
                <a:gd name="T3" fmla="*/ 0 h 243"/>
                <a:gd name="T4" fmla="*/ 0 w 254"/>
                <a:gd name="T5" fmla="*/ 243 h 243"/>
                <a:gd name="T6" fmla="*/ 254 w 254"/>
                <a:gd name="T7" fmla="*/ 24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4" h="243">
                  <a:moveTo>
                    <a:pt x="254" y="243"/>
                  </a:moveTo>
                  <a:cubicBezTo>
                    <a:pt x="198" y="96"/>
                    <a:pt x="127" y="0"/>
                    <a:pt x="127" y="0"/>
                  </a:cubicBezTo>
                  <a:cubicBezTo>
                    <a:pt x="127" y="0"/>
                    <a:pt x="56" y="96"/>
                    <a:pt x="0" y="243"/>
                  </a:cubicBezTo>
                  <a:cubicBezTo>
                    <a:pt x="254" y="243"/>
                    <a:pt x="254" y="243"/>
                    <a:pt x="254" y="243"/>
                  </a:cubicBezTo>
                </a:path>
              </a:pathLst>
            </a:custGeom>
            <a:solidFill>
              <a:srgbClr val="9EBE5B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0" name="Freeform 19"/>
            <p:cNvSpPr>
              <a:spLocks/>
            </p:cNvSpPr>
            <p:nvPr/>
          </p:nvSpPr>
          <p:spPr bwMode="auto">
            <a:xfrm>
              <a:off x="6048931" y="3560951"/>
              <a:ext cx="100013" cy="1077913"/>
            </a:xfrm>
            <a:custGeom>
              <a:avLst/>
              <a:gdLst>
                <a:gd name="T0" fmla="*/ 0 w 43"/>
                <a:gd name="T1" fmla="*/ 228 h 457"/>
                <a:gd name="T2" fmla="*/ 21 w 43"/>
                <a:gd name="T3" fmla="*/ 457 h 457"/>
                <a:gd name="T4" fmla="*/ 43 w 43"/>
                <a:gd name="T5" fmla="*/ 228 h 457"/>
                <a:gd name="T6" fmla="*/ 21 w 43"/>
                <a:gd name="T7" fmla="*/ 0 h 457"/>
                <a:gd name="T8" fmla="*/ 0 w 43"/>
                <a:gd name="T9" fmla="*/ 228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57">
                  <a:moveTo>
                    <a:pt x="0" y="228"/>
                  </a:moveTo>
                  <a:cubicBezTo>
                    <a:pt x="0" y="355"/>
                    <a:pt x="21" y="457"/>
                    <a:pt x="21" y="457"/>
                  </a:cubicBezTo>
                  <a:cubicBezTo>
                    <a:pt x="21" y="457"/>
                    <a:pt x="43" y="355"/>
                    <a:pt x="43" y="228"/>
                  </a:cubicBezTo>
                  <a:cubicBezTo>
                    <a:pt x="43" y="102"/>
                    <a:pt x="33" y="0"/>
                    <a:pt x="21" y="0"/>
                  </a:cubicBezTo>
                  <a:cubicBezTo>
                    <a:pt x="9" y="0"/>
                    <a:pt x="0" y="102"/>
                    <a:pt x="0" y="228"/>
                  </a:cubicBezTo>
                </a:path>
              </a:pathLst>
            </a:custGeom>
            <a:solidFill>
              <a:srgbClr val="179E8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1" name="Oval 20"/>
            <p:cNvSpPr>
              <a:spLocks noChangeArrowheads="1"/>
            </p:cNvSpPr>
            <p:nvPr/>
          </p:nvSpPr>
          <p:spPr bwMode="auto">
            <a:xfrm>
              <a:off x="5883831" y="2648139"/>
              <a:ext cx="428625" cy="430213"/>
            </a:xfrm>
            <a:prstGeom prst="ellipse">
              <a:avLst/>
            </a:prstGeom>
            <a:solidFill>
              <a:srgbClr val="2580B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2" name="Oval 21"/>
            <p:cNvSpPr>
              <a:spLocks noChangeArrowheads="1"/>
            </p:cNvSpPr>
            <p:nvPr/>
          </p:nvSpPr>
          <p:spPr bwMode="auto">
            <a:xfrm>
              <a:off x="5939394" y="2703701"/>
              <a:ext cx="315913" cy="319088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3" name="Freeform 22"/>
            <p:cNvSpPr>
              <a:spLocks/>
            </p:cNvSpPr>
            <p:nvPr/>
          </p:nvSpPr>
          <p:spPr bwMode="auto">
            <a:xfrm>
              <a:off x="6142594" y="4172139"/>
              <a:ext cx="207963" cy="112713"/>
            </a:xfrm>
            <a:custGeom>
              <a:avLst/>
              <a:gdLst>
                <a:gd name="T0" fmla="*/ 88 w 88"/>
                <a:gd name="T1" fmla="*/ 0 h 48"/>
                <a:gd name="T2" fmla="*/ 2 w 88"/>
                <a:gd name="T3" fmla="*/ 0 h 48"/>
                <a:gd name="T4" fmla="*/ 1 w 88"/>
                <a:gd name="T5" fmla="*/ 35 h 48"/>
                <a:gd name="T6" fmla="*/ 0 w 88"/>
                <a:gd name="T7" fmla="*/ 48 h 48"/>
                <a:gd name="T8" fmla="*/ 88 w 88"/>
                <a:gd name="T9" fmla="*/ 48 h 48"/>
                <a:gd name="T10" fmla="*/ 88 w 88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" h="48">
                  <a:moveTo>
                    <a:pt x="8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12"/>
                    <a:pt x="1" y="24"/>
                    <a:pt x="1" y="35"/>
                  </a:cubicBezTo>
                  <a:cubicBezTo>
                    <a:pt x="0" y="39"/>
                    <a:pt x="0" y="44"/>
                    <a:pt x="0" y="48"/>
                  </a:cubicBezTo>
                  <a:cubicBezTo>
                    <a:pt x="88" y="48"/>
                    <a:pt x="88" y="48"/>
                    <a:pt x="88" y="48"/>
                  </a:cubicBezTo>
                  <a:cubicBezTo>
                    <a:pt x="88" y="0"/>
                    <a:pt x="88" y="0"/>
                    <a:pt x="88" y="0"/>
                  </a:cubicBezTo>
                </a:path>
              </a:pathLst>
            </a:custGeom>
            <a:solidFill>
              <a:srgbClr val="63324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4" name="Freeform 23"/>
            <p:cNvSpPr>
              <a:spLocks/>
            </p:cNvSpPr>
            <p:nvPr/>
          </p:nvSpPr>
          <p:spPr bwMode="auto">
            <a:xfrm>
              <a:off x="6144181" y="4172139"/>
              <a:ext cx="3175" cy="82550"/>
            </a:xfrm>
            <a:custGeom>
              <a:avLst/>
              <a:gdLst>
                <a:gd name="T0" fmla="*/ 1 w 1"/>
                <a:gd name="T1" fmla="*/ 0 h 35"/>
                <a:gd name="T2" fmla="*/ 1 w 1"/>
                <a:gd name="T3" fmla="*/ 0 h 35"/>
                <a:gd name="T4" fmla="*/ 0 w 1"/>
                <a:gd name="T5" fmla="*/ 35 h 35"/>
                <a:gd name="T6" fmla="*/ 1 w 1"/>
                <a:gd name="T7" fmla="*/ 0 h 35"/>
                <a:gd name="T8" fmla="*/ 1 w 1"/>
                <a:gd name="T9" fmla="*/ 0 h 35"/>
                <a:gd name="T10" fmla="*/ 1 w 1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35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2"/>
                    <a:pt x="0" y="24"/>
                    <a:pt x="0" y="35"/>
                  </a:cubicBezTo>
                  <a:cubicBezTo>
                    <a:pt x="0" y="24"/>
                    <a:pt x="1" y="1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0023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5" name="Freeform 24"/>
            <p:cNvSpPr>
              <a:spLocks noEditPoints="1"/>
            </p:cNvSpPr>
            <p:nvPr/>
          </p:nvSpPr>
          <p:spPr bwMode="auto">
            <a:xfrm>
              <a:off x="6420406" y="3560951"/>
              <a:ext cx="461963" cy="1077913"/>
            </a:xfrm>
            <a:custGeom>
              <a:avLst/>
              <a:gdLst>
                <a:gd name="T0" fmla="*/ 152 w 196"/>
                <a:gd name="T1" fmla="*/ 457 h 457"/>
                <a:gd name="T2" fmla="*/ 152 w 196"/>
                <a:gd name="T3" fmla="*/ 457 h 457"/>
                <a:gd name="T4" fmla="*/ 152 w 196"/>
                <a:gd name="T5" fmla="*/ 457 h 457"/>
                <a:gd name="T6" fmla="*/ 152 w 196"/>
                <a:gd name="T7" fmla="*/ 457 h 457"/>
                <a:gd name="T8" fmla="*/ 152 w 196"/>
                <a:gd name="T9" fmla="*/ 457 h 457"/>
                <a:gd name="T10" fmla="*/ 152 w 196"/>
                <a:gd name="T11" fmla="*/ 457 h 457"/>
                <a:gd name="T12" fmla="*/ 152 w 196"/>
                <a:gd name="T13" fmla="*/ 457 h 457"/>
                <a:gd name="T14" fmla="*/ 152 w 196"/>
                <a:gd name="T15" fmla="*/ 457 h 457"/>
                <a:gd name="T16" fmla="*/ 152 w 196"/>
                <a:gd name="T17" fmla="*/ 457 h 457"/>
                <a:gd name="T18" fmla="*/ 0 w 196"/>
                <a:gd name="T19" fmla="*/ 192 h 457"/>
                <a:gd name="T20" fmla="*/ 0 w 196"/>
                <a:gd name="T21" fmla="*/ 192 h 457"/>
                <a:gd name="T22" fmla="*/ 152 w 196"/>
                <a:gd name="T23" fmla="*/ 457 h 457"/>
                <a:gd name="T24" fmla="*/ 0 w 196"/>
                <a:gd name="T25" fmla="*/ 192 h 457"/>
                <a:gd name="T26" fmla="*/ 44 w 196"/>
                <a:gd name="T27" fmla="*/ 45 h 457"/>
                <a:gd name="T28" fmla="*/ 44 w 196"/>
                <a:gd name="T29" fmla="*/ 45 h 457"/>
                <a:gd name="T30" fmla="*/ 44 w 196"/>
                <a:gd name="T31" fmla="*/ 45 h 457"/>
                <a:gd name="T32" fmla="*/ 44 w 196"/>
                <a:gd name="T33" fmla="*/ 45 h 457"/>
                <a:gd name="T34" fmla="*/ 45 w 196"/>
                <a:gd name="T35" fmla="*/ 45 h 457"/>
                <a:gd name="T36" fmla="*/ 44 w 196"/>
                <a:gd name="T37" fmla="*/ 45 h 457"/>
                <a:gd name="T38" fmla="*/ 45 w 196"/>
                <a:gd name="T39" fmla="*/ 45 h 457"/>
                <a:gd name="T40" fmla="*/ 131 w 196"/>
                <a:gd name="T41" fmla="*/ 0 h 457"/>
                <a:gd name="T42" fmla="*/ 45 w 196"/>
                <a:gd name="T43" fmla="*/ 45 h 457"/>
                <a:gd name="T44" fmla="*/ 131 w 196"/>
                <a:gd name="T45" fmla="*/ 0 h 457"/>
                <a:gd name="T46" fmla="*/ 196 w 196"/>
                <a:gd name="T47" fmla="*/ 255 h 457"/>
                <a:gd name="T48" fmla="*/ 131 w 196"/>
                <a:gd name="T49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6" h="457">
                  <a:moveTo>
                    <a:pt x="152" y="457"/>
                  </a:moveTo>
                  <a:cubicBezTo>
                    <a:pt x="152" y="457"/>
                    <a:pt x="152" y="457"/>
                    <a:pt x="152" y="457"/>
                  </a:cubicBezTo>
                  <a:cubicBezTo>
                    <a:pt x="152" y="457"/>
                    <a:pt x="152" y="457"/>
                    <a:pt x="152" y="457"/>
                  </a:cubicBezTo>
                  <a:moveTo>
                    <a:pt x="152" y="457"/>
                  </a:moveTo>
                  <a:cubicBezTo>
                    <a:pt x="152" y="457"/>
                    <a:pt x="152" y="457"/>
                    <a:pt x="152" y="457"/>
                  </a:cubicBezTo>
                  <a:cubicBezTo>
                    <a:pt x="152" y="457"/>
                    <a:pt x="152" y="457"/>
                    <a:pt x="152" y="457"/>
                  </a:cubicBezTo>
                  <a:moveTo>
                    <a:pt x="152" y="457"/>
                  </a:moveTo>
                  <a:cubicBezTo>
                    <a:pt x="152" y="457"/>
                    <a:pt x="152" y="457"/>
                    <a:pt x="152" y="457"/>
                  </a:cubicBezTo>
                  <a:cubicBezTo>
                    <a:pt x="152" y="457"/>
                    <a:pt x="152" y="457"/>
                    <a:pt x="152" y="457"/>
                  </a:cubicBezTo>
                  <a:moveTo>
                    <a:pt x="0" y="192"/>
                  </a:moveTo>
                  <a:cubicBezTo>
                    <a:pt x="0" y="192"/>
                    <a:pt x="0" y="192"/>
                    <a:pt x="0" y="192"/>
                  </a:cubicBezTo>
                  <a:cubicBezTo>
                    <a:pt x="112" y="252"/>
                    <a:pt x="152" y="455"/>
                    <a:pt x="152" y="457"/>
                  </a:cubicBezTo>
                  <a:cubicBezTo>
                    <a:pt x="152" y="455"/>
                    <a:pt x="112" y="252"/>
                    <a:pt x="0" y="192"/>
                  </a:cubicBezTo>
                  <a:moveTo>
                    <a:pt x="44" y="45"/>
                  </a:moveTo>
                  <a:cubicBezTo>
                    <a:pt x="44" y="45"/>
                    <a:pt x="44" y="45"/>
                    <a:pt x="44" y="45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44" y="45"/>
                    <a:pt x="44" y="45"/>
                    <a:pt x="44" y="45"/>
                  </a:cubicBezTo>
                  <a:moveTo>
                    <a:pt x="45" y="45"/>
                  </a:moveTo>
                  <a:cubicBezTo>
                    <a:pt x="44" y="45"/>
                    <a:pt x="44" y="45"/>
                    <a:pt x="44" y="45"/>
                  </a:cubicBezTo>
                  <a:cubicBezTo>
                    <a:pt x="44" y="45"/>
                    <a:pt x="44" y="45"/>
                    <a:pt x="45" y="45"/>
                  </a:cubicBezTo>
                  <a:moveTo>
                    <a:pt x="131" y="0"/>
                  </a:moveTo>
                  <a:cubicBezTo>
                    <a:pt x="110" y="41"/>
                    <a:pt x="58" y="45"/>
                    <a:pt x="45" y="45"/>
                  </a:cubicBezTo>
                  <a:cubicBezTo>
                    <a:pt x="58" y="45"/>
                    <a:pt x="110" y="41"/>
                    <a:pt x="131" y="0"/>
                  </a:cubicBezTo>
                  <a:cubicBezTo>
                    <a:pt x="131" y="0"/>
                    <a:pt x="196" y="106"/>
                    <a:pt x="196" y="255"/>
                  </a:cubicBezTo>
                  <a:cubicBezTo>
                    <a:pt x="196" y="106"/>
                    <a:pt x="131" y="0"/>
                    <a:pt x="131" y="0"/>
                  </a:cubicBezTo>
                </a:path>
              </a:pathLst>
            </a:custGeom>
            <a:solidFill>
              <a:srgbClr val="0045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6" name="Freeform 25"/>
            <p:cNvSpPr>
              <a:spLocks/>
            </p:cNvSpPr>
            <p:nvPr/>
          </p:nvSpPr>
          <p:spPr bwMode="auto">
            <a:xfrm>
              <a:off x="6420406" y="3560951"/>
              <a:ext cx="461963" cy="1077913"/>
            </a:xfrm>
            <a:custGeom>
              <a:avLst/>
              <a:gdLst>
                <a:gd name="T0" fmla="*/ 131 w 196"/>
                <a:gd name="T1" fmla="*/ 0 h 457"/>
                <a:gd name="T2" fmla="*/ 45 w 196"/>
                <a:gd name="T3" fmla="*/ 45 h 457"/>
                <a:gd name="T4" fmla="*/ 45 w 196"/>
                <a:gd name="T5" fmla="*/ 45 h 457"/>
                <a:gd name="T6" fmla="*/ 44 w 196"/>
                <a:gd name="T7" fmla="*/ 45 h 457"/>
                <a:gd name="T8" fmla="*/ 44 w 196"/>
                <a:gd name="T9" fmla="*/ 45 h 457"/>
                <a:gd name="T10" fmla="*/ 44 w 196"/>
                <a:gd name="T11" fmla="*/ 45 h 457"/>
                <a:gd name="T12" fmla="*/ 44 w 196"/>
                <a:gd name="T13" fmla="*/ 45 h 457"/>
                <a:gd name="T14" fmla="*/ 44 w 196"/>
                <a:gd name="T15" fmla="*/ 45 h 457"/>
                <a:gd name="T16" fmla="*/ 41 w 196"/>
                <a:gd name="T17" fmla="*/ 45 h 457"/>
                <a:gd name="T18" fmla="*/ 0 w 196"/>
                <a:gd name="T19" fmla="*/ 192 h 457"/>
                <a:gd name="T20" fmla="*/ 152 w 196"/>
                <a:gd name="T21" fmla="*/ 457 h 457"/>
                <a:gd name="T22" fmla="*/ 152 w 196"/>
                <a:gd name="T23" fmla="*/ 457 h 457"/>
                <a:gd name="T24" fmla="*/ 152 w 196"/>
                <a:gd name="T25" fmla="*/ 457 h 457"/>
                <a:gd name="T26" fmla="*/ 152 w 196"/>
                <a:gd name="T27" fmla="*/ 457 h 457"/>
                <a:gd name="T28" fmla="*/ 152 w 196"/>
                <a:gd name="T29" fmla="*/ 457 h 457"/>
                <a:gd name="T30" fmla="*/ 152 w 196"/>
                <a:gd name="T31" fmla="*/ 457 h 457"/>
                <a:gd name="T32" fmla="*/ 152 w 196"/>
                <a:gd name="T33" fmla="*/ 457 h 457"/>
                <a:gd name="T34" fmla="*/ 152 w 196"/>
                <a:gd name="T35" fmla="*/ 457 h 457"/>
                <a:gd name="T36" fmla="*/ 196 w 196"/>
                <a:gd name="T37" fmla="*/ 255 h 457"/>
                <a:gd name="T38" fmla="*/ 131 w 196"/>
                <a:gd name="T39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6" h="457">
                  <a:moveTo>
                    <a:pt x="131" y="0"/>
                  </a:moveTo>
                  <a:cubicBezTo>
                    <a:pt x="110" y="41"/>
                    <a:pt x="58" y="45"/>
                    <a:pt x="45" y="45"/>
                  </a:cubicBezTo>
                  <a:cubicBezTo>
                    <a:pt x="45" y="45"/>
                    <a:pt x="45" y="45"/>
                    <a:pt x="45" y="45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42" y="45"/>
                    <a:pt x="41" y="45"/>
                    <a:pt x="41" y="45"/>
                  </a:cubicBezTo>
                  <a:cubicBezTo>
                    <a:pt x="32" y="101"/>
                    <a:pt x="18" y="149"/>
                    <a:pt x="0" y="192"/>
                  </a:cubicBezTo>
                  <a:cubicBezTo>
                    <a:pt x="112" y="252"/>
                    <a:pt x="152" y="455"/>
                    <a:pt x="152" y="457"/>
                  </a:cubicBezTo>
                  <a:cubicBezTo>
                    <a:pt x="152" y="457"/>
                    <a:pt x="152" y="457"/>
                    <a:pt x="152" y="457"/>
                  </a:cubicBezTo>
                  <a:cubicBezTo>
                    <a:pt x="152" y="457"/>
                    <a:pt x="152" y="457"/>
                    <a:pt x="152" y="457"/>
                  </a:cubicBezTo>
                  <a:cubicBezTo>
                    <a:pt x="152" y="457"/>
                    <a:pt x="152" y="457"/>
                    <a:pt x="152" y="457"/>
                  </a:cubicBezTo>
                  <a:cubicBezTo>
                    <a:pt x="152" y="457"/>
                    <a:pt x="152" y="457"/>
                    <a:pt x="152" y="457"/>
                  </a:cubicBezTo>
                  <a:cubicBezTo>
                    <a:pt x="152" y="457"/>
                    <a:pt x="152" y="457"/>
                    <a:pt x="152" y="457"/>
                  </a:cubicBezTo>
                  <a:cubicBezTo>
                    <a:pt x="152" y="457"/>
                    <a:pt x="152" y="457"/>
                    <a:pt x="152" y="457"/>
                  </a:cubicBezTo>
                  <a:cubicBezTo>
                    <a:pt x="152" y="457"/>
                    <a:pt x="152" y="457"/>
                    <a:pt x="152" y="457"/>
                  </a:cubicBezTo>
                  <a:cubicBezTo>
                    <a:pt x="184" y="385"/>
                    <a:pt x="196" y="316"/>
                    <a:pt x="196" y="255"/>
                  </a:cubicBezTo>
                  <a:cubicBezTo>
                    <a:pt x="196" y="106"/>
                    <a:pt x="131" y="0"/>
                    <a:pt x="131" y="0"/>
                  </a:cubicBezTo>
                </a:path>
              </a:pathLst>
            </a:custGeom>
            <a:solidFill>
              <a:srgbClr val="179E86">
                <a:lumMod val="75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7" name="Freeform 26"/>
            <p:cNvSpPr>
              <a:spLocks/>
            </p:cNvSpPr>
            <p:nvPr/>
          </p:nvSpPr>
          <p:spPr bwMode="auto">
            <a:xfrm>
              <a:off x="6420406" y="3667314"/>
              <a:ext cx="96838" cy="346075"/>
            </a:xfrm>
            <a:custGeom>
              <a:avLst/>
              <a:gdLst>
                <a:gd name="T0" fmla="*/ 41 w 41"/>
                <a:gd name="T1" fmla="*/ 0 h 147"/>
                <a:gd name="T2" fmla="*/ 41 w 41"/>
                <a:gd name="T3" fmla="*/ 0 h 147"/>
                <a:gd name="T4" fmla="*/ 0 w 41"/>
                <a:gd name="T5" fmla="*/ 147 h 147"/>
                <a:gd name="T6" fmla="*/ 0 w 41"/>
                <a:gd name="T7" fmla="*/ 147 h 147"/>
                <a:gd name="T8" fmla="*/ 0 w 41"/>
                <a:gd name="T9" fmla="*/ 147 h 147"/>
                <a:gd name="T10" fmla="*/ 41 w 41"/>
                <a:gd name="T11" fmla="*/ 0 h 147"/>
                <a:gd name="T12" fmla="*/ 41 w 41"/>
                <a:gd name="T13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47">
                  <a:moveTo>
                    <a:pt x="41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32" y="56"/>
                    <a:pt x="17" y="104"/>
                    <a:pt x="0" y="14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18" y="104"/>
                    <a:pt x="32" y="56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0044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8" name="Freeform 27"/>
            <p:cNvSpPr>
              <a:spLocks/>
            </p:cNvSpPr>
            <p:nvPr/>
          </p:nvSpPr>
          <p:spPr bwMode="auto">
            <a:xfrm>
              <a:off x="6102906" y="1833751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C4B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9" name="Freeform 28"/>
            <p:cNvSpPr>
              <a:spLocks noEditPoints="1"/>
            </p:cNvSpPr>
            <p:nvPr/>
          </p:nvSpPr>
          <p:spPr bwMode="auto">
            <a:xfrm>
              <a:off x="6163231" y="1925826"/>
              <a:ext cx="388938" cy="2128838"/>
            </a:xfrm>
            <a:custGeom>
              <a:avLst/>
              <a:gdLst>
                <a:gd name="T0" fmla="*/ 102 w 165"/>
                <a:gd name="T1" fmla="*/ 903 h 903"/>
                <a:gd name="T2" fmla="*/ 102 w 165"/>
                <a:gd name="T3" fmla="*/ 903 h 903"/>
                <a:gd name="T4" fmla="*/ 165 w 165"/>
                <a:gd name="T5" fmla="*/ 544 h 903"/>
                <a:gd name="T6" fmla="*/ 165 w 165"/>
                <a:gd name="T7" fmla="*/ 543 h 903"/>
                <a:gd name="T8" fmla="*/ 165 w 165"/>
                <a:gd name="T9" fmla="*/ 543 h 903"/>
                <a:gd name="T10" fmla="*/ 165 w 165"/>
                <a:gd name="T11" fmla="*/ 542 h 903"/>
                <a:gd name="T12" fmla="*/ 165 w 165"/>
                <a:gd name="T13" fmla="*/ 541 h 903"/>
                <a:gd name="T14" fmla="*/ 165 w 165"/>
                <a:gd name="T15" fmla="*/ 541 h 903"/>
                <a:gd name="T16" fmla="*/ 165 w 165"/>
                <a:gd name="T17" fmla="*/ 541 h 903"/>
                <a:gd name="T18" fmla="*/ 165 w 165"/>
                <a:gd name="T19" fmla="*/ 540 h 903"/>
                <a:gd name="T20" fmla="*/ 165 w 165"/>
                <a:gd name="T21" fmla="*/ 540 h 903"/>
                <a:gd name="T22" fmla="*/ 165 w 165"/>
                <a:gd name="T23" fmla="*/ 540 h 903"/>
                <a:gd name="T24" fmla="*/ 165 w 165"/>
                <a:gd name="T25" fmla="*/ 539 h 903"/>
                <a:gd name="T26" fmla="*/ 165 w 165"/>
                <a:gd name="T27" fmla="*/ 539 h 903"/>
                <a:gd name="T28" fmla="*/ 165 w 165"/>
                <a:gd name="T29" fmla="*/ 538 h 903"/>
                <a:gd name="T30" fmla="*/ 165 w 165"/>
                <a:gd name="T31" fmla="*/ 537 h 903"/>
                <a:gd name="T32" fmla="*/ 165 w 165"/>
                <a:gd name="T33" fmla="*/ 538 h 903"/>
                <a:gd name="T34" fmla="*/ 165 w 165"/>
                <a:gd name="T35" fmla="*/ 537 h 903"/>
                <a:gd name="T36" fmla="*/ 165 w 165"/>
                <a:gd name="T37" fmla="*/ 537 h 903"/>
                <a:gd name="T38" fmla="*/ 165 w 165"/>
                <a:gd name="T39" fmla="*/ 537 h 903"/>
                <a:gd name="T40" fmla="*/ 165 w 165"/>
                <a:gd name="T41" fmla="*/ 536 h 903"/>
                <a:gd name="T42" fmla="*/ 165 w 165"/>
                <a:gd name="T43" fmla="*/ 536 h 903"/>
                <a:gd name="T44" fmla="*/ 165 w 165"/>
                <a:gd name="T45" fmla="*/ 536 h 903"/>
                <a:gd name="T46" fmla="*/ 165 w 165"/>
                <a:gd name="T47" fmla="*/ 535 h 903"/>
                <a:gd name="T48" fmla="*/ 165 w 165"/>
                <a:gd name="T49" fmla="*/ 535 h 903"/>
                <a:gd name="T50" fmla="*/ 165 w 165"/>
                <a:gd name="T51" fmla="*/ 535 h 903"/>
                <a:gd name="T52" fmla="*/ 165 w 165"/>
                <a:gd name="T53" fmla="*/ 534 h 903"/>
                <a:gd name="T54" fmla="*/ 165 w 165"/>
                <a:gd name="T55" fmla="*/ 534 h 903"/>
                <a:gd name="T56" fmla="*/ 165 w 165"/>
                <a:gd name="T57" fmla="*/ 534 h 903"/>
                <a:gd name="T58" fmla="*/ 165 w 165"/>
                <a:gd name="T59" fmla="*/ 533 h 903"/>
                <a:gd name="T60" fmla="*/ 165 w 165"/>
                <a:gd name="T61" fmla="*/ 533 h 903"/>
                <a:gd name="T62" fmla="*/ 165 w 165"/>
                <a:gd name="T63" fmla="*/ 533 h 903"/>
                <a:gd name="T64" fmla="*/ 165 w 165"/>
                <a:gd name="T65" fmla="*/ 532 h 903"/>
                <a:gd name="T66" fmla="*/ 165 w 165"/>
                <a:gd name="T67" fmla="*/ 532 h 903"/>
                <a:gd name="T68" fmla="*/ 165 w 165"/>
                <a:gd name="T69" fmla="*/ 532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5" h="903">
                  <a:moveTo>
                    <a:pt x="102" y="903"/>
                  </a:moveTo>
                  <a:cubicBezTo>
                    <a:pt x="102" y="903"/>
                    <a:pt x="102" y="903"/>
                    <a:pt x="102" y="903"/>
                  </a:cubicBezTo>
                  <a:cubicBezTo>
                    <a:pt x="102" y="903"/>
                    <a:pt x="102" y="903"/>
                    <a:pt x="102" y="903"/>
                  </a:cubicBezTo>
                  <a:cubicBezTo>
                    <a:pt x="102" y="903"/>
                    <a:pt x="102" y="903"/>
                    <a:pt x="102" y="903"/>
                  </a:cubicBezTo>
                  <a:moveTo>
                    <a:pt x="165" y="543"/>
                  </a:moveTo>
                  <a:cubicBezTo>
                    <a:pt x="165" y="543"/>
                    <a:pt x="165" y="543"/>
                    <a:pt x="165" y="544"/>
                  </a:cubicBezTo>
                  <a:cubicBezTo>
                    <a:pt x="165" y="543"/>
                    <a:pt x="165" y="543"/>
                    <a:pt x="165" y="543"/>
                  </a:cubicBezTo>
                  <a:moveTo>
                    <a:pt x="165" y="543"/>
                  </a:moveTo>
                  <a:cubicBezTo>
                    <a:pt x="165" y="543"/>
                    <a:pt x="165" y="543"/>
                    <a:pt x="165" y="543"/>
                  </a:cubicBezTo>
                  <a:cubicBezTo>
                    <a:pt x="165" y="543"/>
                    <a:pt x="165" y="543"/>
                    <a:pt x="165" y="543"/>
                  </a:cubicBezTo>
                  <a:moveTo>
                    <a:pt x="165" y="542"/>
                  </a:moveTo>
                  <a:cubicBezTo>
                    <a:pt x="165" y="542"/>
                    <a:pt x="165" y="542"/>
                    <a:pt x="165" y="542"/>
                  </a:cubicBezTo>
                  <a:cubicBezTo>
                    <a:pt x="165" y="542"/>
                    <a:pt x="165" y="542"/>
                    <a:pt x="165" y="542"/>
                  </a:cubicBezTo>
                  <a:moveTo>
                    <a:pt x="165" y="541"/>
                  </a:moveTo>
                  <a:cubicBezTo>
                    <a:pt x="165" y="541"/>
                    <a:pt x="165" y="541"/>
                    <a:pt x="165" y="541"/>
                  </a:cubicBezTo>
                  <a:cubicBezTo>
                    <a:pt x="165" y="541"/>
                    <a:pt x="165" y="541"/>
                    <a:pt x="165" y="541"/>
                  </a:cubicBezTo>
                  <a:moveTo>
                    <a:pt x="165" y="540"/>
                  </a:moveTo>
                  <a:cubicBezTo>
                    <a:pt x="165" y="541"/>
                    <a:pt x="165" y="541"/>
                    <a:pt x="165" y="541"/>
                  </a:cubicBezTo>
                  <a:cubicBezTo>
                    <a:pt x="165" y="541"/>
                    <a:pt x="165" y="541"/>
                    <a:pt x="165" y="540"/>
                  </a:cubicBezTo>
                  <a:moveTo>
                    <a:pt x="165" y="540"/>
                  </a:moveTo>
                  <a:cubicBezTo>
                    <a:pt x="165" y="540"/>
                    <a:pt x="165" y="540"/>
                    <a:pt x="165" y="540"/>
                  </a:cubicBezTo>
                  <a:cubicBezTo>
                    <a:pt x="165" y="540"/>
                    <a:pt x="165" y="540"/>
                    <a:pt x="165" y="540"/>
                  </a:cubicBezTo>
                  <a:moveTo>
                    <a:pt x="165" y="539"/>
                  </a:moveTo>
                  <a:cubicBezTo>
                    <a:pt x="165" y="539"/>
                    <a:pt x="165" y="539"/>
                    <a:pt x="165" y="540"/>
                  </a:cubicBezTo>
                  <a:cubicBezTo>
                    <a:pt x="165" y="539"/>
                    <a:pt x="165" y="539"/>
                    <a:pt x="165" y="539"/>
                  </a:cubicBezTo>
                  <a:moveTo>
                    <a:pt x="165" y="539"/>
                  </a:moveTo>
                  <a:cubicBezTo>
                    <a:pt x="165" y="539"/>
                    <a:pt x="165" y="539"/>
                    <a:pt x="165" y="539"/>
                  </a:cubicBezTo>
                  <a:cubicBezTo>
                    <a:pt x="165" y="539"/>
                    <a:pt x="165" y="539"/>
                    <a:pt x="165" y="539"/>
                  </a:cubicBezTo>
                  <a:moveTo>
                    <a:pt x="165" y="538"/>
                  </a:moveTo>
                  <a:cubicBezTo>
                    <a:pt x="165" y="538"/>
                    <a:pt x="165" y="538"/>
                    <a:pt x="165" y="538"/>
                  </a:cubicBezTo>
                  <a:cubicBezTo>
                    <a:pt x="165" y="538"/>
                    <a:pt x="165" y="538"/>
                    <a:pt x="165" y="538"/>
                  </a:cubicBezTo>
                  <a:moveTo>
                    <a:pt x="165" y="537"/>
                  </a:moveTo>
                  <a:cubicBezTo>
                    <a:pt x="165" y="538"/>
                    <a:pt x="165" y="538"/>
                    <a:pt x="165" y="538"/>
                  </a:cubicBezTo>
                  <a:cubicBezTo>
                    <a:pt x="165" y="538"/>
                    <a:pt x="165" y="538"/>
                    <a:pt x="165" y="538"/>
                  </a:cubicBezTo>
                  <a:cubicBezTo>
                    <a:pt x="165" y="538"/>
                    <a:pt x="165" y="538"/>
                    <a:pt x="165" y="537"/>
                  </a:cubicBezTo>
                  <a:moveTo>
                    <a:pt x="165" y="537"/>
                  </a:moveTo>
                  <a:cubicBezTo>
                    <a:pt x="165" y="537"/>
                    <a:pt x="165" y="537"/>
                    <a:pt x="165" y="537"/>
                  </a:cubicBezTo>
                  <a:cubicBezTo>
                    <a:pt x="165" y="537"/>
                    <a:pt x="165" y="537"/>
                    <a:pt x="165" y="537"/>
                  </a:cubicBezTo>
                  <a:moveTo>
                    <a:pt x="165" y="537"/>
                  </a:moveTo>
                  <a:cubicBezTo>
                    <a:pt x="165" y="537"/>
                    <a:pt x="165" y="537"/>
                    <a:pt x="165" y="537"/>
                  </a:cubicBezTo>
                  <a:cubicBezTo>
                    <a:pt x="165" y="537"/>
                    <a:pt x="165" y="537"/>
                    <a:pt x="165" y="537"/>
                  </a:cubicBezTo>
                  <a:moveTo>
                    <a:pt x="165" y="536"/>
                  </a:moveTo>
                  <a:cubicBezTo>
                    <a:pt x="165" y="536"/>
                    <a:pt x="165" y="536"/>
                    <a:pt x="165" y="536"/>
                  </a:cubicBezTo>
                  <a:cubicBezTo>
                    <a:pt x="165" y="536"/>
                    <a:pt x="165" y="536"/>
                    <a:pt x="165" y="536"/>
                  </a:cubicBezTo>
                  <a:moveTo>
                    <a:pt x="165" y="536"/>
                  </a:moveTo>
                  <a:cubicBezTo>
                    <a:pt x="165" y="536"/>
                    <a:pt x="165" y="536"/>
                    <a:pt x="165" y="536"/>
                  </a:cubicBezTo>
                  <a:cubicBezTo>
                    <a:pt x="165" y="536"/>
                    <a:pt x="165" y="536"/>
                    <a:pt x="165" y="536"/>
                  </a:cubicBezTo>
                  <a:moveTo>
                    <a:pt x="165" y="535"/>
                  </a:moveTo>
                  <a:cubicBezTo>
                    <a:pt x="165" y="535"/>
                    <a:pt x="165" y="535"/>
                    <a:pt x="165" y="536"/>
                  </a:cubicBezTo>
                  <a:cubicBezTo>
                    <a:pt x="165" y="535"/>
                    <a:pt x="165" y="535"/>
                    <a:pt x="165" y="535"/>
                  </a:cubicBezTo>
                  <a:moveTo>
                    <a:pt x="165" y="535"/>
                  </a:moveTo>
                  <a:cubicBezTo>
                    <a:pt x="165" y="535"/>
                    <a:pt x="165" y="535"/>
                    <a:pt x="165" y="535"/>
                  </a:cubicBezTo>
                  <a:cubicBezTo>
                    <a:pt x="165" y="535"/>
                    <a:pt x="165" y="535"/>
                    <a:pt x="165" y="535"/>
                  </a:cubicBezTo>
                  <a:moveTo>
                    <a:pt x="165" y="534"/>
                  </a:moveTo>
                  <a:cubicBezTo>
                    <a:pt x="165" y="534"/>
                    <a:pt x="165" y="534"/>
                    <a:pt x="165" y="535"/>
                  </a:cubicBezTo>
                  <a:cubicBezTo>
                    <a:pt x="165" y="534"/>
                    <a:pt x="165" y="534"/>
                    <a:pt x="165" y="534"/>
                  </a:cubicBezTo>
                  <a:moveTo>
                    <a:pt x="165" y="533"/>
                  </a:moveTo>
                  <a:cubicBezTo>
                    <a:pt x="165" y="533"/>
                    <a:pt x="165" y="534"/>
                    <a:pt x="165" y="534"/>
                  </a:cubicBezTo>
                  <a:cubicBezTo>
                    <a:pt x="165" y="534"/>
                    <a:pt x="165" y="533"/>
                    <a:pt x="165" y="533"/>
                  </a:cubicBezTo>
                  <a:moveTo>
                    <a:pt x="165" y="533"/>
                  </a:moveTo>
                  <a:cubicBezTo>
                    <a:pt x="165" y="533"/>
                    <a:pt x="165" y="533"/>
                    <a:pt x="165" y="533"/>
                  </a:cubicBezTo>
                  <a:cubicBezTo>
                    <a:pt x="165" y="533"/>
                    <a:pt x="165" y="533"/>
                    <a:pt x="165" y="533"/>
                  </a:cubicBezTo>
                  <a:moveTo>
                    <a:pt x="165" y="532"/>
                  </a:moveTo>
                  <a:cubicBezTo>
                    <a:pt x="165" y="532"/>
                    <a:pt x="165" y="533"/>
                    <a:pt x="165" y="533"/>
                  </a:cubicBezTo>
                  <a:cubicBezTo>
                    <a:pt x="165" y="533"/>
                    <a:pt x="165" y="532"/>
                    <a:pt x="165" y="532"/>
                  </a:cubicBezTo>
                  <a:moveTo>
                    <a:pt x="165" y="532"/>
                  </a:moveTo>
                  <a:cubicBezTo>
                    <a:pt x="165" y="532"/>
                    <a:pt x="165" y="532"/>
                    <a:pt x="165" y="532"/>
                  </a:cubicBezTo>
                  <a:cubicBezTo>
                    <a:pt x="165" y="532"/>
                    <a:pt x="165" y="532"/>
                    <a:pt x="165" y="532"/>
                  </a:cubicBezTo>
                  <a:moveTo>
                    <a:pt x="0" y="0"/>
                  </a:moveTo>
                  <a:cubicBezTo>
                    <a:pt x="53" y="85"/>
                    <a:pt x="163" y="291"/>
                    <a:pt x="165" y="532"/>
                  </a:cubicBezTo>
                  <a:cubicBezTo>
                    <a:pt x="163" y="290"/>
                    <a:pt x="53" y="85"/>
                    <a:pt x="0" y="0"/>
                  </a:cubicBezTo>
                </a:path>
              </a:pathLst>
            </a:custGeom>
            <a:solidFill>
              <a:srgbClr val="FCFD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0" name="Freeform 29"/>
            <p:cNvSpPr>
              <a:spLocks/>
            </p:cNvSpPr>
            <p:nvPr/>
          </p:nvSpPr>
          <p:spPr bwMode="auto">
            <a:xfrm>
              <a:off x="6098144" y="1852801"/>
              <a:ext cx="454025" cy="2201863"/>
            </a:xfrm>
            <a:custGeom>
              <a:avLst/>
              <a:gdLst>
                <a:gd name="T0" fmla="*/ 83 w 193"/>
                <a:gd name="T1" fmla="*/ 131 h 934"/>
                <a:gd name="T2" fmla="*/ 83 w 193"/>
                <a:gd name="T3" fmla="*/ 131 h 934"/>
                <a:gd name="T4" fmla="*/ 127 w 193"/>
                <a:gd name="T5" fmla="*/ 232 h 934"/>
                <a:gd name="T6" fmla="*/ 127 w 193"/>
                <a:gd name="T7" fmla="*/ 232 h 934"/>
                <a:gd name="T8" fmla="*/ 0 w 193"/>
                <a:gd name="T9" fmla="*/ 337 h 934"/>
                <a:gd name="T10" fmla="*/ 91 w 193"/>
                <a:gd name="T11" fmla="*/ 429 h 934"/>
                <a:gd name="T12" fmla="*/ 0 w 193"/>
                <a:gd name="T13" fmla="*/ 520 h 934"/>
                <a:gd name="T14" fmla="*/ 0 w 193"/>
                <a:gd name="T15" fmla="*/ 725 h 934"/>
                <a:gd name="T16" fmla="*/ 0 w 193"/>
                <a:gd name="T17" fmla="*/ 725 h 934"/>
                <a:gd name="T18" fmla="*/ 0 w 193"/>
                <a:gd name="T19" fmla="*/ 725 h 934"/>
                <a:gd name="T20" fmla="*/ 0 w 193"/>
                <a:gd name="T21" fmla="*/ 725 h 934"/>
                <a:gd name="T22" fmla="*/ 0 w 193"/>
                <a:gd name="T23" fmla="*/ 725 h 934"/>
                <a:gd name="T24" fmla="*/ 0 w 193"/>
                <a:gd name="T25" fmla="*/ 725 h 934"/>
                <a:gd name="T26" fmla="*/ 0 w 193"/>
                <a:gd name="T27" fmla="*/ 725 h 934"/>
                <a:gd name="T28" fmla="*/ 0 w 193"/>
                <a:gd name="T29" fmla="*/ 725 h 934"/>
                <a:gd name="T30" fmla="*/ 0 w 193"/>
                <a:gd name="T31" fmla="*/ 725 h 934"/>
                <a:gd name="T32" fmla="*/ 1 w 193"/>
                <a:gd name="T33" fmla="*/ 725 h 934"/>
                <a:gd name="T34" fmla="*/ 1 w 193"/>
                <a:gd name="T35" fmla="*/ 725 h 934"/>
                <a:gd name="T36" fmla="*/ 1 w 193"/>
                <a:gd name="T37" fmla="*/ 725 h 934"/>
                <a:gd name="T38" fmla="*/ 1 w 193"/>
                <a:gd name="T39" fmla="*/ 725 h 934"/>
                <a:gd name="T40" fmla="*/ 1 w 193"/>
                <a:gd name="T41" fmla="*/ 725 h 934"/>
                <a:gd name="T42" fmla="*/ 1 w 193"/>
                <a:gd name="T43" fmla="*/ 725 h 934"/>
                <a:gd name="T44" fmla="*/ 1 w 193"/>
                <a:gd name="T45" fmla="*/ 725 h 934"/>
                <a:gd name="T46" fmla="*/ 1 w 193"/>
                <a:gd name="T47" fmla="*/ 725 h 934"/>
                <a:gd name="T48" fmla="*/ 1 w 193"/>
                <a:gd name="T49" fmla="*/ 725 h 934"/>
                <a:gd name="T50" fmla="*/ 1 w 193"/>
                <a:gd name="T51" fmla="*/ 725 h 934"/>
                <a:gd name="T52" fmla="*/ 1 w 193"/>
                <a:gd name="T53" fmla="*/ 725 h 934"/>
                <a:gd name="T54" fmla="*/ 1 w 193"/>
                <a:gd name="T55" fmla="*/ 725 h 934"/>
                <a:gd name="T56" fmla="*/ 1 w 193"/>
                <a:gd name="T57" fmla="*/ 725 h 934"/>
                <a:gd name="T58" fmla="*/ 130 w 193"/>
                <a:gd name="T59" fmla="*/ 934 h 934"/>
                <a:gd name="T60" fmla="*/ 178 w 193"/>
                <a:gd name="T61" fmla="*/ 770 h 934"/>
                <a:gd name="T62" fmla="*/ 193 w 193"/>
                <a:gd name="T63" fmla="*/ 574 h 934"/>
                <a:gd name="T64" fmla="*/ 193 w 193"/>
                <a:gd name="T65" fmla="*/ 573 h 934"/>
                <a:gd name="T66" fmla="*/ 193 w 193"/>
                <a:gd name="T67" fmla="*/ 572 h 934"/>
                <a:gd name="T68" fmla="*/ 193 w 193"/>
                <a:gd name="T69" fmla="*/ 571 h 934"/>
                <a:gd name="T70" fmla="*/ 193 w 193"/>
                <a:gd name="T71" fmla="*/ 570 h 934"/>
                <a:gd name="T72" fmla="*/ 193 w 193"/>
                <a:gd name="T73" fmla="*/ 569 h 934"/>
                <a:gd name="T74" fmla="*/ 193 w 193"/>
                <a:gd name="T75" fmla="*/ 568 h 934"/>
                <a:gd name="T76" fmla="*/ 193 w 193"/>
                <a:gd name="T77" fmla="*/ 568 h 934"/>
                <a:gd name="T78" fmla="*/ 193 w 193"/>
                <a:gd name="T79" fmla="*/ 567 h 934"/>
                <a:gd name="T80" fmla="*/ 193 w 193"/>
                <a:gd name="T81" fmla="*/ 566 h 934"/>
                <a:gd name="T82" fmla="*/ 193 w 193"/>
                <a:gd name="T83" fmla="*/ 566 h 934"/>
                <a:gd name="T84" fmla="*/ 193 w 193"/>
                <a:gd name="T85" fmla="*/ 564 h 934"/>
                <a:gd name="T86" fmla="*/ 193 w 193"/>
                <a:gd name="T87" fmla="*/ 564 h 934"/>
                <a:gd name="T88" fmla="*/ 193 w 193"/>
                <a:gd name="T89" fmla="*/ 563 h 934"/>
                <a:gd name="T90" fmla="*/ 7 w 193"/>
                <a:gd name="T91" fmla="*/ 0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3" h="934">
                  <a:moveTo>
                    <a:pt x="7" y="0"/>
                  </a:moveTo>
                  <a:cubicBezTo>
                    <a:pt x="21" y="20"/>
                    <a:pt x="51" y="66"/>
                    <a:pt x="83" y="131"/>
                  </a:cubicBezTo>
                  <a:cubicBezTo>
                    <a:pt x="83" y="131"/>
                    <a:pt x="83" y="131"/>
                    <a:pt x="83" y="131"/>
                  </a:cubicBezTo>
                  <a:cubicBezTo>
                    <a:pt x="83" y="131"/>
                    <a:pt x="83" y="131"/>
                    <a:pt x="83" y="131"/>
                  </a:cubicBezTo>
                  <a:cubicBezTo>
                    <a:pt x="83" y="131"/>
                    <a:pt x="83" y="131"/>
                    <a:pt x="83" y="131"/>
                  </a:cubicBezTo>
                  <a:cubicBezTo>
                    <a:pt x="83" y="131"/>
                    <a:pt x="83" y="131"/>
                    <a:pt x="83" y="131"/>
                  </a:cubicBezTo>
                  <a:cubicBezTo>
                    <a:pt x="98" y="161"/>
                    <a:pt x="113" y="195"/>
                    <a:pt x="127" y="232"/>
                  </a:cubicBezTo>
                  <a:cubicBezTo>
                    <a:pt x="127" y="232"/>
                    <a:pt x="127" y="232"/>
                    <a:pt x="127" y="232"/>
                  </a:cubicBezTo>
                  <a:cubicBezTo>
                    <a:pt x="127" y="232"/>
                    <a:pt x="127" y="232"/>
                    <a:pt x="127" y="232"/>
                  </a:cubicBezTo>
                  <a:cubicBezTo>
                    <a:pt x="127" y="232"/>
                    <a:pt x="127" y="232"/>
                    <a:pt x="127" y="232"/>
                  </a:cubicBezTo>
                  <a:cubicBezTo>
                    <a:pt x="127" y="232"/>
                    <a:pt x="127" y="232"/>
                    <a:pt x="127" y="232"/>
                  </a:cubicBezTo>
                  <a:cubicBezTo>
                    <a:pt x="127" y="232"/>
                    <a:pt x="127" y="232"/>
                    <a:pt x="127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337"/>
                    <a:pt x="0" y="337"/>
                    <a:pt x="0" y="337"/>
                  </a:cubicBezTo>
                  <a:cubicBezTo>
                    <a:pt x="0" y="337"/>
                    <a:pt x="0" y="337"/>
                    <a:pt x="0" y="337"/>
                  </a:cubicBezTo>
                  <a:cubicBezTo>
                    <a:pt x="50" y="337"/>
                    <a:pt x="91" y="378"/>
                    <a:pt x="91" y="429"/>
                  </a:cubicBezTo>
                  <a:cubicBezTo>
                    <a:pt x="91" y="429"/>
                    <a:pt x="91" y="429"/>
                    <a:pt x="91" y="429"/>
                  </a:cubicBezTo>
                  <a:cubicBezTo>
                    <a:pt x="91" y="429"/>
                    <a:pt x="91" y="429"/>
                    <a:pt x="91" y="429"/>
                  </a:cubicBezTo>
                  <a:cubicBezTo>
                    <a:pt x="91" y="429"/>
                    <a:pt x="91" y="429"/>
                    <a:pt x="91" y="429"/>
                  </a:cubicBezTo>
                  <a:cubicBezTo>
                    <a:pt x="91" y="429"/>
                    <a:pt x="91" y="429"/>
                    <a:pt x="91" y="429"/>
                  </a:cubicBezTo>
                  <a:cubicBezTo>
                    <a:pt x="91" y="479"/>
                    <a:pt x="50" y="520"/>
                    <a:pt x="0" y="520"/>
                  </a:cubicBezTo>
                  <a:cubicBezTo>
                    <a:pt x="0" y="725"/>
                    <a:pt x="0" y="725"/>
                    <a:pt x="0" y="725"/>
                  </a:cubicBezTo>
                  <a:cubicBezTo>
                    <a:pt x="0" y="725"/>
                    <a:pt x="0" y="725"/>
                    <a:pt x="0" y="725"/>
                  </a:cubicBezTo>
                  <a:cubicBezTo>
                    <a:pt x="0" y="725"/>
                    <a:pt x="0" y="725"/>
                    <a:pt x="0" y="725"/>
                  </a:cubicBezTo>
                  <a:cubicBezTo>
                    <a:pt x="0" y="725"/>
                    <a:pt x="0" y="725"/>
                    <a:pt x="0" y="725"/>
                  </a:cubicBezTo>
                  <a:cubicBezTo>
                    <a:pt x="0" y="725"/>
                    <a:pt x="0" y="725"/>
                    <a:pt x="0" y="725"/>
                  </a:cubicBezTo>
                  <a:cubicBezTo>
                    <a:pt x="0" y="725"/>
                    <a:pt x="0" y="725"/>
                    <a:pt x="0" y="725"/>
                  </a:cubicBezTo>
                  <a:cubicBezTo>
                    <a:pt x="0" y="725"/>
                    <a:pt x="0" y="725"/>
                    <a:pt x="0" y="725"/>
                  </a:cubicBezTo>
                  <a:cubicBezTo>
                    <a:pt x="0" y="725"/>
                    <a:pt x="0" y="725"/>
                    <a:pt x="0" y="725"/>
                  </a:cubicBezTo>
                  <a:cubicBezTo>
                    <a:pt x="0" y="725"/>
                    <a:pt x="0" y="725"/>
                    <a:pt x="0" y="725"/>
                  </a:cubicBezTo>
                  <a:cubicBezTo>
                    <a:pt x="0" y="725"/>
                    <a:pt x="0" y="725"/>
                    <a:pt x="0" y="725"/>
                  </a:cubicBezTo>
                  <a:cubicBezTo>
                    <a:pt x="0" y="725"/>
                    <a:pt x="0" y="725"/>
                    <a:pt x="0" y="725"/>
                  </a:cubicBezTo>
                  <a:cubicBezTo>
                    <a:pt x="0" y="725"/>
                    <a:pt x="0" y="725"/>
                    <a:pt x="0" y="725"/>
                  </a:cubicBezTo>
                  <a:cubicBezTo>
                    <a:pt x="0" y="725"/>
                    <a:pt x="0" y="725"/>
                    <a:pt x="0" y="725"/>
                  </a:cubicBezTo>
                  <a:cubicBezTo>
                    <a:pt x="0" y="725"/>
                    <a:pt x="0" y="725"/>
                    <a:pt x="0" y="725"/>
                  </a:cubicBezTo>
                  <a:cubicBezTo>
                    <a:pt x="0" y="725"/>
                    <a:pt x="0" y="725"/>
                    <a:pt x="0" y="725"/>
                  </a:cubicBezTo>
                  <a:cubicBezTo>
                    <a:pt x="0" y="725"/>
                    <a:pt x="0" y="725"/>
                    <a:pt x="0" y="725"/>
                  </a:cubicBezTo>
                  <a:cubicBezTo>
                    <a:pt x="0" y="725"/>
                    <a:pt x="0" y="725"/>
                    <a:pt x="0" y="725"/>
                  </a:cubicBezTo>
                  <a:cubicBezTo>
                    <a:pt x="0" y="725"/>
                    <a:pt x="0" y="725"/>
                    <a:pt x="0" y="725"/>
                  </a:cubicBezTo>
                  <a:cubicBezTo>
                    <a:pt x="0" y="725"/>
                    <a:pt x="0" y="725"/>
                    <a:pt x="0" y="725"/>
                  </a:cubicBezTo>
                  <a:cubicBezTo>
                    <a:pt x="0" y="725"/>
                    <a:pt x="0" y="725"/>
                    <a:pt x="0" y="725"/>
                  </a:cubicBezTo>
                  <a:cubicBezTo>
                    <a:pt x="0" y="725"/>
                    <a:pt x="0" y="725"/>
                    <a:pt x="0" y="725"/>
                  </a:cubicBezTo>
                  <a:cubicBezTo>
                    <a:pt x="0" y="725"/>
                    <a:pt x="0" y="725"/>
                    <a:pt x="0" y="725"/>
                  </a:cubicBezTo>
                  <a:cubicBezTo>
                    <a:pt x="0" y="725"/>
                    <a:pt x="0" y="725"/>
                    <a:pt x="0" y="725"/>
                  </a:cubicBezTo>
                  <a:cubicBezTo>
                    <a:pt x="0" y="725"/>
                    <a:pt x="0" y="725"/>
                    <a:pt x="0" y="725"/>
                  </a:cubicBezTo>
                  <a:cubicBezTo>
                    <a:pt x="0" y="725"/>
                    <a:pt x="0" y="725"/>
                    <a:pt x="0" y="725"/>
                  </a:cubicBezTo>
                  <a:cubicBezTo>
                    <a:pt x="0" y="725"/>
                    <a:pt x="0" y="725"/>
                    <a:pt x="0" y="725"/>
                  </a:cubicBezTo>
                  <a:cubicBezTo>
                    <a:pt x="0" y="725"/>
                    <a:pt x="0" y="725"/>
                    <a:pt x="0" y="725"/>
                  </a:cubicBezTo>
                  <a:cubicBezTo>
                    <a:pt x="0" y="725"/>
                    <a:pt x="0" y="725"/>
                    <a:pt x="0" y="725"/>
                  </a:cubicBezTo>
                  <a:cubicBezTo>
                    <a:pt x="0" y="725"/>
                    <a:pt x="0" y="725"/>
                    <a:pt x="1" y="725"/>
                  </a:cubicBezTo>
                  <a:cubicBezTo>
                    <a:pt x="1" y="725"/>
                    <a:pt x="1" y="725"/>
                    <a:pt x="1" y="725"/>
                  </a:cubicBezTo>
                  <a:cubicBezTo>
                    <a:pt x="1" y="725"/>
                    <a:pt x="1" y="725"/>
                    <a:pt x="1" y="725"/>
                  </a:cubicBezTo>
                  <a:cubicBezTo>
                    <a:pt x="1" y="725"/>
                    <a:pt x="1" y="725"/>
                    <a:pt x="1" y="725"/>
                  </a:cubicBezTo>
                  <a:cubicBezTo>
                    <a:pt x="1" y="725"/>
                    <a:pt x="1" y="725"/>
                    <a:pt x="1" y="725"/>
                  </a:cubicBezTo>
                  <a:cubicBezTo>
                    <a:pt x="1" y="725"/>
                    <a:pt x="1" y="725"/>
                    <a:pt x="1" y="725"/>
                  </a:cubicBezTo>
                  <a:cubicBezTo>
                    <a:pt x="1" y="725"/>
                    <a:pt x="1" y="725"/>
                    <a:pt x="1" y="725"/>
                  </a:cubicBezTo>
                  <a:cubicBezTo>
                    <a:pt x="1" y="725"/>
                    <a:pt x="1" y="725"/>
                    <a:pt x="1" y="725"/>
                  </a:cubicBezTo>
                  <a:cubicBezTo>
                    <a:pt x="1" y="725"/>
                    <a:pt x="1" y="725"/>
                    <a:pt x="1" y="725"/>
                  </a:cubicBezTo>
                  <a:cubicBezTo>
                    <a:pt x="1" y="725"/>
                    <a:pt x="1" y="725"/>
                    <a:pt x="1" y="725"/>
                  </a:cubicBezTo>
                  <a:cubicBezTo>
                    <a:pt x="1" y="725"/>
                    <a:pt x="1" y="725"/>
                    <a:pt x="1" y="725"/>
                  </a:cubicBezTo>
                  <a:cubicBezTo>
                    <a:pt x="1" y="725"/>
                    <a:pt x="1" y="725"/>
                    <a:pt x="1" y="725"/>
                  </a:cubicBezTo>
                  <a:cubicBezTo>
                    <a:pt x="1" y="725"/>
                    <a:pt x="1" y="725"/>
                    <a:pt x="1" y="725"/>
                  </a:cubicBezTo>
                  <a:cubicBezTo>
                    <a:pt x="1" y="725"/>
                    <a:pt x="1" y="725"/>
                    <a:pt x="1" y="725"/>
                  </a:cubicBezTo>
                  <a:cubicBezTo>
                    <a:pt x="1" y="725"/>
                    <a:pt x="1" y="725"/>
                    <a:pt x="1" y="725"/>
                  </a:cubicBezTo>
                  <a:cubicBezTo>
                    <a:pt x="1" y="725"/>
                    <a:pt x="1" y="725"/>
                    <a:pt x="1" y="725"/>
                  </a:cubicBezTo>
                  <a:cubicBezTo>
                    <a:pt x="1" y="725"/>
                    <a:pt x="1" y="725"/>
                    <a:pt x="1" y="725"/>
                  </a:cubicBezTo>
                  <a:cubicBezTo>
                    <a:pt x="1" y="725"/>
                    <a:pt x="1" y="725"/>
                    <a:pt x="1" y="725"/>
                  </a:cubicBezTo>
                  <a:cubicBezTo>
                    <a:pt x="1" y="725"/>
                    <a:pt x="1" y="725"/>
                    <a:pt x="1" y="725"/>
                  </a:cubicBezTo>
                  <a:cubicBezTo>
                    <a:pt x="1" y="725"/>
                    <a:pt x="1" y="725"/>
                    <a:pt x="1" y="725"/>
                  </a:cubicBezTo>
                  <a:cubicBezTo>
                    <a:pt x="1" y="725"/>
                    <a:pt x="1" y="725"/>
                    <a:pt x="1" y="725"/>
                  </a:cubicBezTo>
                  <a:cubicBezTo>
                    <a:pt x="1" y="725"/>
                    <a:pt x="1" y="725"/>
                    <a:pt x="1" y="725"/>
                  </a:cubicBezTo>
                  <a:cubicBezTo>
                    <a:pt x="1" y="725"/>
                    <a:pt x="1" y="725"/>
                    <a:pt x="1" y="725"/>
                  </a:cubicBezTo>
                  <a:cubicBezTo>
                    <a:pt x="1" y="725"/>
                    <a:pt x="1" y="725"/>
                    <a:pt x="1" y="725"/>
                  </a:cubicBezTo>
                  <a:cubicBezTo>
                    <a:pt x="1" y="725"/>
                    <a:pt x="1" y="725"/>
                    <a:pt x="1" y="725"/>
                  </a:cubicBezTo>
                  <a:cubicBezTo>
                    <a:pt x="1" y="725"/>
                    <a:pt x="1" y="725"/>
                    <a:pt x="1" y="725"/>
                  </a:cubicBezTo>
                  <a:cubicBezTo>
                    <a:pt x="1" y="725"/>
                    <a:pt x="1" y="725"/>
                    <a:pt x="1" y="725"/>
                  </a:cubicBezTo>
                  <a:cubicBezTo>
                    <a:pt x="1" y="725"/>
                    <a:pt x="1" y="725"/>
                    <a:pt x="1" y="725"/>
                  </a:cubicBezTo>
                  <a:cubicBezTo>
                    <a:pt x="1" y="725"/>
                    <a:pt x="1" y="725"/>
                    <a:pt x="1" y="725"/>
                  </a:cubicBezTo>
                  <a:cubicBezTo>
                    <a:pt x="1" y="725"/>
                    <a:pt x="1" y="725"/>
                    <a:pt x="1" y="725"/>
                  </a:cubicBezTo>
                  <a:cubicBezTo>
                    <a:pt x="1" y="725"/>
                    <a:pt x="1" y="725"/>
                    <a:pt x="1" y="725"/>
                  </a:cubicBezTo>
                  <a:cubicBezTo>
                    <a:pt x="1" y="725"/>
                    <a:pt x="1" y="725"/>
                    <a:pt x="1" y="725"/>
                  </a:cubicBezTo>
                  <a:cubicBezTo>
                    <a:pt x="1" y="725"/>
                    <a:pt x="1" y="725"/>
                    <a:pt x="1" y="725"/>
                  </a:cubicBezTo>
                  <a:cubicBezTo>
                    <a:pt x="1" y="725"/>
                    <a:pt x="1" y="725"/>
                    <a:pt x="1" y="725"/>
                  </a:cubicBezTo>
                  <a:cubicBezTo>
                    <a:pt x="1" y="725"/>
                    <a:pt x="1" y="725"/>
                    <a:pt x="1" y="725"/>
                  </a:cubicBezTo>
                  <a:cubicBezTo>
                    <a:pt x="1" y="725"/>
                    <a:pt x="1" y="725"/>
                    <a:pt x="1" y="725"/>
                  </a:cubicBezTo>
                  <a:cubicBezTo>
                    <a:pt x="1" y="725"/>
                    <a:pt x="1" y="725"/>
                    <a:pt x="1" y="725"/>
                  </a:cubicBezTo>
                  <a:cubicBezTo>
                    <a:pt x="1" y="725"/>
                    <a:pt x="1" y="725"/>
                    <a:pt x="1" y="725"/>
                  </a:cubicBezTo>
                  <a:cubicBezTo>
                    <a:pt x="1" y="725"/>
                    <a:pt x="1" y="725"/>
                    <a:pt x="1" y="725"/>
                  </a:cubicBezTo>
                  <a:cubicBezTo>
                    <a:pt x="12" y="731"/>
                    <a:pt x="21" y="821"/>
                    <a:pt x="21" y="934"/>
                  </a:cubicBezTo>
                  <a:cubicBezTo>
                    <a:pt x="130" y="934"/>
                    <a:pt x="130" y="934"/>
                    <a:pt x="130" y="934"/>
                  </a:cubicBezTo>
                  <a:cubicBezTo>
                    <a:pt x="130" y="934"/>
                    <a:pt x="130" y="934"/>
                    <a:pt x="130" y="934"/>
                  </a:cubicBezTo>
                  <a:cubicBezTo>
                    <a:pt x="133" y="928"/>
                    <a:pt x="135" y="923"/>
                    <a:pt x="137" y="917"/>
                  </a:cubicBezTo>
                  <a:cubicBezTo>
                    <a:pt x="154" y="874"/>
                    <a:pt x="169" y="826"/>
                    <a:pt x="178" y="770"/>
                  </a:cubicBezTo>
                  <a:cubicBezTo>
                    <a:pt x="188" y="715"/>
                    <a:pt x="193" y="652"/>
                    <a:pt x="193" y="575"/>
                  </a:cubicBezTo>
                  <a:cubicBezTo>
                    <a:pt x="193" y="574"/>
                    <a:pt x="193" y="574"/>
                    <a:pt x="193" y="574"/>
                  </a:cubicBezTo>
                  <a:cubicBezTo>
                    <a:pt x="193" y="574"/>
                    <a:pt x="193" y="574"/>
                    <a:pt x="193" y="574"/>
                  </a:cubicBezTo>
                  <a:cubicBezTo>
                    <a:pt x="193" y="574"/>
                    <a:pt x="193" y="574"/>
                    <a:pt x="193" y="574"/>
                  </a:cubicBezTo>
                  <a:cubicBezTo>
                    <a:pt x="193" y="574"/>
                    <a:pt x="193" y="573"/>
                    <a:pt x="193" y="573"/>
                  </a:cubicBezTo>
                  <a:cubicBezTo>
                    <a:pt x="193" y="573"/>
                    <a:pt x="193" y="573"/>
                    <a:pt x="193" y="573"/>
                  </a:cubicBezTo>
                  <a:cubicBezTo>
                    <a:pt x="193" y="572"/>
                    <a:pt x="193" y="572"/>
                    <a:pt x="193" y="572"/>
                  </a:cubicBezTo>
                  <a:cubicBezTo>
                    <a:pt x="193" y="572"/>
                    <a:pt x="193" y="572"/>
                    <a:pt x="193" y="572"/>
                  </a:cubicBezTo>
                  <a:cubicBezTo>
                    <a:pt x="193" y="572"/>
                    <a:pt x="193" y="572"/>
                    <a:pt x="193" y="572"/>
                  </a:cubicBezTo>
                  <a:cubicBezTo>
                    <a:pt x="193" y="572"/>
                    <a:pt x="193" y="572"/>
                    <a:pt x="193" y="571"/>
                  </a:cubicBezTo>
                  <a:cubicBezTo>
                    <a:pt x="193" y="571"/>
                    <a:pt x="193" y="571"/>
                    <a:pt x="193" y="571"/>
                  </a:cubicBezTo>
                  <a:cubicBezTo>
                    <a:pt x="193" y="571"/>
                    <a:pt x="193" y="571"/>
                    <a:pt x="193" y="571"/>
                  </a:cubicBezTo>
                  <a:cubicBezTo>
                    <a:pt x="193" y="571"/>
                    <a:pt x="193" y="571"/>
                    <a:pt x="193" y="571"/>
                  </a:cubicBezTo>
                  <a:cubicBezTo>
                    <a:pt x="193" y="570"/>
                    <a:pt x="193" y="570"/>
                    <a:pt x="193" y="570"/>
                  </a:cubicBezTo>
                  <a:cubicBezTo>
                    <a:pt x="193" y="570"/>
                    <a:pt x="193" y="570"/>
                    <a:pt x="193" y="570"/>
                  </a:cubicBezTo>
                  <a:cubicBezTo>
                    <a:pt x="193" y="570"/>
                    <a:pt x="193" y="570"/>
                    <a:pt x="193" y="570"/>
                  </a:cubicBezTo>
                  <a:cubicBezTo>
                    <a:pt x="193" y="570"/>
                    <a:pt x="193" y="569"/>
                    <a:pt x="193" y="569"/>
                  </a:cubicBezTo>
                  <a:cubicBezTo>
                    <a:pt x="193" y="569"/>
                    <a:pt x="193" y="569"/>
                    <a:pt x="193" y="569"/>
                  </a:cubicBezTo>
                  <a:cubicBezTo>
                    <a:pt x="193" y="569"/>
                    <a:pt x="193" y="569"/>
                    <a:pt x="193" y="569"/>
                  </a:cubicBezTo>
                  <a:cubicBezTo>
                    <a:pt x="193" y="569"/>
                    <a:pt x="193" y="569"/>
                    <a:pt x="193" y="568"/>
                  </a:cubicBezTo>
                  <a:cubicBezTo>
                    <a:pt x="193" y="568"/>
                    <a:pt x="193" y="568"/>
                    <a:pt x="193" y="568"/>
                  </a:cubicBezTo>
                  <a:cubicBezTo>
                    <a:pt x="193" y="568"/>
                    <a:pt x="193" y="568"/>
                    <a:pt x="193" y="568"/>
                  </a:cubicBezTo>
                  <a:cubicBezTo>
                    <a:pt x="193" y="568"/>
                    <a:pt x="193" y="568"/>
                    <a:pt x="193" y="568"/>
                  </a:cubicBezTo>
                  <a:cubicBezTo>
                    <a:pt x="193" y="568"/>
                    <a:pt x="193" y="568"/>
                    <a:pt x="193" y="568"/>
                  </a:cubicBezTo>
                  <a:cubicBezTo>
                    <a:pt x="193" y="568"/>
                    <a:pt x="193" y="567"/>
                    <a:pt x="193" y="567"/>
                  </a:cubicBezTo>
                  <a:cubicBezTo>
                    <a:pt x="193" y="567"/>
                    <a:pt x="193" y="567"/>
                    <a:pt x="193" y="567"/>
                  </a:cubicBezTo>
                  <a:cubicBezTo>
                    <a:pt x="193" y="567"/>
                    <a:pt x="193" y="567"/>
                    <a:pt x="193" y="567"/>
                  </a:cubicBezTo>
                  <a:cubicBezTo>
                    <a:pt x="193" y="567"/>
                    <a:pt x="193" y="567"/>
                    <a:pt x="193" y="567"/>
                  </a:cubicBezTo>
                  <a:cubicBezTo>
                    <a:pt x="193" y="567"/>
                    <a:pt x="193" y="567"/>
                    <a:pt x="193" y="567"/>
                  </a:cubicBezTo>
                  <a:cubicBezTo>
                    <a:pt x="193" y="566"/>
                    <a:pt x="193" y="566"/>
                    <a:pt x="193" y="566"/>
                  </a:cubicBezTo>
                  <a:cubicBezTo>
                    <a:pt x="193" y="566"/>
                    <a:pt x="193" y="566"/>
                    <a:pt x="193" y="566"/>
                  </a:cubicBezTo>
                  <a:cubicBezTo>
                    <a:pt x="193" y="566"/>
                    <a:pt x="193" y="566"/>
                    <a:pt x="193" y="566"/>
                  </a:cubicBezTo>
                  <a:cubicBezTo>
                    <a:pt x="193" y="566"/>
                    <a:pt x="193" y="566"/>
                    <a:pt x="193" y="566"/>
                  </a:cubicBezTo>
                  <a:cubicBezTo>
                    <a:pt x="193" y="565"/>
                    <a:pt x="193" y="565"/>
                    <a:pt x="193" y="565"/>
                  </a:cubicBezTo>
                  <a:cubicBezTo>
                    <a:pt x="193" y="565"/>
                    <a:pt x="193" y="565"/>
                    <a:pt x="193" y="565"/>
                  </a:cubicBezTo>
                  <a:cubicBezTo>
                    <a:pt x="193" y="565"/>
                    <a:pt x="193" y="564"/>
                    <a:pt x="193" y="564"/>
                  </a:cubicBezTo>
                  <a:cubicBezTo>
                    <a:pt x="193" y="564"/>
                    <a:pt x="193" y="564"/>
                    <a:pt x="193" y="564"/>
                  </a:cubicBezTo>
                  <a:cubicBezTo>
                    <a:pt x="193" y="564"/>
                    <a:pt x="193" y="564"/>
                    <a:pt x="193" y="564"/>
                  </a:cubicBezTo>
                  <a:cubicBezTo>
                    <a:pt x="193" y="564"/>
                    <a:pt x="193" y="564"/>
                    <a:pt x="193" y="564"/>
                  </a:cubicBezTo>
                  <a:cubicBezTo>
                    <a:pt x="193" y="564"/>
                    <a:pt x="193" y="563"/>
                    <a:pt x="193" y="563"/>
                  </a:cubicBezTo>
                  <a:cubicBezTo>
                    <a:pt x="193" y="563"/>
                    <a:pt x="193" y="563"/>
                    <a:pt x="193" y="563"/>
                  </a:cubicBezTo>
                  <a:cubicBezTo>
                    <a:pt x="193" y="563"/>
                    <a:pt x="193" y="563"/>
                    <a:pt x="193" y="563"/>
                  </a:cubicBezTo>
                  <a:cubicBezTo>
                    <a:pt x="193" y="563"/>
                    <a:pt x="193" y="563"/>
                    <a:pt x="193" y="563"/>
                  </a:cubicBezTo>
                  <a:cubicBezTo>
                    <a:pt x="191" y="322"/>
                    <a:pt x="81" y="116"/>
                    <a:pt x="28" y="31"/>
                  </a:cubicBezTo>
                  <a:cubicBezTo>
                    <a:pt x="19" y="17"/>
                    <a:pt x="12" y="7"/>
                    <a:pt x="7" y="0"/>
                  </a:cubicBezTo>
                </a:path>
              </a:pathLst>
            </a:custGeom>
            <a:solidFill>
              <a:srgbClr val="F59B11">
                <a:lumMod val="75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1" name="Freeform 30"/>
            <p:cNvSpPr>
              <a:spLocks noEditPoints="1"/>
            </p:cNvSpPr>
            <p:nvPr/>
          </p:nvSpPr>
          <p:spPr bwMode="auto">
            <a:xfrm>
              <a:off x="6098144" y="1851214"/>
              <a:ext cx="298450" cy="549275"/>
            </a:xfrm>
            <a:custGeom>
              <a:avLst/>
              <a:gdLst>
                <a:gd name="T0" fmla="*/ 127 w 127"/>
                <a:gd name="T1" fmla="*/ 233 h 233"/>
                <a:gd name="T2" fmla="*/ 0 w 127"/>
                <a:gd name="T3" fmla="*/ 233 h 233"/>
                <a:gd name="T4" fmla="*/ 127 w 127"/>
                <a:gd name="T5" fmla="*/ 233 h 233"/>
                <a:gd name="T6" fmla="*/ 127 w 127"/>
                <a:gd name="T7" fmla="*/ 233 h 233"/>
                <a:gd name="T8" fmla="*/ 127 w 127"/>
                <a:gd name="T9" fmla="*/ 233 h 233"/>
                <a:gd name="T10" fmla="*/ 127 w 127"/>
                <a:gd name="T11" fmla="*/ 233 h 233"/>
                <a:gd name="T12" fmla="*/ 127 w 127"/>
                <a:gd name="T13" fmla="*/ 233 h 233"/>
                <a:gd name="T14" fmla="*/ 83 w 127"/>
                <a:gd name="T15" fmla="*/ 132 h 233"/>
                <a:gd name="T16" fmla="*/ 83 w 127"/>
                <a:gd name="T17" fmla="*/ 132 h 233"/>
                <a:gd name="T18" fmla="*/ 83 w 127"/>
                <a:gd name="T19" fmla="*/ 132 h 233"/>
                <a:gd name="T20" fmla="*/ 83 w 127"/>
                <a:gd name="T21" fmla="*/ 132 h 233"/>
                <a:gd name="T22" fmla="*/ 83 w 127"/>
                <a:gd name="T23" fmla="*/ 132 h 233"/>
                <a:gd name="T24" fmla="*/ 83 w 127"/>
                <a:gd name="T25" fmla="*/ 132 h 233"/>
                <a:gd name="T26" fmla="*/ 7 w 127"/>
                <a:gd name="T27" fmla="*/ 0 h 233"/>
                <a:gd name="T28" fmla="*/ 83 w 127"/>
                <a:gd name="T29" fmla="*/ 132 h 233"/>
                <a:gd name="T30" fmla="*/ 7 w 127"/>
                <a:gd name="T31" fmla="*/ 1 h 233"/>
                <a:gd name="T32" fmla="*/ 7 w 127"/>
                <a:gd name="T33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7" h="233">
                  <a:moveTo>
                    <a:pt x="127" y="233"/>
                  </a:moveTo>
                  <a:cubicBezTo>
                    <a:pt x="0" y="233"/>
                    <a:pt x="0" y="233"/>
                    <a:pt x="0" y="233"/>
                  </a:cubicBezTo>
                  <a:cubicBezTo>
                    <a:pt x="127" y="233"/>
                    <a:pt x="127" y="233"/>
                    <a:pt x="127" y="233"/>
                  </a:cubicBezTo>
                  <a:cubicBezTo>
                    <a:pt x="127" y="233"/>
                    <a:pt x="127" y="233"/>
                    <a:pt x="127" y="233"/>
                  </a:cubicBezTo>
                  <a:moveTo>
                    <a:pt x="127" y="233"/>
                  </a:moveTo>
                  <a:cubicBezTo>
                    <a:pt x="127" y="233"/>
                    <a:pt x="127" y="233"/>
                    <a:pt x="127" y="233"/>
                  </a:cubicBezTo>
                  <a:cubicBezTo>
                    <a:pt x="127" y="233"/>
                    <a:pt x="127" y="233"/>
                    <a:pt x="127" y="233"/>
                  </a:cubicBezTo>
                  <a:moveTo>
                    <a:pt x="83" y="132"/>
                  </a:moveTo>
                  <a:cubicBezTo>
                    <a:pt x="83" y="132"/>
                    <a:pt x="83" y="132"/>
                    <a:pt x="83" y="132"/>
                  </a:cubicBezTo>
                  <a:cubicBezTo>
                    <a:pt x="83" y="132"/>
                    <a:pt x="83" y="132"/>
                    <a:pt x="83" y="132"/>
                  </a:cubicBezTo>
                  <a:moveTo>
                    <a:pt x="83" y="132"/>
                  </a:moveTo>
                  <a:cubicBezTo>
                    <a:pt x="83" y="132"/>
                    <a:pt x="83" y="132"/>
                    <a:pt x="83" y="132"/>
                  </a:cubicBezTo>
                  <a:cubicBezTo>
                    <a:pt x="83" y="132"/>
                    <a:pt x="83" y="132"/>
                    <a:pt x="83" y="132"/>
                  </a:cubicBezTo>
                  <a:moveTo>
                    <a:pt x="7" y="0"/>
                  </a:moveTo>
                  <a:cubicBezTo>
                    <a:pt x="20" y="20"/>
                    <a:pt x="51" y="66"/>
                    <a:pt x="83" y="132"/>
                  </a:cubicBezTo>
                  <a:cubicBezTo>
                    <a:pt x="51" y="67"/>
                    <a:pt x="21" y="21"/>
                    <a:pt x="7" y="1"/>
                  </a:cubicBezTo>
                  <a:cubicBezTo>
                    <a:pt x="7" y="1"/>
                    <a:pt x="7" y="1"/>
                    <a:pt x="7" y="0"/>
                  </a:cubicBezTo>
                </a:path>
              </a:pathLst>
            </a:custGeom>
            <a:solidFill>
              <a:srgbClr val="FC4B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2" name="Freeform 31"/>
            <p:cNvSpPr>
              <a:spLocks noEditPoints="1"/>
            </p:cNvSpPr>
            <p:nvPr/>
          </p:nvSpPr>
          <p:spPr bwMode="auto">
            <a:xfrm>
              <a:off x="6098144" y="3560951"/>
              <a:ext cx="49213" cy="493713"/>
            </a:xfrm>
            <a:custGeom>
              <a:avLst/>
              <a:gdLst>
                <a:gd name="T0" fmla="*/ 21 w 21"/>
                <a:gd name="T1" fmla="*/ 209 h 209"/>
                <a:gd name="T2" fmla="*/ 1 w 21"/>
                <a:gd name="T3" fmla="*/ 0 h 209"/>
                <a:gd name="T4" fmla="*/ 1 w 21"/>
                <a:gd name="T5" fmla="*/ 0 h 209"/>
                <a:gd name="T6" fmla="*/ 1 w 21"/>
                <a:gd name="T7" fmla="*/ 0 h 209"/>
                <a:gd name="T8" fmla="*/ 1 w 21"/>
                <a:gd name="T9" fmla="*/ 0 h 209"/>
                <a:gd name="T10" fmla="*/ 1 w 21"/>
                <a:gd name="T11" fmla="*/ 0 h 209"/>
                <a:gd name="T12" fmla="*/ 1 w 21"/>
                <a:gd name="T13" fmla="*/ 0 h 209"/>
                <a:gd name="T14" fmla="*/ 1 w 21"/>
                <a:gd name="T15" fmla="*/ 0 h 209"/>
                <a:gd name="T16" fmla="*/ 1 w 21"/>
                <a:gd name="T17" fmla="*/ 0 h 209"/>
                <a:gd name="T18" fmla="*/ 1 w 21"/>
                <a:gd name="T19" fmla="*/ 0 h 209"/>
                <a:gd name="T20" fmla="*/ 1 w 21"/>
                <a:gd name="T21" fmla="*/ 0 h 209"/>
                <a:gd name="T22" fmla="*/ 1 w 21"/>
                <a:gd name="T23" fmla="*/ 0 h 209"/>
                <a:gd name="T24" fmla="*/ 1 w 21"/>
                <a:gd name="T25" fmla="*/ 0 h 209"/>
                <a:gd name="T26" fmla="*/ 1 w 21"/>
                <a:gd name="T27" fmla="*/ 0 h 209"/>
                <a:gd name="T28" fmla="*/ 1 w 21"/>
                <a:gd name="T29" fmla="*/ 0 h 209"/>
                <a:gd name="T30" fmla="*/ 1 w 21"/>
                <a:gd name="T31" fmla="*/ 0 h 209"/>
                <a:gd name="T32" fmla="*/ 1 w 21"/>
                <a:gd name="T33" fmla="*/ 0 h 209"/>
                <a:gd name="T34" fmla="*/ 1 w 21"/>
                <a:gd name="T35" fmla="*/ 0 h 209"/>
                <a:gd name="T36" fmla="*/ 1 w 21"/>
                <a:gd name="T37" fmla="*/ 0 h 209"/>
                <a:gd name="T38" fmla="*/ 1 w 21"/>
                <a:gd name="T39" fmla="*/ 0 h 209"/>
                <a:gd name="T40" fmla="*/ 1 w 21"/>
                <a:gd name="T41" fmla="*/ 0 h 209"/>
                <a:gd name="T42" fmla="*/ 1 w 21"/>
                <a:gd name="T43" fmla="*/ 0 h 209"/>
                <a:gd name="T44" fmla="*/ 1 w 21"/>
                <a:gd name="T45" fmla="*/ 0 h 209"/>
                <a:gd name="T46" fmla="*/ 1 w 21"/>
                <a:gd name="T47" fmla="*/ 0 h 209"/>
                <a:gd name="T48" fmla="*/ 1 w 21"/>
                <a:gd name="T49" fmla="*/ 0 h 209"/>
                <a:gd name="T50" fmla="*/ 1 w 21"/>
                <a:gd name="T51" fmla="*/ 0 h 209"/>
                <a:gd name="T52" fmla="*/ 1 w 21"/>
                <a:gd name="T53" fmla="*/ 0 h 209"/>
                <a:gd name="T54" fmla="*/ 1 w 21"/>
                <a:gd name="T55" fmla="*/ 0 h 209"/>
                <a:gd name="T56" fmla="*/ 1 w 21"/>
                <a:gd name="T57" fmla="*/ 0 h 209"/>
                <a:gd name="T58" fmla="*/ 1 w 21"/>
                <a:gd name="T59" fmla="*/ 0 h 209"/>
                <a:gd name="T60" fmla="*/ 0 w 21"/>
                <a:gd name="T61" fmla="*/ 0 h 209"/>
                <a:gd name="T62" fmla="*/ 0 w 21"/>
                <a:gd name="T63" fmla="*/ 0 h 209"/>
                <a:gd name="T64" fmla="*/ 0 w 21"/>
                <a:gd name="T65" fmla="*/ 0 h 209"/>
                <a:gd name="T66" fmla="*/ 0 w 21"/>
                <a:gd name="T67" fmla="*/ 0 h 209"/>
                <a:gd name="T68" fmla="*/ 0 w 21"/>
                <a:gd name="T69" fmla="*/ 0 h 209"/>
                <a:gd name="T70" fmla="*/ 0 w 21"/>
                <a:gd name="T71" fmla="*/ 0 h 209"/>
                <a:gd name="T72" fmla="*/ 0 w 21"/>
                <a:gd name="T73" fmla="*/ 0 h 209"/>
                <a:gd name="T74" fmla="*/ 0 w 21"/>
                <a:gd name="T75" fmla="*/ 0 h 209"/>
                <a:gd name="T76" fmla="*/ 0 w 21"/>
                <a:gd name="T77" fmla="*/ 0 h 209"/>
                <a:gd name="T78" fmla="*/ 0 w 21"/>
                <a:gd name="T79" fmla="*/ 0 h 209"/>
                <a:gd name="T80" fmla="*/ 0 w 21"/>
                <a:gd name="T81" fmla="*/ 0 h 209"/>
                <a:gd name="T82" fmla="*/ 0 w 21"/>
                <a:gd name="T83" fmla="*/ 0 h 209"/>
                <a:gd name="T84" fmla="*/ 0 w 21"/>
                <a:gd name="T85" fmla="*/ 0 h 209"/>
                <a:gd name="T86" fmla="*/ 0 w 21"/>
                <a:gd name="T87" fmla="*/ 0 h 209"/>
                <a:gd name="T88" fmla="*/ 0 w 21"/>
                <a:gd name="T89" fmla="*/ 0 h 209"/>
                <a:gd name="T90" fmla="*/ 0 w 21"/>
                <a:gd name="T91" fmla="*/ 0 h 209"/>
                <a:gd name="T92" fmla="*/ 0 w 21"/>
                <a:gd name="T93" fmla="*/ 0 h 209"/>
                <a:gd name="T94" fmla="*/ 0 w 21"/>
                <a:gd name="T95" fmla="*/ 0 h 209"/>
                <a:gd name="T96" fmla="*/ 0 w 21"/>
                <a:gd name="T97" fmla="*/ 0 h 209"/>
                <a:gd name="T98" fmla="*/ 0 w 21"/>
                <a:gd name="T9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1" h="209">
                  <a:moveTo>
                    <a:pt x="1" y="0"/>
                  </a:moveTo>
                  <a:cubicBezTo>
                    <a:pt x="12" y="6"/>
                    <a:pt x="21" y="96"/>
                    <a:pt x="21" y="209"/>
                  </a:cubicBezTo>
                  <a:cubicBezTo>
                    <a:pt x="21" y="209"/>
                    <a:pt x="21" y="209"/>
                    <a:pt x="21" y="209"/>
                  </a:cubicBezTo>
                  <a:cubicBezTo>
                    <a:pt x="21" y="96"/>
                    <a:pt x="12" y="6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0044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3" name="Freeform 32"/>
            <p:cNvSpPr>
              <a:spLocks/>
            </p:cNvSpPr>
            <p:nvPr/>
          </p:nvSpPr>
          <p:spPr bwMode="auto">
            <a:xfrm>
              <a:off x="6350556" y="4167376"/>
              <a:ext cx="1588" cy="158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1 h 1"/>
                <a:gd name="T6" fmla="*/ 0 w 1"/>
                <a:gd name="T7" fmla="*/ 1 h 1"/>
                <a:gd name="T8" fmla="*/ 0 w 1"/>
                <a:gd name="T9" fmla="*/ 1 h 1"/>
                <a:gd name="T10" fmla="*/ 1 w 1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</a:path>
              </a:pathLst>
            </a:custGeom>
            <a:solidFill>
              <a:srgbClr val="FCFD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4" name="Freeform 33"/>
            <p:cNvSpPr>
              <a:spLocks noEditPoints="1"/>
            </p:cNvSpPr>
            <p:nvPr/>
          </p:nvSpPr>
          <p:spPr bwMode="auto">
            <a:xfrm>
              <a:off x="6350556" y="4167376"/>
              <a:ext cx="1588" cy="4763"/>
            </a:xfrm>
            <a:custGeom>
              <a:avLst/>
              <a:gdLst>
                <a:gd name="T0" fmla="*/ 0 w 1"/>
                <a:gd name="T1" fmla="*/ 1 h 2"/>
                <a:gd name="T2" fmla="*/ 0 w 1"/>
                <a:gd name="T3" fmla="*/ 2 h 2"/>
                <a:gd name="T4" fmla="*/ 0 w 1"/>
                <a:gd name="T5" fmla="*/ 1 h 2"/>
                <a:gd name="T6" fmla="*/ 0 w 1"/>
                <a:gd name="T7" fmla="*/ 1 h 2"/>
                <a:gd name="T8" fmla="*/ 1 w 1"/>
                <a:gd name="T9" fmla="*/ 0 h 2"/>
                <a:gd name="T10" fmla="*/ 1 w 1"/>
                <a:gd name="T11" fmla="*/ 1 h 2"/>
                <a:gd name="T12" fmla="*/ 1 w 1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">
                  <a:moveTo>
                    <a:pt x="0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1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</a:path>
              </a:pathLst>
            </a:custGeom>
            <a:solidFill>
              <a:srgbClr val="F9FB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5" name="Freeform 34"/>
            <p:cNvSpPr>
              <a:spLocks/>
            </p:cNvSpPr>
            <p:nvPr/>
          </p:nvSpPr>
          <p:spPr bwMode="auto">
            <a:xfrm>
              <a:off x="6350556" y="4114989"/>
              <a:ext cx="26988" cy="57150"/>
            </a:xfrm>
            <a:custGeom>
              <a:avLst/>
              <a:gdLst>
                <a:gd name="T0" fmla="*/ 12 w 12"/>
                <a:gd name="T1" fmla="*/ 0 h 24"/>
                <a:gd name="T2" fmla="*/ 0 w 12"/>
                <a:gd name="T3" fmla="*/ 24 h 24"/>
                <a:gd name="T4" fmla="*/ 0 w 12"/>
                <a:gd name="T5" fmla="*/ 24 h 24"/>
                <a:gd name="T6" fmla="*/ 0 w 12"/>
                <a:gd name="T7" fmla="*/ 23 h 24"/>
                <a:gd name="T8" fmla="*/ 1 w 12"/>
                <a:gd name="T9" fmla="*/ 23 h 24"/>
                <a:gd name="T10" fmla="*/ 1 w 12"/>
                <a:gd name="T11" fmla="*/ 22 h 24"/>
                <a:gd name="T12" fmla="*/ 1 w 12"/>
                <a:gd name="T13" fmla="*/ 22 h 24"/>
                <a:gd name="T14" fmla="*/ 12 w 12"/>
                <a:gd name="T1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cubicBezTo>
                    <a:pt x="8" y="8"/>
                    <a:pt x="4" y="16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5" y="15"/>
                    <a:pt x="8" y="7"/>
                    <a:pt x="12" y="0"/>
                  </a:cubicBezTo>
                </a:path>
              </a:pathLst>
            </a:custGeom>
            <a:solidFill>
              <a:srgbClr val="0044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6" name="Freeform 35"/>
            <p:cNvSpPr>
              <a:spLocks/>
            </p:cNvSpPr>
            <p:nvPr/>
          </p:nvSpPr>
          <p:spPr bwMode="auto">
            <a:xfrm>
              <a:off x="6107669" y="1838514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</a:path>
              </a:pathLst>
            </a:custGeom>
            <a:solidFill>
              <a:srgbClr val="FC4B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7" name="Freeform 36"/>
            <p:cNvSpPr>
              <a:spLocks/>
            </p:cNvSpPr>
            <p:nvPr/>
          </p:nvSpPr>
          <p:spPr bwMode="auto">
            <a:xfrm>
              <a:off x="6377544" y="4054664"/>
              <a:ext cx="26988" cy="55563"/>
            </a:xfrm>
            <a:custGeom>
              <a:avLst/>
              <a:gdLst>
                <a:gd name="T0" fmla="*/ 11 w 11"/>
                <a:gd name="T1" fmla="*/ 0 h 24"/>
                <a:gd name="T2" fmla="*/ 0 w 11"/>
                <a:gd name="T3" fmla="*/ 24 h 24"/>
                <a:gd name="T4" fmla="*/ 11 w 11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24">
                  <a:moveTo>
                    <a:pt x="11" y="0"/>
                  </a:moveTo>
                  <a:cubicBezTo>
                    <a:pt x="8" y="8"/>
                    <a:pt x="4" y="16"/>
                    <a:pt x="0" y="24"/>
                  </a:cubicBezTo>
                  <a:cubicBezTo>
                    <a:pt x="4" y="16"/>
                    <a:pt x="8" y="8"/>
                    <a:pt x="11" y="0"/>
                  </a:cubicBezTo>
                </a:path>
              </a:pathLst>
            </a:custGeom>
            <a:solidFill>
              <a:srgbClr val="0044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8" name="Freeform 37"/>
            <p:cNvSpPr>
              <a:spLocks/>
            </p:cNvSpPr>
            <p:nvPr/>
          </p:nvSpPr>
          <p:spPr bwMode="auto">
            <a:xfrm>
              <a:off x="6098144" y="183057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4C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9" name="Freeform 38"/>
            <p:cNvSpPr>
              <a:spLocks noEditPoints="1"/>
            </p:cNvSpPr>
            <p:nvPr/>
          </p:nvSpPr>
          <p:spPr bwMode="auto">
            <a:xfrm>
              <a:off x="6098144" y="1830576"/>
              <a:ext cx="298450" cy="569913"/>
            </a:xfrm>
            <a:custGeom>
              <a:avLst/>
              <a:gdLst>
                <a:gd name="T0" fmla="*/ 127 w 127"/>
                <a:gd name="T1" fmla="*/ 242 h 242"/>
                <a:gd name="T2" fmla="*/ 127 w 127"/>
                <a:gd name="T3" fmla="*/ 242 h 242"/>
                <a:gd name="T4" fmla="*/ 127 w 127"/>
                <a:gd name="T5" fmla="*/ 242 h 242"/>
                <a:gd name="T6" fmla="*/ 127 w 127"/>
                <a:gd name="T7" fmla="*/ 242 h 242"/>
                <a:gd name="T8" fmla="*/ 83 w 127"/>
                <a:gd name="T9" fmla="*/ 141 h 242"/>
                <a:gd name="T10" fmla="*/ 127 w 127"/>
                <a:gd name="T11" fmla="*/ 242 h 242"/>
                <a:gd name="T12" fmla="*/ 83 w 127"/>
                <a:gd name="T13" fmla="*/ 141 h 242"/>
                <a:gd name="T14" fmla="*/ 83 w 127"/>
                <a:gd name="T15" fmla="*/ 141 h 242"/>
                <a:gd name="T16" fmla="*/ 83 w 127"/>
                <a:gd name="T17" fmla="*/ 141 h 242"/>
                <a:gd name="T18" fmla="*/ 83 w 127"/>
                <a:gd name="T19" fmla="*/ 141 h 242"/>
                <a:gd name="T20" fmla="*/ 83 w 127"/>
                <a:gd name="T21" fmla="*/ 141 h 242"/>
                <a:gd name="T22" fmla="*/ 83 w 127"/>
                <a:gd name="T23" fmla="*/ 141 h 242"/>
                <a:gd name="T24" fmla="*/ 83 w 127"/>
                <a:gd name="T25" fmla="*/ 141 h 242"/>
                <a:gd name="T26" fmla="*/ 6 w 127"/>
                <a:gd name="T27" fmla="*/ 8 h 242"/>
                <a:gd name="T28" fmla="*/ 7 w 127"/>
                <a:gd name="T29" fmla="*/ 9 h 242"/>
                <a:gd name="T30" fmla="*/ 7 w 127"/>
                <a:gd name="T31" fmla="*/ 9 h 242"/>
                <a:gd name="T32" fmla="*/ 6 w 127"/>
                <a:gd name="T33" fmla="*/ 8 h 242"/>
                <a:gd name="T34" fmla="*/ 0 w 127"/>
                <a:gd name="T35" fmla="*/ 0 h 242"/>
                <a:gd name="T36" fmla="*/ 0 w 127"/>
                <a:gd name="T37" fmla="*/ 0 h 242"/>
                <a:gd name="T38" fmla="*/ 0 w 127"/>
                <a:gd name="T39" fmla="*/ 0 h 242"/>
                <a:gd name="T40" fmla="*/ 0 w 127"/>
                <a:gd name="T41" fmla="*/ 0 h 242"/>
                <a:gd name="T42" fmla="*/ 0 w 127"/>
                <a:gd name="T4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7" h="242">
                  <a:moveTo>
                    <a:pt x="127" y="242"/>
                  </a:moveTo>
                  <a:cubicBezTo>
                    <a:pt x="127" y="242"/>
                    <a:pt x="127" y="242"/>
                    <a:pt x="127" y="242"/>
                  </a:cubicBezTo>
                  <a:cubicBezTo>
                    <a:pt x="127" y="242"/>
                    <a:pt x="127" y="242"/>
                    <a:pt x="127" y="242"/>
                  </a:cubicBezTo>
                  <a:cubicBezTo>
                    <a:pt x="127" y="242"/>
                    <a:pt x="127" y="242"/>
                    <a:pt x="127" y="242"/>
                  </a:cubicBezTo>
                  <a:moveTo>
                    <a:pt x="83" y="141"/>
                  </a:moveTo>
                  <a:cubicBezTo>
                    <a:pt x="98" y="171"/>
                    <a:pt x="113" y="205"/>
                    <a:pt x="127" y="242"/>
                  </a:cubicBezTo>
                  <a:cubicBezTo>
                    <a:pt x="113" y="205"/>
                    <a:pt x="98" y="171"/>
                    <a:pt x="83" y="141"/>
                  </a:cubicBezTo>
                  <a:moveTo>
                    <a:pt x="83" y="141"/>
                  </a:moveTo>
                  <a:cubicBezTo>
                    <a:pt x="83" y="141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moveTo>
                    <a:pt x="83" y="141"/>
                  </a:moveTo>
                  <a:cubicBezTo>
                    <a:pt x="83" y="141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moveTo>
                    <a:pt x="6" y="8"/>
                  </a:moveTo>
                  <a:cubicBezTo>
                    <a:pt x="6" y="8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6" y="8"/>
                    <a:pt x="6" y="8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C4B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0" name="Freeform 39"/>
            <p:cNvSpPr>
              <a:spLocks/>
            </p:cNvSpPr>
            <p:nvPr/>
          </p:nvSpPr>
          <p:spPr bwMode="auto">
            <a:xfrm>
              <a:off x="6098144" y="1827401"/>
              <a:ext cx="298450" cy="573088"/>
            </a:xfrm>
            <a:custGeom>
              <a:avLst/>
              <a:gdLst>
                <a:gd name="T0" fmla="*/ 0 w 127"/>
                <a:gd name="T1" fmla="*/ 0 h 243"/>
                <a:gd name="T2" fmla="*/ 0 w 127"/>
                <a:gd name="T3" fmla="*/ 243 h 243"/>
                <a:gd name="T4" fmla="*/ 127 w 127"/>
                <a:gd name="T5" fmla="*/ 243 h 243"/>
                <a:gd name="T6" fmla="*/ 127 w 127"/>
                <a:gd name="T7" fmla="*/ 243 h 243"/>
                <a:gd name="T8" fmla="*/ 127 w 127"/>
                <a:gd name="T9" fmla="*/ 243 h 243"/>
                <a:gd name="T10" fmla="*/ 83 w 127"/>
                <a:gd name="T11" fmla="*/ 142 h 243"/>
                <a:gd name="T12" fmla="*/ 83 w 127"/>
                <a:gd name="T13" fmla="*/ 142 h 243"/>
                <a:gd name="T14" fmla="*/ 83 w 127"/>
                <a:gd name="T15" fmla="*/ 142 h 243"/>
                <a:gd name="T16" fmla="*/ 83 w 127"/>
                <a:gd name="T17" fmla="*/ 142 h 243"/>
                <a:gd name="T18" fmla="*/ 83 w 127"/>
                <a:gd name="T19" fmla="*/ 142 h 243"/>
                <a:gd name="T20" fmla="*/ 7 w 127"/>
                <a:gd name="T21" fmla="*/ 10 h 243"/>
                <a:gd name="T22" fmla="*/ 7 w 127"/>
                <a:gd name="T23" fmla="*/ 10 h 243"/>
                <a:gd name="T24" fmla="*/ 7 w 127"/>
                <a:gd name="T25" fmla="*/ 10 h 243"/>
                <a:gd name="T26" fmla="*/ 6 w 127"/>
                <a:gd name="T27" fmla="*/ 9 h 243"/>
                <a:gd name="T28" fmla="*/ 4 w 127"/>
                <a:gd name="T29" fmla="*/ 6 h 243"/>
                <a:gd name="T30" fmla="*/ 4 w 127"/>
                <a:gd name="T31" fmla="*/ 5 h 243"/>
                <a:gd name="T32" fmla="*/ 4 w 127"/>
                <a:gd name="T33" fmla="*/ 5 h 243"/>
                <a:gd name="T34" fmla="*/ 3 w 127"/>
                <a:gd name="T35" fmla="*/ 4 h 243"/>
                <a:gd name="T36" fmla="*/ 2 w 127"/>
                <a:gd name="T37" fmla="*/ 4 h 243"/>
                <a:gd name="T38" fmla="*/ 2 w 127"/>
                <a:gd name="T39" fmla="*/ 3 h 243"/>
                <a:gd name="T40" fmla="*/ 2 w 127"/>
                <a:gd name="T41" fmla="*/ 3 h 243"/>
                <a:gd name="T42" fmla="*/ 1 w 127"/>
                <a:gd name="T43" fmla="*/ 1 h 243"/>
                <a:gd name="T44" fmla="*/ 0 w 127"/>
                <a:gd name="T45" fmla="*/ 1 h 243"/>
                <a:gd name="T46" fmla="*/ 0 w 127"/>
                <a:gd name="T47" fmla="*/ 1 h 243"/>
                <a:gd name="T48" fmla="*/ 0 w 127"/>
                <a:gd name="T49" fmla="*/ 0 h 243"/>
                <a:gd name="T50" fmla="*/ 0 w 127"/>
                <a:gd name="T51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7" h="243">
                  <a:moveTo>
                    <a:pt x="0" y="0"/>
                  </a:moveTo>
                  <a:cubicBezTo>
                    <a:pt x="0" y="243"/>
                    <a:pt x="0" y="243"/>
                    <a:pt x="0" y="243"/>
                  </a:cubicBezTo>
                  <a:cubicBezTo>
                    <a:pt x="127" y="243"/>
                    <a:pt x="127" y="243"/>
                    <a:pt x="127" y="243"/>
                  </a:cubicBezTo>
                  <a:cubicBezTo>
                    <a:pt x="127" y="243"/>
                    <a:pt x="127" y="243"/>
                    <a:pt x="127" y="243"/>
                  </a:cubicBezTo>
                  <a:cubicBezTo>
                    <a:pt x="127" y="243"/>
                    <a:pt x="127" y="243"/>
                    <a:pt x="127" y="243"/>
                  </a:cubicBezTo>
                  <a:cubicBezTo>
                    <a:pt x="113" y="206"/>
                    <a:pt x="98" y="172"/>
                    <a:pt x="83" y="142"/>
                  </a:cubicBezTo>
                  <a:cubicBezTo>
                    <a:pt x="83" y="142"/>
                    <a:pt x="83" y="142"/>
                    <a:pt x="83" y="142"/>
                  </a:cubicBezTo>
                  <a:cubicBezTo>
                    <a:pt x="83" y="142"/>
                    <a:pt x="83" y="142"/>
                    <a:pt x="83" y="142"/>
                  </a:cubicBezTo>
                  <a:cubicBezTo>
                    <a:pt x="83" y="142"/>
                    <a:pt x="83" y="142"/>
                    <a:pt x="83" y="142"/>
                  </a:cubicBezTo>
                  <a:cubicBezTo>
                    <a:pt x="83" y="142"/>
                    <a:pt x="83" y="142"/>
                    <a:pt x="83" y="142"/>
                  </a:cubicBezTo>
                  <a:cubicBezTo>
                    <a:pt x="51" y="76"/>
                    <a:pt x="20" y="3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6" y="9"/>
                    <a:pt x="6" y="9"/>
                  </a:cubicBezTo>
                  <a:cubicBezTo>
                    <a:pt x="5" y="8"/>
                    <a:pt x="5" y="7"/>
                    <a:pt x="4" y="6"/>
                  </a:cubicBezTo>
                  <a:cubicBezTo>
                    <a:pt x="4" y="6"/>
                    <a:pt x="4" y="6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5"/>
                    <a:pt x="3" y="5"/>
                    <a:pt x="3" y="4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EBE5B">
                <a:lumMod val="75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1" name="Freeform 40"/>
            <p:cNvSpPr>
              <a:spLocks noEditPoints="1"/>
            </p:cNvSpPr>
            <p:nvPr/>
          </p:nvSpPr>
          <p:spPr bwMode="auto">
            <a:xfrm>
              <a:off x="6098144" y="3560951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1 w 1"/>
                <a:gd name="T3" fmla="*/ 1 w 1"/>
                <a:gd name="T4" fmla="*/ 1 w 1"/>
                <a:gd name="T5" fmla="*/ 1 w 1"/>
                <a:gd name="T6" fmla="*/ 1 w 1"/>
                <a:gd name="T7" fmla="*/ 1 w 1"/>
                <a:gd name="T8" fmla="*/ 1 w 1"/>
                <a:gd name="T9" fmla="*/ 1 w 1"/>
                <a:gd name="T10" fmla="*/ 1 w 1"/>
                <a:gd name="T11" fmla="*/ 1 w 1"/>
                <a:gd name="T12" fmla="*/ 1 w 1"/>
                <a:gd name="T13" fmla="*/ 1 w 1"/>
                <a:gd name="T14" fmla="*/ 1 w 1"/>
                <a:gd name="T15" fmla="*/ 1 w 1"/>
                <a:gd name="T16" fmla="*/ 1 w 1"/>
                <a:gd name="T17" fmla="*/ 1 w 1"/>
                <a:gd name="T18" fmla="*/ 1 w 1"/>
                <a:gd name="T19" fmla="*/ 1 w 1"/>
                <a:gd name="T20" fmla="*/ 1 w 1"/>
                <a:gd name="T21" fmla="*/ 1 w 1"/>
                <a:gd name="T22" fmla="*/ 1 w 1"/>
                <a:gd name="T23" fmla="*/ 1 w 1"/>
                <a:gd name="T24" fmla="*/ 1 w 1"/>
                <a:gd name="T25" fmla="*/ 1 w 1"/>
                <a:gd name="T26" fmla="*/ 1 w 1"/>
                <a:gd name="T27" fmla="*/ 1 w 1"/>
                <a:gd name="T28" fmla="*/ 0 w 1"/>
                <a:gd name="T29" fmla="*/ 0 w 1"/>
                <a:gd name="T30" fmla="*/ 0 w 1"/>
                <a:gd name="T31" fmla="*/ 0 w 1"/>
                <a:gd name="T32" fmla="*/ 0 w 1"/>
                <a:gd name="T33" fmla="*/ 0 w 1"/>
                <a:gd name="T34" fmla="*/ 0 w 1"/>
                <a:gd name="T35" fmla="*/ 0 w 1"/>
                <a:gd name="T36" fmla="*/ 0 w 1"/>
                <a:gd name="T37" fmla="*/ 0 w 1"/>
                <a:gd name="T38" fmla="*/ 0 w 1"/>
                <a:gd name="T39" fmla="*/ 0 w 1"/>
                <a:gd name="T40" fmla="*/ 0 w 1"/>
                <a:gd name="T41" fmla="*/ 0 w 1"/>
                <a:gd name="T42" fmla="*/ 0 w 1"/>
                <a:gd name="T43" fmla="*/ 0 w 1"/>
                <a:gd name="T44" fmla="*/ 0 w 1"/>
                <a:gd name="T45" fmla="*/ 0 w 1"/>
                <a:gd name="T46" fmla="*/ 0 w 1"/>
                <a:gd name="T47" fmla="*/ 0 w 1"/>
                <a:gd name="T48" fmla="*/ 0 w 1"/>
                <a:gd name="T49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0044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2" name="Freeform 41"/>
            <p:cNvSpPr>
              <a:spLocks/>
            </p:cNvSpPr>
            <p:nvPr/>
          </p:nvSpPr>
          <p:spPr bwMode="auto">
            <a:xfrm>
              <a:off x="6147356" y="4054664"/>
              <a:ext cx="257175" cy="117475"/>
            </a:xfrm>
            <a:custGeom>
              <a:avLst/>
              <a:gdLst>
                <a:gd name="T0" fmla="*/ 109 w 109"/>
                <a:gd name="T1" fmla="*/ 0 h 50"/>
                <a:gd name="T2" fmla="*/ 0 w 109"/>
                <a:gd name="T3" fmla="*/ 0 h 50"/>
                <a:gd name="T4" fmla="*/ 1 w 109"/>
                <a:gd name="T5" fmla="*/ 19 h 50"/>
                <a:gd name="T6" fmla="*/ 0 w 109"/>
                <a:gd name="T7" fmla="*/ 50 h 50"/>
                <a:gd name="T8" fmla="*/ 86 w 109"/>
                <a:gd name="T9" fmla="*/ 50 h 50"/>
                <a:gd name="T10" fmla="*/ 86 w 109"/>
                <a:gd name="T11" fmla="*/ 50 h 50"/>
                <a:gd name="T12" fmla="*/ 98 w 109"/>
                <a:gd name="T13" fmla="*/ 26 h 50"/>
                <a:gd name="T14" fmla="*/ 98 w 109"/>
                <a:gd name="T15" fmla="*/ 24 h 50"/>
                <a:gd name="T16" fmla="*/ 109 w 109"/>
                <a:gd name="T17" fmla="*/ 0 h 50"/>
                <a:gd name="T18" fmla="*/ 109 w 109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9" h="50">
                  <a:moveTo>
                    <a:pt x="10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1" y="13"/>
                    <a:pt x="1" y="19"/>
                  </a:cubicBezTo>
                  <a:cubicBezTo>
                    <a:pt x="1" y="30"/>
                    <a:pt x="0" y="40"/>
                    <a:pt x="0" y="50"/>
                  </a:cubicBezTo>
                  <a:cubicBezTo>
                    <a:pt x="86" y="50"/>
                    <a:pt x="86" y="50"/>
                    <a:pt x="86" y="50"/>
                  </a:cubicBezTo>
                  <a:cubicBezTo>
                    <a:pt x="86" y="50"/>
                    <a:pt x="86" y="50"/>
                    <a:pt x="86" y="50"/>
                  </a:cubicBezTo>
                  <a:cubicBezTo>
                    <a:pt x="90" y="42"/>
                    <a:pt x="94" y="34"/>
                    <a:pt x="98" y="26"/>
                  </a:cubicBezTo>
                  <a:cubicBezTo>
                    <a:pt x="98" y="25"/>
                    <a:pt x="98" y="25"/>
                    <a:pt x="98" y="24"/>
                  </a:cubicBezTo>
                  <a:cubicBezTo>
                    <a:pt x="102" y="16"/>
                    <a:pt x="106" y="8"/>
                    <a:pt x="109" y="0"/>
                  </a:cubicBezTo>
                  <a:cubicBezTo>
                    <a:pt x="109" y="0"/>
                    <a:pt x="109" y="0"/>
                    <a:pt x="109" y="0"/>
                  </a:cubicBezTo>
                </a:path>
              </a:pathLst>
            </a:custGeom>
            <a:solidFill>
              <a:srgbClr val="633248">
                <a:lumMod val="75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3" name="Freeform 42"/>
            <p:cNvSpPr>
              <a:spLocks/>
            </p:cNvSpPr>
            <p:nvPr/>
          </p:nvSpPr>
          <p:spPr bwMode="auto">
            <a:xfrm>
              <a:off x="6098144" y="4284851"/>
              <a:ext cx="44450" cy="354013"/>
            </a:xfrm>
            <a:custGeom>
              <a:avLst/>
              <a:gdLst>
                <a:gd name="T0" fmla="*/ 19 w 19"/>
                <a:gd name="T1" fmla="*/ 0 h 150"/>
                <a:gd name="T2" fmla="*/ 19 w 19"/>
                <a:gd name="T3" fmla="*/ 0 h 150"/>
                <a:gd name="T4" fmla="*/ 0 w 19"/>
                <a:gd name="T5" fmla="*/ 150 h 150"/>
                <a:gd name="T6" fmla="*/ 19 w 19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50">
                  <a:moveTo>
                    <a:pt x="19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3" y="86"/>
                    <a:pt x="1" y="147"/>
                    <a:pt x="0" y="150"/>
                  </a:cubicBezTo>
                  <a:cubicBezTo>
                    <a:pt x="1" y="147"/>
                    <a:pt x="13" y="86"/>
                    <a:pt x="19" y="0"/>
                  </a:cubicBezTo>
                </a:path>
              </a:pathLst>
            </a:custGeom>
            <a:solidFill>
              <a:srgbClr val="0041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4" name="Freeform 43"/>
            <p:cNvSpPr>
              <a:spLocks/>
            </p:cNvSpPr>
            <p:nvPr/>
          </p:nvSpPr>
          <p:spPr bwMode="auto">
            <a:xfrm>
              <a:off x="6142594" y="4254689"/>
              <a:ext cx="1588" cy="30163"/>
            </a:xfrm>
            <a:custGeom>
              <a:avLst/>
              <a:gdLst>
                <a:gd name="T0" fmla="*/ 1 w 1"/>
                <a:gd name="T1" fmla="*/ 0 h 13"/>
                <a:gd name="T2" fmla="*/ 0 w 1"/>
                <a:gd name="T3" fmla="*/ 13 h 13"/>
                <a:gd name="T4" fmla="*/ 0 w 1"/>
                <a:gd name="T5" fmla="*/ 13 h 13"/>
                <a:gd name="T6" fmla="*/ 0 w 1"/>
                <a:gd name="T7" fmla="*/ 13 h 13"/>
                <a:gd name="T8" fmla="*/ 1 w 1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3">
                  <a:moveTo>
                    <a:pt x="1" y="0"/>
                  </a:moveTo>
                  <a:cubicBezTo>
                    <a:pt x="0" y="4"/>
                    <a:pt x="0" y="9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9"/>
                    <a:pt x="0" y="4"/>
                    <a:pt x="1" y="0"/>
                  </a:cubicBezTo>
                </a:path>
              </a:pathLst>
            </a:custGeom>
            <a:solidFill>
              <a:srgbClr val="0023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5" name="Freeform 44"/>
            <p:cNvSpPr>
              <a:spLocks noEditPoints="1"/>
            </p:cNvSpPr>
            <p:nvPr/>
          </p:nvSpPr>
          <p:spPr bwMode="auto">
            <a:xfrm>
              <a:off x="6098144" y="463886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0041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6" name="Freeform 45"/>
            <p:cNvSpPr>
              <a:spLocks/>
            </p:cNvSpPr>
            <p:nvPr/>
          </p:nvSpPr>
          <p:spPr bwMode="auto">
            <a:xfrm>
              <a:off x="6098144" y="3560951"/>
              <a:ext cx="50800" cy="1077913"/>
            </a:xfrm>
            <a:custGeom>
              <a:avLst/>
              <a:gdLst>
                <a:gd name="T0" fmla="*/ 0 w 22"/>
                <a:gd name="T1" fmla="*/ 209 h 457"/>
                <a:gd name="T2" fmla="*/ 0 w 22"/>
                <a:gd name="T3" fmla="*/ 307 h 457"/>
                <a:gd name="T4" fmla="*/ 0 w 22"/>
                <a:gd name="T5" fmla="*/ 457 h 457"/>
                <a:gd name="T6" fmla="*/ 0 w 22"/>
                <a:gd name="T7" fmla="*/ 457 h 457"/>
                <a:gd name="T8" fmla="*/ 0 w 22"/>
                <a:gd name="T9" fmla="*/ 457 h 457"/>
                <a:gd name="T10" fmla="*/ 0 w 22"/>
                <a:gd name="T11" fmla="*/ 457 h 457"/>
                <a:gd name="T12" fmla="*/ 0 w 22"/>
                <a:gd name="T13" fmla="*/ 457 h 457"/>
                <a:gd name="T14" fmla="*/ 0 w 22"/>
                <a:gd name="T15" fmla="*/ 457 h 457"/>
                <a:gd name="T16" fmla="*/ 0 w 22"/>
                <a:gd name="T17" fmla="*/ 457 h 457"/>
                <a:gd name="T18" fmla="*/ 0 w 22"/>
                <a:gd name="T19" fmla="*/ 457 h 457"/>
                <a:gd name="T20" fmla="*/ 0 w 22"/>
                <a:gd name="T21" fmla="*/ 457 h 457"/>
                <a:gd name="T22" fmla="*/ 19 w 22"/>
                <a:gd name="T23" fmla="*/ 307 h 457"/>
                <a:gd name="T24" fmla="*/ 21 w 22"/>
                <a:gd name="T25" fmla="*/ 259 h 457"/>
                <a:gd name="T26" fmla="*/ 22 w 22"/>
                <a:gd name="T27" fmla="*/ 228 h 457"/>
                <a:gd name="T28" fmla="*/ 21 w 22"/>
                <a:gd name="T29" fmla="*/ 209 h 457"/>
                <a:gd name="T30" fmla="*/ 1 w 22"/>
                <a:gd name="T31" fmla="*/ 0 h 457"/>
                <a:gd name="T32" fmla="*/ 1 w 22"/>
                <a:gd name="T33" fmla="*/ 0 h 457"/>
                <a:gd name="T34" fmla="*/ 1 w 22"/>
                <a:gd name="T35" fmla="*/ 0 h 457"/>
                <a:gd name="T36" fmla="*/ 1 w 22"/>
                <a:gd name="T37" fmla="*/ 0 h 457"/>
                <a:gd name="T38" fmla="*/ 1 w 22"/>
                <a:gd name="T39" fmla="*/ 0 h 457"/>
                <a:gd name="T40" fmla="*/ 1 w 22"/>
                <a:gd name="T41" fmla="*/ 0 h 457"/>
                <a:gd name="T42" fmla="*/ 1 w 22"/>
                <a:gd name="T43" fmla="*/ 0 h 457"/>
                <a:gd name="T44" fmla="*/ 1 w 22"/>
                <a:gd name="T45" fmla="*/ 0 h 457"/>
                <a:gd name="T46" fmla="*/ 1 w 22"/>
                <a:gd name="T47" fmla="*/ 0 h 457"/>
                <a:gd name="T48" fmla="*/ 1 w 22"/>
                <a:gd name="T49" fmla="*/ 0 h 457"/>
                <a:gd name="T50" fmla="*/ 1 w 22"/>
                <a:gd name="T51" fmla="*/ 0 h 457"/>
                <a:gd name="T52" fmla="*/ 1 w 22"/>
                <a:gd name="T53" fmla="*/ 0 h 457"/>
                <a:gd name="T54" fmla="*/ 1 w 22"/>
                <a:gd name="T55" fmla="*/ 0 h 457"/>
                <a:gd name="T56" fmla="*/ 1 w 22"/>
                <a:gd name="T57" fmla="*/ 0 h 457"/>
                <a:gd name="T58" fmla="*/ 1 w 22"/>
                <a:gd name="T59" fmla="*/ 0 h 457"/>
                <a:gd name="T60" fmla="*/ 1 w 22"/>
                <a:gd name="T61" fmla="*/ 0 h 457"/>
                <a:gd name="T62" fmla="*/ 1 w 22"/>
                <a:gd name="T63" fmla="*/ 0 h 457"/>
                <a:gd name="T64" fmla="*/ 1 w 22"/>
                <a:gd name="T65" fmla="*/ 0 h 457"/>
                <a:gd name="T66" fmla="*/ 1 w 22"/>
                <a:gd name="T67" fmla="*/ 0 h 457"/>
                <a:gd name="T68" fmla="*/ 1 w 22"/>
                <a:gd name="T69" fmla="*/ 0 h 457"/>
                <a:gd name="T70" fmla="*/ 0 w 22"/>
                <a:gd name="T71" fmla="*/ 0 h 457"/>
                <a:gd name="T72" fmla="*/ 0 w 22"/>
                <a:gd name="T73" fmla="*/ 0 h 457"/>
                <a:gd name="T74" fmla="*/ 0 w 22"/>
                <a:gd name="T75" fmla="*/ 0 h 457"/>
                <a:gd name="T76" fmla="*/ 0 w 22"/>
                <a:gd name="T77" fmla="*/ 0 h 457"/>
                <a:gd name="T78" fmla="*/ 0 w 22"/>
                <a:gd name="T79" fmla="*/ 0 h 457"/>
                <a:gd name="T80" fmla="*/ 0 w 22"/>
                <a:gd name="T81" fmla="*/ 0 h 457"/>
                <a:gd name="T82" fmla="*/ 0 w 22"/>
                <a:gd name="T83" fmla="*/ 0 h 457"/>
                <a:gd name="T84" fmla="*/ 0 w 22"/>
                <a:gd name="T85" fmla="*/ 0 h 457"/>
                <a:gd name="T86" fmla="*/ 0 w 22"/>
                <a:gd name="T87" fmla="*/ 0 h 457"/>
                <a:gd name="T88" fmla="*/ 0 w 22"/>
                <a:gd name="T89" fmla="*/ 0 h 457"/>
                <a:gd name="T90" fmla="*/ 0 w 22"/>
                <a:gd name="T91" fmla="*/ 0 h 457"/>
                <a:gd name="T92" fmla="*/ 0 w 22"/>
                <a:gd name="T93" fmla="*/ 0 h 457"/>
                <a:gd name="T94" fmla="*/ 0 w 22"/>
                <a:gd name="T95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" h="457">
                  <a:moveTo>
                    <a:pt x="0" y="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0" y="259"/>
                    <a:pt x="0" y="259"/>
                    <a:pt x="0" y="259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1" y="454"/>
                    <a:pt x="13" y="393"/>
                    <a:pt x="19" y="307"/>
                  </a:cubicBezTo>
                  <a:cubicBezTo>
                    <a:pt x="19" y="307"/>
                    <a:pt x="19" y="307"/>
                    <a:pt x="19" y="307"/>
                  </a:cubicBezTo>
                  <a:cubicBezTo>
                    <a:pt x="19" y="303"/>
                    <a:pt x="19" y="298"/>
                    <a:pt x="20" y="294"/>
                  </a:cubicBezTo>
                  <a:cubicBezTo>
                    <a:pt x="20" y="283"/>
                    <a:pt x="21" y="271"/>
                    <a:pt x="21" y="259"/>
                  </a:cubicBezTo>
                  <a:cubicBezTo>
                    <a:pt x="21" y="259"/>
                    <a:pt x="21" y="259"/>
                    <a:pt x="21" y="259"/>
                  </a:cubicBezTo>
                  <a:cubicBezTo>
                    <a:pt x="21" y="249"/>
                    <a:pt x="22" y="239"/>
                    <a:pt x="22" y="228"/>
                  </a:cubicBezTo>
                  <a:cubicBezTo>
                    <a:pt x="22" y="222"/>
                    <a:pt x="21" y="215"/>
                    <a:pt x="21" y="209"/>
                  </a:cubicBezTo>
                  <a:cubicBezTo>
                    <a:pt x="21" y="209"/>
                    <a:pt x="21" y="209"/>
                    <a:pt x="21" y="209"/>
                  </a:cubicBezTo>
                  <a:cubicBezTo>
                    <a:pt x="21" y="209"/>
                    <a:pt x="21" y="209"/>
                    <a:pt x="21" y="209"/>
                  </a:cubicBezTo>
                  <a:cubicBezTo>
                    <a:pt x="21" y="96"/>
                    <a:pt x="12" y="6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179E86">
                <a:lumMod val="75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7" name="Freeform 46"/>
            <p:cNvSpPr>
              <a:spLocks/>
            </p:cNvSpPr>
            <p:nvPr/>
          </p:nvSpPr>
          <p:spPr bwMode="auto">
            <a:xfrm>
              <a:off x="6098144" y="2648139"/>
              <a:ext cx="214313" cy="430213"/>
            </a:xfrm>
            <a:custGeom>
              <a:avLst/>
              <a:gdLst>
                <a:gd name="T0" fmla="*/ 0 w 91"/>
                <a:gd name="T1" fmla="*/ 0 h 183"/>
                <a:gd name="T2" fmla="*/ 0 w 91"/>
                <a:gd name="T3" fmla="*/ 24 h 183"/>
                <a:gd name="T4" fmla="*/ 0 w 91"/>
                <a:gd name="T5" fmla="*/ 24 h 183"/>
                <a:gd name="T6" fmla="*/ 67 w 91"/>
                <a:gd name="T7" fmla="*/ 92 h 183"/>
                <a:gd name="T8" fmla="*/ 67 w 91"/>
                <a:gd name="T9" fmla="*/ 92 h 183"/>
                <a:gd name="T10" fmla="*/ 67 w 91"/>
                <a:gd name="T11" fmla="*/ 92 h 183"/>
                <a:gd name="T12" fmla="*/ 67 w 91"/>
                <a:gd name="T13" fmla="*/ 92 h 183"/>
                <a:gd name="T14" fmla="*/ 67 w 91"/>
                <a:gd name="T15" fmla="*/ 92 h 183"/>
                <a:gd name="T16" fmla="*/ 0 w 91"/>
                <a:gd name="T17" fmla="*/ 159 h 183"/>
                <a:gd name="T18" fmla="*/ 0 w 91"/>
                <a:gd name="T19" fmla="*/ 183 h 183"/>
                <a:gd name="T20" fmla="*/ 91 w 91"/>
                <a:gd name="T21" fmla="*/ 92 h 183"/>
                <a:gd name="T22" fmla="*/ 0 w 91"/>
                <a:gd name="T23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1" h="183">
                  <a:moveTo>
                    <a:pt x="0" y="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37" y="24"/>
                    <a:pt x="67" y="54"/>
                    <a:pt x="67" y="92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67" y="129"/>
                    <a:pt x="37" y="159"/>
                    <a:pt x="0" y="159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50" y="183"/>
                    <a:pt x="91" y="142"/>
                    <a:pt x="91" y="92"/>
                  </a:cubicBezTo>
                  <a:cubicBezTo>
                    <a:pt x="91" y="41"/>
                    <a:pt x="50" y="0"/>
                    <a:pt x="0" y="0"/>
                  </a:cubicBezTo>
                </a:path>
              </a:pathLst>
            </a:custGeom>
            <a:solidFill>
              <a:srgbClr val="2580B7">
                <a:lumMod val="75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8" name="Freeform 47"/>
            <p:cNvSpPr>
              <a:spLocks/>
            </p:cNvSpPr>
            <p:nvPr/>
          </p:nvSpPr>
          <p:spPr bwMode="auto">
            <a:xfrm>
              <a:off x="6098144" y="2703701"/>
              <a:ext cx="157163" cy="319088"/>
            </a:xfrm>
            <a:custGeom>
              <a:avLst/>
              <a:gdLst>
                <a:gd name="T0" fmla="*/ 0 w 67"/>
                <a:gd name="T1" fmla="*/ 0 h 135"/>
                <a:gd name="T2" fmla="*/ 0 w 67"/>
                <a:gd name="T3" fmla="*/ 135 h 135"/>
                <a:gd name="T4" fmla="*/ 67 w 67"/>
                <a:gd name="T5" fmla="*/ 68 h 135"/>
                <a:gd name="T6" fmla="*/ 0 w 67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135">
                  <a:moveTo>
                    <a:pt x="0" y="0"/>
                  </a:moveTo>
                  <a:cubicBezTo>
                    <a:pt x="0" y="135"/>
                    <a:pt x="0" y="135"/>
                    <a:pt x="0" y="135"/>
                  </a:cubicBezTo>
                  <a:cubicBezTo>
                    <a:pt x="37" y="135"/>
                    <a:pt x="67" y="105"/>
                    <a:pt x="67" y="68"/>
                  </a:cubicBezTo>
                  <a:cubicBezTo>
                    <a:pt x="67" y="30"/>
                    <a:pt x="37" y="0"/>
                    <a:pt x="0" y="0"/>
                  </a:cubicBezTo>
                </a:path>
              </a:pathLst>
            </a:custGeom>
            <a:solidFill>
              <a:sysClr val="window" lastClr="FFFFFF">
                <a:lumMod val="85000"/>
              </a:sys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2" name="Oval 73"/>
          <p:cNvSpPr/>
          <p:nvPr/>
        </p:nvSpPr>
        <p:spPr bwMode="auto">
          <a:xfrm>
            <a:off x="3143086" y="3136532"/>
            <a:ext cx="556538" cy="556683"/>
          </a:xfrm>
          <a:prstGeom prst="ellipse">
            <a:avLst/>
          </a:prstGeom>
          <a:solidFill>
            <a:srgbClr val="9EBE5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" name="Content Placeholder 2"/>
          <p:cNvSpPr txBox="1">
            <a:spLocks/>
          </p:cNvSpPr>
          <p:nvPr/>
        </p:nvSpPr>
        <p:spPr bwMode="auto">
          <a:xfrm>
            <a:off x="1296541" y="3277688"/>
            <a:ext cx="1714054" cy="703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Font typeface="Arial" charset="0"/>
              <a:buNone/>
            </a:pPr>
            <a:r>
              <a:rPr lang="en-US" sz="1200" smtClean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Lorem </a:t>
            </a:r>
            <a:r>
              <a:rPr lang="en-US" sz="1200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ipsum dolor sit amet</a:t>
            </a: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, consectet.</a:t>
            </a:r>
            <a:endParaRPr lang="en-US" sz="1200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</a:endParaRPr>
          </a:p>
        </p:txBody>
      </p:sp>
      <p:sp>
        <p:nvSpPr>
          <p:cNvPr id="124" name="Rectangle 76"/>
          <p:cNvSpPr/>
          <p:nvPr/>
        </p:nvSpPr>
        <p:spPr>
          <a:xfrm>
            <a:off x="2171455" y="2966992"/>
            <a:ext cx="839140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Font typeface="Arial" charset="0"/>
              <a:buNone/>
            </a:pPr>
            <a:r>
              <a:rPr lang="en-US" sz="1600" b="1" dirty="0" smtClean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Target</a:t>
            </a:r>
            <a:endParaRPr lang="en-US" sz="16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  <p:sp>
        <p:nvSpPr>
          <p:cNvPr id="125" name="Oval 117"/>
          <p:cNvSpPr/>
          <p:nvPr/>
        </p:nvSpPr>
        <p:spPr bwMode="auto">
          <a:xfrm>
            <a:off x="3143086" y="1694135"/>
            <a:ext cx="556538" cy="556683"/>
          </a:xfrm>
          <a:prstGeom prst="ellipse">
            <a:avLst/>
          </a:prstGeom>
          <a:solidFill>
            <a:srgbClr val="2580B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6" name="Content Placeholder 2"/>
          <p:cNvSpPr txBox="1">
            <a:spLocks/>
          </p:cNvSpPr>
          <p:nvPr/>
        </p:nvSpPr>
        <p:spPr bwMode="auto">
          <a:xfrm>
            <a:off x="1296541" y="1835291"/>
            <a:ext cx="1714054" cy="703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Font typeface="Arial" charset="0"/>
              <a:buNone/>
            </a:pPr>
            <a:r>
              <a:rPr lang="en-US" sz="1200" smtClean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Lorem </a:t>
            </a:r>
            <a:r>
              <a:rPr lang="en-US" sz="1200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ipsum dolor sit amet</a:t>
            </a: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, consectet.</a:t>
            </a:r>
            <a:endParaRPr lang="en-US" sz="1200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</a:endParaRPr>
          </a:p>
        </p:txBody>
      </p:sp>
      <p:sp>
        <p:nvSpPr>
          <p:cNvPr id="127" name="AutoShape 115"/>
          <p:cNvSpPr>
            <a:spLocks noChangeAspect="1"/>
          </p:cNvSpPr>
          <p:nvPr/>
        </p:nvSpPr>
        <p:spPr bwMode="auto">
          <a:xfrm>
            <a:off x="3279215" y="1835291"/>
            <a:ext cx="284539" cy="28394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7" y="18801"/>
                </a:moveTo>
                <a:cubicBezTo>
                  <a:pt x="21518" y="18965"/>
                  <a:pt x="21599" y="19177"/>
                  <a:pt x="21599" y="19436"/>
                </a:cubicBezTo>
                <a:cubicBezTo>
                  <a:pt x="21599" y="19580"/>
                  <a:pt x="21518" y="19775"/>
                  <a:pt x="21357" y="20018"/>
                </a:cubicBezTo>
                <a:cubicBezTo>
                  <a:pt x="21193" y="20261"/>
                  <a:pt x="20989" y="20504"/>
                  <a:pt x="20746" y="20741"/>
                </a:cubicBezTo>
                <a:cubicBezTo>
                  <a:pt x="20503" y="20978"/>
                  <a:pt x="20260" y="21184"/>
                  <a:pt x="20023" y="21348"/>
                </a:cubicBezTo>
                <a:cubicBezTo>
                  <a:pt x="19783" y="21518"/>
                  <a:pt x="19593" y="21599"/>
                  <a:pt x="19447" y="21599"/>
                </a:cubicBezTo>
                <a:cubicBezTo>
                  <a:pt x="19189" y="21599"/>
                  <a:pt x="18975" y="21515"/>
                  <a:pt x="18811" y="21343"/>
                </a:cubicBezTo>
                <a:lnTo>
                  <a:pt x="13957" y="16502"/>
                </a:lnTo>
                <a:cubicBezTo>
                  <a:pt x="13217" y="16980"/>
                  <a:pt x="12428" y="17350"/>
                  <a:pt x="11589" y="17604"/>
                </a:cubicBezTo>
                <a:cubicBezTo>
                  <a:pt x="10750" y="17864"/>
                  <a:pt x="9891" y="17991"/>
                  <a:pt x="9007" y="17991"/>
                </a:cubicBezTo>
                <a:cubicBezTo>
                  <a:pt x="7769" y="17991"/>
                  <a:pt x="6608" y="17759"/>
                  <a:pt x="5517" y="17290"/>
                </a:cubicBezTo>
                <a:cubicBezTo>
                  <a:pt x="4427" y="16822"/>
                  <a:pt x="3469" y="16175"/>
                  <a:pt x="2644" y="15353"/>
                </a:cubicBezTo>
                <a:cubicBezTo>
                  <a:pt x="1816" y="14534"/>
                  <a:pt x="1172" y="13580"/>
                  <a:pt x="700" y="12487"/>
                </a:cubicBezTo>
                <a:cubicBezTo>
                  <a:pt x="231" y="11400"/>
                  <a:pt x="0" y="10236"/>
                  <a:pt x="0" y="8999"/>
                </a:cubicBezTo>
                <a:cubicBezTo>
                  <a:pt x="0" y="7768"/>
                  <a:pt x="231" y="6602"/>
                  <a:pt x="700" y="5515"/>
                </a:cubicBezTo>
                <a:cubicBezTo>
                  <a:pt x="1169" y="4422"/>
                  <a:pt x="1816" y="3467"/>
                  <a:pt x="2644" y="2645"/>
                </a:cubicBezTo>
                <a:cubicBezTo>
                  <a:pt x="3469" y="1827"/>
                  <a:pt x="4424" y="1180"/>
                  <a:pt x="5512" y="708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03" y="237"/>
                  <a:pt x="12488" y="708"/>
                </a:cubicBezTo>
                <a:cubicBezTo>
                  <a:pt x="13573" y="1180"/>
                  <a:pt x="14530" y="1827"/>
                  <a:pt x="15358" y="2645"/>
                </a:cubicBezTo>
                <a:cubicBezTo>
                  <a:pt x="16183" y="3467"/>
                  <a:pt x="16830" y="4422"/>
                  <a:pt x="17299" y="5515"/>
                </a:cubicBezTo>
                <a:cubicBezTo>
                  <a:pt x="17768" y="6602"/>
                  <a:pt x="18003" y="7768"/>
                  <a:pt x="18003" y="8999"/>
                </a:cubicBezTo>
                <a:cubicBezTo>
                  <a:pt x="18003" y="9886"/>
                  <a:pt x="17873" y="10747"/>
                  <a:pt x="17616" y="11589"/>
                </a:cubicBezTo>
                <a:cubicBezTo>
                  <a:pt x="17359" y="12433"/>
                  <a:pt x="16991" y="13218"/>
                  <a:pt x="16514" y="13947"/>
                </a:cubicBezTo>
                <a:lnTo>
                  <a:pt x="21357" y="18801"/>
                </a:lnTo>
                <a:close/>
                <a:moveTo>
                  <a:pt x="3596" y="8999"/>
                </a:moveTo>
                <a:cubicBezTo>
                  <a:pt x="3596" y="9759"/>
                  <a:pt x="3740" y="10465"/>
                  <a:pt x="4028" y="11117"/>
                </a:cubicBezTo>
                <a:cubicBezTo>
                  <a:pt x="4317" y="11770"/>
                  <a:pt x="4707" y="12337"/>
                  <a:pt x="5193" y="12820"/>
                </a:cubicBezTo>
                <a:cubicBezTo>
                  <a:pt x="5679" y="13300"/>
                  <a:pt x="6252" y="13684"/>
                  <a:pt x="6908" y="13969"/>
                </a:cubicBezTo>
                <a:cubicBezTo>
                  <a:pt x="7566" y="14252"/>
                  <a:pt x="8264" y="14393"/>
                  <a:pt x="9004" y="14393"/>
                </a:cubicBezTo>
                <a:cubicBezTo>
                  <a:pt x="9744" y="14393"/>
                  <a:pt x="10439" y="14252"/>
                  <a:pt x="11092" y="13969"/>
                </a:cubicBezTo>
                <a:cubicBezTo>
                  <a:pt x="11745" y="13684"/>
                  <a:pt x="12318" y="13300"/>
                  <a:pt x="12801" y="12820"/>
                </a:cubicBezTo>
                <a:cubicBezTo>
                  <a:pt x="13290" y="12337"/>
                  <a:pt x="13677" y="11770"/>
                  <a:pt x="13965" y="11117"/>
                </a:cubicBezTo>
                <a:cubicBezTo>
                  <a:pt x="14254" y="10465"/>
                  <a:pt x="14398" y="9759"/>
                  <a:pt x="14398" y="8999"/>
                </a:cubicBezTo>
                <a:cubicBezTo>
                  <a:pt x="14398" y="8259"/>
                  <a:pt x="14254" y="7565"/>
                  <a:pt x="13965" y="6912"/>
                </a:cubicBezTo>
                <a:cubicBezTo>
                  <a:pt x="13674" y="6257"/>
                  <a:pt x="13290" y="5684"/>
                  <a:pt x="12801" y="5192"/>
                </a:cubicBezTo>
                <a:cubicBezTo>
                  <a:pt x="12315" y="4704"/>
                  <a:pt x="11745" y="4317"/>
                  <a:pt x="11092" y="4032"/>
                </a:cubicBezTo>
                <a:cubicBezTo>
                  <a:pt x="10439" y="3749"/>
                  <a:pt x="9741" y="3605"/>
                  <a:pt x="9004" y="3605"/>
                </a:cubicBezTo>
                <a:cubicBezTo>
                  <a:pt x="8267" y="3605"/>
                  <a:pt x="7566" y="3749"/>
                  <a:pt x="6908" y="4032"/>
                </a:cubicBezTo>
                <a:cubicBezTo>
                  <a:pt x="6252" y="4317"/>
                  <a:pt x="5676" y="4704"/>
                  <a:pt x="5193" y="5192"/>
                </a:cubicBezTo>
                <a:cubicBezTo>
                  <a:pt x="4707" y="5684"/>
                  <a:pt x="4317" y="6257"/>
                  <a:pt x="4028" y="6912"/>
                </a:cubicBezTo>
                <a:cubicBezTo>
                  <a:pt x="3740" y="7565"/>
                  <a:pt x="3596" y="8256"/>
                  <a:pt x="3596" y="8999"/>
                </a:cubicBezTo>
                <a:moveTo>
                  <a:pt x="9007" y="5591"/>
                </a:moveTo>
                <a:cubicBezTo>
                  <a:pt x="9185" y="5591"/>
                  <a:pt x="9343" y="5656"/>
                  <a:pt x="9473" y="5785"/>
                </a:cubicBezTo>
                <a:cubicBezTo>
                  <a:pt x="9603" y="5918"/>
                  <a:pt x="9668" y="6082"/>
                  <a:pt x="9668" y="6279"/>
                </a:cubicBezTo>
                <a:cubicBezTo>
                  <a:pt x="9668" y="6460"/>
                  <a:pt x="9603" y="6616"/>
                  <a:pt x="9473" y="6745"/>
                </a:cubicBezTo>
                <a:cubicBezTo>
                  <a:pt x="9343" y="6878"/>
                  <a:pt x="9185" y="6943"/>
                  <a:pt x="9007" y="6943"/>
                </a:cubicBezTo>
                <a:cubicBezTo>
                  <a:pt x="8439" y="6943"/>
                  <a:pt x="7953" y="7144"/>
                  <a:pt x="7552" y="7536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80"/>
                  <a:pt x="6885" y="9332"/>
                  <a:pt x="6755" y="9465"/>
                </a:cubicBezTo>
                <a:cubicBezTo>
                  <a:pt x="6622" y="9595"/>
                  <a:pt x="6467" y="9657"/>
                  <a:pt x="6289" y="9657"/>
                </a:cubicBezTo>
                <a:cubicBezTo>
                  <a:pt x="6080" y="9657"/>
                  <a:pt x="5913" y="9595"/>
                  <a:pt x="5786" y="9465"/>
                </a:cubicBezTo>
                <a:cubicBezTo>
                  <a:pt x="5659" y="9332"/>
                  <a:pt x="5599" y="9180"/>
                  <a:pt x="5599" y="8996"/>
                </a:cubicBezTo>
                <a:cubicBezTo>
                  <a:pt x="5599" y="8539"/>
                  <a:pt x="5684" y="8104"/>
                  <a:pt x="5862" y="7686"/>
                </a:cubicBezTo>
                <a:cubicBezTo>
                  <a:pt x="6037" y="7271"/>
                  <a:pt x="6280" y="6907"/>
                  <a:pt x="6597" y="6590"/>
                </a:cubicBezTo>
                <a:cubicBezTo>
                  <a:pt x="6905" y="6277"/>
                  <a:pt x="7264" y="6028"/>
                  <a:pt x="7676" y="5856"/>
                </a:cubicBezTo>
                <a:cubicBezTo>
                  <a:pt x="8086" y="5681"/>
                  <a:pt x="8529" y="5591"/>
                  <a:pt x="9007" y="5591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lIns="50789" tIns="50789" rIns="50789" bIns="50789" anchor="ctr"/>
          <a:lstStyle/>
          <a:p>
            <a:pPr marL="0" marR="0" lvl="0" indent="0" defTabSz="45709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3600" b="0" i="0" u="none" strike="noStrike" kern="0" cap="none" spc="0" normalizeH="0" baseline="0" noProof="0" dirty="0">
              <a:ln>
                <a:noFill/>
              </a:ln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Gill Sans" charset="0"/>
              <a:sym typeface="Gill Sans" charset="0"/>
            </a:endParaRPr>
          </a:p>
        </p:txBody>
      </p:sp>
      <p:sp>
        <p:nvSpPr>
          <p:cNvPr id="128" name="Rectangle 120"/>
          <p:cNvSpPr/>
          <p:nvPr/>
        </p:nvSpPr>
        <p:spPr>
          <a:xfrm>
            <a:off x="1629063" y="1524595"/>
            <a:ext cx="1381532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Font typeface="Arial" charset="0"/>
              <a:buNone/>
            </a:pPr>
            <a:r>
              <a:rPr lang="en-US" sz="1600" b="1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Magnifying</a:t>
            </a:r>
          </a:p>
        </p:txBody>
      </p:sp>
      <p:sp>
        <p:nvSpPr>
          <p:cNvPr id="129" name="Oval 121"/>
          <p:cNvSpPr/>
          <p:nvPr/>
        </p:nvSpPr>
        <p:spPr bwMode="auto">
          <a:xfrm>
            <a:off x="3143086" y="4584629"/>
            <a:ext cx="556538" cy="556683"/>
          </a:xfrm>
          <a:prstGeom prst="ellipse">
            <a:avLst/>
          </a:prstGeom>
          <a:solidFill>
            <a:srgbClr val="C03B2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0" name="Content Placeholder 2"/>
          <p:cNvSpPr txBox="1">
            <a:spLocks/>
          </p:cNvSpPr>
          <p:nvPr/>
        </p:nvSpPr>
        <p:spPr bwMode="auto">
          <a:xfrm>
            <a:off x="1296541" y="4725785"/>
            <a:ext cx="1714054" cy="703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Font typeface="Arial" charset="0"/>
              <a:buNone/>
            </a:pPr>
            <a:r>
              <a:rPr lang="en-US" sz="1200" dirty="0" smtClean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Lorem </a:t>
            </a:r>
            <a:r>
              <a:rPr lang="en-US" sz="1200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ipsum dolor sit amet, </a:t>
            </a:r>
            <a:r>
              <a:rPr lang="en-US" sz="1200" dirty="0" err="1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consectet</a:t>
            </a:r>
            <a:r>
              <a:rPr lang="en-US" sz="1200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.</a:t>
            </a:r>
          </a:p>
        </p:txBody>
      </p:sp>
      <p:sp>
        <p:nvSpPr>
          <p:cNvPr id="131" name="Rectangle 124"/>
          <p:cNvSpPr/>
          <p:nvPr/>
        </p:nvSpPr>
        <p:spPr>
          <a:xfrm>
            <a:off x="1820461" y="4415089"/>
            <a:ext cx="1190134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Font typeface="Arial" charset="0"/>
              <a:buNone/>
            </a:pPr>
            <a:r>
              <a:rPr lang="en-US" sz="1600" b="1" dirty="0" smtClean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Protected</a:t>
            </a:r>
            <a:endParaRPr lang="en-US" sz="16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  <p:sp>
        <p:nvSpPr>
          <p:cNvPr id="132" name="Oval 125"/>
          <p:cNvSpPr/>
          <p:nvPr/>
        </p:nvSpPr>
        <p:spPr bwMode="auto">
          <a:xfrm flipH="1">
            <a:off x="7840206" y="3136532"/>
            <a:ext cx="556538" cy="556683"/>
          </a:xfrm>
          <a:prstGeom prst="ellipse">
            <a:avLst/>
          </a:prstGeom>
          <a:solidFill>
            <a:srgbClr val="F59B1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" name="Content Placeholder 2"/>
          <p:cNvSpPr txBox="1">
            <a:spLocks/>
          </p:cNvSpPr>
          <p:nvPr/>
        </p:nvSpPr>
        <p:spPr bwMode="auto">
          <a:xfrm flipH="1">
            <a:off x="8529235" y="3277688"/>
            <a:ext cx="1714054" cy="703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Font typeface="Arial" charset="0"/>
              <a:buNone/>
            </a:pPr>
            <a:r>
              <a:rPr lang="en-US" sz="1200" smtClean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Lorem </a:t>
            </a:r>
            <a:r>
              <a:rPr lang="en-US" sz="1200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ipsum dolor sit amet</a:t>
            </a: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, consectet.</a:t>
            </a:r>
            <a:endParaRPr lang="en-US" sz="1200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</a:endParaRPr>
          </a:p>
        </p:txBody>
      </p:sp>
      <p:sp>
        <p:nvSpPr>
          <p:cNvPr id="134" name="Rectangle 128"/>
          <p:cNvSpPr/>
          <p:nvPr/>
        </p:nvSpPr>
        <p:spPr>
          <a:xfrm flipH="1">
            <a:off x="8529235" y="2966992"/>
            <a:ext cx="1008609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Font typeface="Arial" charset="0"/>
              <a:buNone/>
            </a:pPr>
            <a:r>
              <a:rPr lang="en-US" sz="1600" b="1" dirty="0" smtClean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Speaker</a:t>
            </a:r>
            <a:endParaRPr lang="en-US" sz="16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  <p:sp>
        <p:nvSpPr>
          <p:cNvPr id="135" name="Oval 129"/>
          <p:cNvSpPr/>
          <p:nvPr/>
        </p:nvSpPr>
        <p:spPr bwMode="auto">
          <a:xfrm flipH="1">
            <a:off x="7840206" y="1694135"/>
            <a:ext cx="556538" cy="556683"/>
          </a:xfrm>
          <a:prstGeom prst="ellipse">
            <a:avLst/>
          </a:prstGeom>
          <a:solidFill>
            <a:srgbClr val="179E8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6" name="Content Placeholder 2"/>
          <p:cNvSpPr txBox="1">
            <a:spLocks/>
          </p:cNvSpPr>
          <p:nvPr/>
        </p:nvSpPr>
        <p:spPr bwMode="auto">
          <a:xfrm flipH="1">
            <a:off x="8529235" y="1835291"/>
            <a:ext cx="1714054" cy="703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Font typeface="Arial" charset="0"/>
              <a:buNone/>
            </a:pPr>
            <a:r>
              <a:rPr lang="en-US" sz="1200" smtClean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Lorem </a:t>
            </a:r>
            <a:r>
              <a:rPr lang="en-US" sz="1200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ipsum dolor sit amet</a:t>
            </a: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, consectet.</a:t>
            </a:r>
            <a:endParaRPr lang="en-US" sz="1200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</a:endParaRPr>
          </a:p>
        </p:txBody>
      </p:sp>
      <p:sp>
        <p:nvSpPr>
          <p:cNvPr id="137" name="Rectangle 132"/>
          <p:cNvSpPr/>
          <p:nvPr/>
        </p:nvSpPr>
        <p:spPr>
          <a:xfrm flipH="1">
            <a:off x="8529235" y="1524595"/>
            <a:ext cx="1385316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Font typeface="Arial" charset="0"/>
              <a:buNone/>
            </a:pPr>
            <a:r>
              <a:rPr lang="en-US" sz="1600" b="1" dirty="0" smtClean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Headphone</a:t>
            </a:r>
            <a:endParaRPr lang="en-US" sz="16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  <p:sp>
        <p:nvSpPr>
          <p:cNvPr id="138" name="Oval 133"/>
          <p:cNvSpPr/>
          <p:nvPr/>
        </p:nvSpPr>
        <p:spPr bwMode="auto">
          <a:xfrm flipH="1">
            <a:off x="7840206" y="4584629"/>
            <a:ext cx="556538" cy="556683"/>
          </a:xfrm>
          <a:prstGeom prst="ellipse">
            <a:avLst/>
          </a:prstGeom>
          <a:solidFill>
            <a:srgbClr val="63324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9" name="Content Placeholder 2"/>
          <p:cNvSpPr txBox="1">
            <a:spLocks/>
          </p:cNvSpPr>
          <p:nvPr/>
        </p:nvSpPr>
        <p:spPr bwMode="auto">
          <a:xfrm flipH="1">
            <a:off x="8529235" y="4725785"/>
            <a:ext cx="1714054" cy="703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Font typeface="Arial" charset="0"/>
              <a:buNone/>
            </a:pPr>
            <a:r>
              <a:rPr lang="en-US" sz="1200" smtClean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Lorem </a:t>
            </a:r>
            <a:r>
              <a:rPr lang="en-US" sz="1200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ipsum dolor sit amet</a:t>
            </a: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, consectet.</a:t>
            </a:r>
            <a:endParaRPr lang="en-US" sz="1200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</a:endParaRPr>
          </a:p>
        </p:txBody>
      </p:sp>
      <p:sp>
        <p:nvSpPr>
          <p:cNvPr id="140" name="Rectangle 136"/>
          <p:cNvSpPr/>
          <p:nvPr/>
        </p:nvSpPr>
        <p:spPr>
          <a:xfrm flipH="1">
            <a:off x="8529235" y="4415089"/>
            <a:ext cx="1189749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Font typeface="Arial" charset="0"/>
              <a:buNone/>
            </a:pPr>
            <a:r>
              <a:rPr lang="en-US" sz="1600" b="1" dirty="0" smtClean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Headgear</a:t>
            </a:r>
            <a:endParaRPr lang="en-US" sz="16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  <p:sp>
        <p:nvSpPr>
          <p:cNvPr id="141" name="AutoShape 114"/>
          <p:cNvSpPr>
            <a:spLocks noChangeAspect="1"/>
          </p:cNvSpPr>
          <p:nvPr/>
        </p:nvSpPr>
        <p:spPr bwMode="auto">
          <a:xfrm>
            <a:off x="3264543" y="3257326"/>
            <a:ext cx="313625" cy="3150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050" y="9182"/>
                </a:moveTo>
                <a:cubicBezTo>
                  <a:pt x="21200" y="9182"/>
                  <a:pt x="21329" y="9229"/>
                  <a:pt x="21435" y="9326"/>
                </a:cubicBezTo>
                <a:cubicBezTo>
                  <a:pt x="21544" y="9426"/>
                  <a:pt x="21599" y="9549"/>
                  <a:pt x="21599" y="9699"/>
                </a:cubicBezTo>
                <a:lnTo>
                  <a:pt x="21599" y="11867"/>
                </a:lnTo>
                <a:cubicBezTo>
                  <a:pt x="21599" y="12232"/>
                  <a:pt x="21415" y="12414"/>
                  <a:pt x="21050" y="12414"/>
                </a:cubicBezTo>
                <a:lnTo>
                  <a:pt x="18746" y="12414"/>
                </a:lnTo>
                <a:cubicBezTo>
                  <a:pt x="18575" y="13204"/>
                  <a:pt x="18299" y="13947"/>
                  <a:pt x="17915" y="14646"/>
                </a:cubicBezTo>
                <a:cubicBezTo>
                  <a:pt x="17530" y="15342"/>
                  <a:pt x="17066" y="15965"/>
                  <a:pt x="16517" y="16514"/>
                </a:cubicBezTo>
                <a:cubicBezTo>
                  <a:pt x="15968" y="17061"/>
                  <a:pt x="15346" y="17528"/>
                  <a:pt x="14647" y="17913"/>
                </a:cubicBezTo>
                <a:cubicBezTo>
                  <a:pt x="13948" y="18298"/>
                  <a:pt x="13206" y="18577"/>
                  <a:pt x="12419" y="18741"/>
                </a:cubicBezTo>
                <a:lnTo>
                  <a:pt x="12419" y="21050"/>
                </a:lnTo>
                <a:cubicBezTo>
                  <a:pt x="12419" y="21197"/>
                  <a:pt x="12369" y="21329"/>
                  <a:pt x="12269" y="21435"/>
                </a:cubicBezTo>
                <a:cubicBezTo>
                  <a:pt x="12172" y="21544"/>
                  <a:pt x="12049" y="21599"/>
                  <a:pt x="11896" y="21599"/>
                </a:cubicBezTo>
                <a:lnTo>
                  <a:pt x="9732" y="21599"/>
                </a:lnTo>
                <a:cubicBezTo>
                  <a:pt x="9368" y="21599"/>
                  <a:pt x="9183" y="21417"/>
                  <a:pt x="9183" y="21050"/>
                </a:cubicBezTo>
                <a:lnTo>
                  <a:pt x="9183" y="18741"/>
                </a:lnTo>
                <a:cubicBezTo>
                  <a:pt x="8396" y="18577"/>
                  <a:pt x="7654" y="18298"/>
                  <a:pt x="6955" y="17913"/>
                </a:cubicBezTo>
                <a:cubicBezTo>
                  <a:pt x="6259" y="17528"/>
                  <a:pt x="5634" y="17061"/>
                  <a:pt x="5085" y="16514"/>
                </a:cubicBezTo>
                <a:cubicBezTo>
                  <a:pt x="4536" y="15965"/>
                  <a:pt x="4069" y="15342"/>
                  <a:pt x="3687" y="14646"/>
                </a:cubicBezTo>
                <a:cubicBezTo>
                  <a:pt x="3300" y="13947"/>
                  <a:pt x="3024" y="13204"/>
                  <a:pt x="2856" y="12414"/>
                </a:cubicBezTo>
                <a:lnTo>
                  <a:pt x="551" y="12414"/>
                </a:lnTo>
                <a:cubicBezTo>
                  <a:pt x="187" y="12414"/>
                  <a:pt x="0" y="12231"/>
                  <a:pt x="0" y="11867"/>
                </a:cubicBezTo>
                <a:lnTo>
                  <a:pt x="0" y="9699"/>
                </a:lnTo>
                <a:cubicBezTo>
                  <a:pt x="0" y="9549"/>
                  <a:pt x="58" y="9426"/>
                  <a:pt x="167" y="9326"/>
                </a:cubicBezTo>
                <a:cubicBezTo>
                  <a:pt x="273" y="9229"/>
                  <a:pt x="402" y="9182"/>
                  <a:pt x="551" y="9182"/>
                </a:cubicBezTo>
                <a:lnTo>
                  <a:pt x="2856" y="9182"/>
                </a:lnTo>
                <a:cubicBezTo>
                  <a:pt x="3026" y="8392"/>
                  <a:pt x="3300" y="7652"/>
                  <a:pt x="3687" y="6953"/>
                </a:cubicBezTo>
                <a:cubicBezTo>
                  <a:pt x="4069" y="6251"/>
                  <a:pt x="4536" y="5631"/>
                  <a:pt x="5085" y="5081"/>
                </a:cubicBezTo>
                <a:cubicBezTo>
                  <a:pt x="5634" y="4532"/>
                  <a:pt x="6256" y="4065"/>
                  <a:pt x="6955" y="3680"/>
                </a:cubicBezTo>
                <a:cubicBezTo>
                  <a:pt x="7654" y="3298"/>
                  <a:pt x="8396" y="3022"/>
                  <a:pt x="9183" y="2852"/>
                </a:cubicBezTo>
                <a:lnTo>
                  <a:pt x="9183" y="546"/>
                </a:lnTo>
                <a:cubicBezTo>
                  <a:pt x="9183" y="181"/>
                  <a:pt x="9365" y="0"/>
                  <a:pt x="9732" y="0"/>
                </a:cubicBezTo>
                <a:lnTo>
                  <a:pt x="11896" y="0"/>
                </a:lnTo>
                <a:cubicBezTo>
                  <a:pt x="12049" y="0"/>
                  <a:pt x="12172" y="50"/>
                  <a:pt x="12269" y="158"/>
                </a:cubicBezTo>
                <a:cubicBezTo>
                  <a:pt x="12369" y="267"/>
                  <a:pt x="12419" y="396"/>
                  <a:pt x="12419" y="546"/>
                </a:cubicBezTo>
                <a:lnTo>
                  <a:pt x="12419" y="2852"/>
                </a:lnTo>
                <a:cubicBezTo>
                  <a:pt x="13206" y="3022"/>
                  <a:pt x="13948" y="3298"/>
                  <a:pt x="14647" y="3680"/>
                </a:cubicBezTo>
                <a:cubicBezTo>
                  <a:pt x="15343" y="4065"/>
                  <a:pt x="15968" y="4532"/>
                  <a:pt x="16517" y="5082"/>
                </a:cubicBezTo>
                <a:cubicBezTo>
                  <a:pt x="17066" y="5631"/>
                  <a:pt x="17530" y="6251"/>
                  <a:pt x="17915" y="6953"/>
                </a:cubicBezTo>
                <a:cubicBezTo>
                  <a:pt x="18299" y="7652"/>
                  <a:pt x="18578" y="8392"/>
                  <a:pt x="18746" y="9182"/>
                </a:cubicBezTo>
                <a:lnTo>
                  <a:pt x="21050" y="9182"/>
                </a:lnTo>
                <a:close/>
                <a:moveTo>
                  <a:pt x="12419" y="16465"/>
                </a:moveTo>
                <a:cubicBezTo>
                  <a:pt x="13411" y="16194"/>
                  <a:pt x="14268" y="15698"/>
                  <a:pt x="14991" y="14981"/>
                </a:cubicBezTo>
                <a:cubicBezTo>
                  <a:pt x="15710" y="14264"/>
                  <a:pt x="16203" y="13410"/>
                  <a:pt x="16467" y="12414"/>
                </a:cubicBezTo>
                <a:lnTo>
                  <a:pt x="14048" y="12414"/>
                </a:lnTo>
                <a:cubicBezTo>
                  <a:pt x="13684" y="12414"/>
                  <a:pt x="13505" y="12231"/>
                  <a:pt x="13514" y="11867"/>
                </a:cubicBezTo>
                <a:lnTo>
                  <a:pt x="13514" y="9699"/>
                </a:lnTo>
                <a:cubicBezTo>
                  <a:pt x="13514" y="9549"/>
                  <a:pt x="13567" y="9426"/>
                  <a:pt x="13669" y="9326"/>
                </a:cubicBezTo>
                <a:cubicBezTo>
                  <a:pt x="13772" y="9229"/>
                  <a:pt x="13898" y="9182"/>
                  <a:pt x="14048" y="9182"/>
                </a:cubicBezTo>
                <a:lnTo>
                  <a:pt x="16467" y="9182"/>
                </a:lnTo>
                <a:cubicBezTo>
                  <a:pt x="16194" y="8186"/>
                  <a:pt x="15698" y="7332"/>
                  <a:pt x="14982" y="6609"/>
                </a:cubicBezTo>
                <a:cubicBezTo>
                  <a:pt x="14265" y="5883"/>
                  <a:pt x="13411" y="5390"/>
                  <a:pt x="12419" y="5131"/>
                </a:cubicBezTo>
                <a:lnTo>
                  <a:pt x="12419" y="7549"/>
                </a:lnTo>
                <a:cubicBezTo>
                  <a:pt x="12419" y="7699"/>
                  <a:pt x="12369" y="7828"/>
                  <a:pt x="12269" y="7928"/>
                </a:cubicBezTo>
                <a:cubicBezTo>
                  <a:pt x="12172" y="8031"/>
                  <a:pt x="12049" y="8081"/>
                  <a:pt x="11896" y="8081"/>
                </a:cubicBezTo>
                <a:lnTo>
                  <a:pt x="9732" y="8081"/>
                </a:lnTo>
                <a:cubicBezTo>
                  <a:pt x="9368" y="8081"/>
                  <a:pt x="9183" y="7905"/>
                  <a:pt x="9183" y="7549"/>
                </a:cubicBezTo>
                <a:lnTo>
                  <a:pt x="9183" y="5131"/>
                </a:lnTo>
                <a:cubicBezTo>
                  <a:pt x="8191" y="5402"/>
                  <a:pt x="7334" y="5895"/>
                  <a:pt x="6608" y="6612"/>
                </a:cubicBezTo>
                <a:cubicBezTo>
                  <a:pt x="5889" y="7332"/>
                  <a:pt x="5399" y="8187"/>
                  <a:pt x="5135" y="9182"/>
                </a:cubicBezTo>
                <a:lnTo>
                  <a:pt x="7580" y="9182"/>
                </a:lnTo>
                <a:cubicBezTo>
                  <a:pt x="7733" y="9182"/>
                  <a:pt x="7853" y="9229"/>
                  <a:pt x="7947" y="9326"/>
                </a:cubicBezTo>
                <a:cubicBezTo>
                  <a:pt x="8038" y="9426"/>
                  <a:pt x="8088" y="9550"/>
                  <a:pt x="8088" y="9700"/>
                </a:cubicBezTo>
                <a:lnTo>
                  <a:pt x="8088" y="11867"/>
                </a:lnTo>
                <a:cubicBezTo>
                  <a:pt x="8088" y="12017"/>
                  <a:pt x="8038" y="12144"/>
                  <a:pt x="7947" y="12252"/>
                </a:cubicBezTo>
                <a:cubicBezTo>
                  <a:pt x="7853" y="12364"/>
                  <a:pt x="7733" y="12414"/>
                  <a:pt x="7580" y="12414"/>
                </a:cubicBezTo>
                <a:lnTo>
                  <a:pt x="5135" y="12414"/>
                </a:lnTo>
                <a:cubicBezTo>
                  <a:pt x="5408" y="13410"/>
                  <a:pt x="5904" y="14267"/>
                  <a:pt x="6620" y="14990"/>
                </a:cubicBezTo>
                <a:cubicBezTo>
                  <a:pt x="7337" y="15710"/>
                  <a:pt x="8191" y="16203"/>
                  <a:pt x="9183" y="16465"/>
                </a:cubicBezTo>
                <a:lnTo>
                  <a:pt x="9183" y="14018"/>
                </a:lnTo>
                <a:cubicBezTo>
                  <a:pt x="9183" y="13868"/>
                  <a:pt x="9239" y="13744"/>
                  <a:pt x="9348" y="13653"/>
                </a:cubicBezTo>
                <a:cubicBezTo>
                  <a:pt x="9453" y="13559"/>
                  <a:pt x="9583" y="13512"/>
                  <a:pt x="9732" y="13512"/>
                </a:cubicBezTo>
                <a:lnTo>
                  <a:pt x="11896" y="13512"/>
                </a:lnTo>
                <a:cubicBezTo>
                  <a:pt x="12049" y="13512"/>
                  <a:pt x="12172" y="13559"/>
                  <a:pt x="12269" y="13653"/>
                </a:cubicBezTo>
                <a:cubicBezTo>
                  <a:pt x="12369" y="13744"/>
                  <a:pt x="12419" y="13868"/>
                  <a:pt x="12419" y="14018"/>
                </a:cubicBezTo>
                <a:lnTo>
                  <a:pt x="12419" y="16465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lIns="50789" tIns="50789" rIns="50789" bIns="50789" anchor="ctr"/>
          <a:lstStyle/>
          <a:p>
            <a:pPr marL="0" marR="0" lvl="0" indent="0" defTabSz="45709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3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 Regular"/>
              <a:sym typeface="Gill Sans" charset="0"/>
            </a:endParaRPr>
          </a:p>
        </p:txBody>
      </p:sp>
      <p:sp>
        <p:nvSpPr>
          <p:cNvPr id="142" name="AutoShape 19"/>
          <p:cNvSpPr>
            <a:spLocks noChangeAspect="1"/>
          </p:cNvSpPr>
          <p:nvPr/>
        </p:nvSpPr>
        <p:spPr bwMode="auto">
          <a:xfrm>
            <a:off x="7959504" y="3273323"/>
            <a:ext cx="300190" cy="300268"/>
          </a:xfrm>
          <a:custGeom>
            <a:avLst/>
            <a:gdLst>
              <a:gd name="T0" fmla="*/ 10800 w 21600"/>
              <a:gd name="T1" fmla="*/ 10789 h 21579"/>
              <a:gd name="T2" fmla="*/ 10800 w 21600"/>
              <a:gd name="T3" fmla="*/ 10789 h 21579"/>
              <a:gd name="T4" fmla="*/ 10800 w 21600"/>
              <a:gd name="T5" fmla="*/ 10789 h 21579"/>
              <a:gd name="T6" fmla="*/ 10800 w 21600"/>
              <a:gd name="T7" fmla="*/ 10789 h 21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79">
                <a:moveTo>
                  <a:pt x="21599" y="9391"/>
                </a:moveTo>
                <a:cubicBezTo>
                  <a:pt x="21599" y="9887"/>
                  <a:pt x="21472" y="10321"/>
                  <a:pt x="21218" y="10697"/>
                </a:cubicBezTo>
                <a:cubicBezTo>
                  <a:pt x="20963" y="11072"/>
                  <a:pt x="20647" y="11313"/>
                  <a:pt x="20263" y="11427"/>
                </a:cubicBezTo>
                <a:lnTo>
                  <a:pt x="20263" y="16610"/>
                </a:lnTo>
                <a:cubicBezTo>
                  <a:pt x="20263" y="17200"/>
                  <a:pt x="20087" y="17708"/>
                  <a:pt x="19729" y="18128"/>
                </a:cubicBezTo>
                <a:cubicBezTo>
                  <a:pt x="19374" y="18550"/>
                  <a:pt x="18951" y="18758"/>
                  <a:pt x="18459" y="18758"/>
                </a:cubicBezTo>
                <a:cubicBezTo>
                  <a:pt x="17927" y="18122"/>
                  <a:pt x="17286" y="17505"/>
                  <a:pt x="16537" y="16904"/>
                </a:cubicBezTo>
                <a:cubicBezTo>
                  <a:pt x="15785" y="16305"/>
                  <a:pt x="14980" y="15756"/>
                  <a:pt x="14116" y="15254"/>
                </a:cubicBezTo>
                <a:cubicBezTo>
                  <a:pt x="13254" y="14755"/>
                  <a:pt x="12363" y="14324"/>
                  <a:pt x="11449" y="13969"/>
                </a:cubicBezTo>
                <a:cubicBezTo>
                  <a:pt x="10536" y="13614"/>
                  <a:pt x="9648" y="13379"/>
                  <a:pt x="8788" y="13267"/>
                </a:cubicBezTo>
                <a:cubicBezTo>
                  <a:pt x="8453" y="13379"/>
                  <a:pt x="8179" y="13564"/>
                  <a:pt x="7968" y="13828"/>
                </a:cubicBezTo>
                <a:cubicBezTo>
                  <a:pt x="7758" y="14092"/>
                  <a:pt x="7613" y="14386"/>
                  <a:pt x="7535" y="14706"/>
                </a:cubicBezTo>
                <a:cubicBezTo>
                  <a:pt x="7457" y="15028"/>
                  <a:pt x="7449" y="15360"/>
                  <a:pt x="7510" y="15698"/>
                </a:cubicBezTo>
                <a:cubicBezTo>
                  <a:pt x="7574" y="16035"/>
                  <a:pt x="7719" y="16340"/>
                  <a:pt x="7946" y="16610"/>
                </a:cubicBezTo>
                <a:cubicBezTo>
                  <a:pt x="7750" y="16992"/>
                  <a:pt x="7660" y="17347"/>
                  <a:pt x="7677" y="17673"/>
                </a:cubicBezTo>
                <a:cubicBezTo>
                  <a:pt x="7692" y="17993"/>
                  <a:pt x="7772" y="18307"/>
                  <a:pt x="7917" y="18606"/>
                </a:cubicBezTo>
                <a:cubicBezTo>
                  <a:pt x="8059" y="18908"/>
                  <a:pt x="8255" y="19193"/>
                  <a:pt x="8497" y="19469"/>
                </a:cubicBezTo>
                <a:cubicBezTo>
                  <a:pt x="8737" y="19745"/>
                  <a:pt x="8996" y="20021"/>
                  <a:pt x="9271" y="20291"/>
                </a:cubicBezTo>
                <a:cubicBezTo>
                  <a:pt x="9114" y="20696"/>
                  <a:pt x="8842" y="21001"/>
                  <a:pt x="8455" y="21212"/>
                </a:cubicBezTo>
                <a:cubicBezTo>
                  <a:pt x="8069" y="21423"/>
                  <a:pt x="7655" y="21541"/>
                  <a:pt x="7212" y="21570"/>
                </a:cubicBezTo>
                <a:cubicBezTo>
                  <a:pt x="6771" y="21599"/>
                  <a:pt x="6340" y="21550"/>
                  <a:pt x="5917" y="21423"/>
                </a:cubicBezTo>
                <a:cubicBezTo>
                  <a:pt x="5496" y="21294"/>
                  <a:pt x="5163" y="21092"/>
                  <a:pt x="4923" y="20810"/>
                </a:cubicBezTo>
                <a:cubicBezTo>
                  <a:pt x="4781" y="20241"/>
                  <a:pt x="4624" y="19657"/>
                  <a:pt x="4453" y="19055"/>
                </a:cubicBezTo>
                <a:cubicBezTo>
                  <a:pt x="4281" y="18453"/>
                  <a:pt x="4139" y="17843"/>
                  <a:pt x="4032" y="17224"/>
                </a:cubicBezTo>
                <a:cubicBezTo>
                  <a:pt x="3921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49" y="13153"/>
                </a:cubicBezTo>
                <a:lnTo>
                  <a:pt x="1804" y="13153"/>
                </a:lnTo>
                <a:cubicBezTo>
                  <a:pt x="1312" y="13153"/>
                  <a:pt x="888" y="12945"/>
                  <a:pt x="533" y="12522"/>
                </a:cubicBezTo>
                <a:cubicBezTo>
                  <a:pt x="176" y="12100"/>
                  <a:pt x="0" y="11592"/>
                  <a:pt x="0" y="10990"/>
                </a:cubicBezTo>
                <a:lnTo>
                  <a:pt x="0" y="7774"/>
                </a:lnTo>
                <a:cubicBezTo>
                  <a:pt x="0" y="7184"/>
                  <a:pt x="176" y="6676"/>
                  <a:pt x="526" y="6245"/>
                </a:cubicBezTo>
                <a:cubicBezTo>
                  <a:pt x="878" y="5819"/>
                  <a:pt x="1304" y="5605"/>
                  <a:pt x="1804" y="5605"/>
                </a:cubicBezTo>
                <a:lnTo>
                  <a:pt x="7652" y="5605"/>
                </a:lnTo>
                <a:cubicBezTo>
                  <a:pt x="8551" y="5605"/>
                  <a:pt x="9508" y="5449"/>
                  <a:pt x="10524" y="5135"/>
                </a:cubicBezTo>
                <a:cubicBezTo>
                  <a:pt x="11540" y="4821"/>
                  <a:pt x="12536" y="4399"/>
                  <a:pt x="13511" y="3873"/>
                </a:cubicBezTo>
                <a:cubicBezTo>
                  <a:pt x="14488" y="3342"/>
                  <a:pt x="15408" y="2744"/>
                  <a:pt x="16272" y="2071"/>
                </a:cubicBezTo>
                <a:cubicBezTo>
                  <a:pt x="17134" y="1405"/>
                  <a:pt x="17864" y="713"/>
                  <a:pt x="18459" y="0"/>
                </a:cubicBezTo>
                <a:cubicBezTo>
                  <a:pt x="18951" y="0"/>
                  <a:pt x="19374" y="214"/>
                  <a:pt x="19729" y="633"/>
                </a:cubicBezTo>
                <a:cubicBezTo>
                  <a:pt x="20087" y="1056"/>
                  <a:pt x="20263" y="1567"/>
                  <a:pt x="20263" y="2165"/>
                </a:cubicBezTo>
                <a:lnTo>
                  <a:pt x="20263" y="7334"/>
                </a:lnTo>
                <a:cubicBezTo>
                  <a:pt x="20647" y="7445"/>
                  <a:pt x="20963" y="7692"/>
                  <a:pt x="21218" y="8070"/>
                </a:cubicBezTo>
                <a:cubicBezTo>
                  <a:pt x="21472" y="8454"/>
                  <a:pt x="21599" y="8895"/>
                  <a:pt x="21599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2" y="4451"/>
                </a:cubicBezTo>
                <a:cubicBezTo>
                  <a:pt x="15810" y="4962"/>
                  <a:pt x="15065" y="5423"/>
                  <a:pt x="14280" y="5834"/>
                </a:cubicBezTo>
                <a:cubicBezTo>
                  <a:pt x="13494" y="6245"/>
                  <a:pt x="12693" y="6609"/>
                  <a:pt x="11878" y="6923"/>
                </a:cubicBezTo>
                <a:cubicBezTo>
                  <a:pt x="11060" y="7237"/>
                  <a:pt x="10255" y="7462"/>
                  <a:pt x="9457" y="7603"/>
                </a:cubicBezTo>
                <a:lnTo>
                  <a:pt x="9457" y="11172"/>
                </a:lnTo>
                <a:cubicBezTo>
                  <a:pt x="10255" y="11325"/>
                  <a:pt x="11060" y="11554"/>
                  <a:pt x="11878" y="11862"/>
                </a:cubicBezTo>
                <a:cubicBezTo>
                  <a:pt x="12693" y="12170"/>
                  <a:pt x="13494" y="12537"/>
                  <a:pt x="14280" y="12956"/>
                </a:cubicBezTo>
                <a:cubicBezTo>
                  <a:pt x="15065" y="13379"/>
                  <a:pt x="15812" y="13843"/>
                  <a:pt x="16524" y="14347"/>
                </a:cubicBezTo>
                <a:cubicBezTo>
                  <a:pt x="17234" y="14855"/>
                  <a:pt x="17881" y="15380"/>
                  <a:pt x="18459" y="15920"/>
                </a:cubicBezTo>
                <a:lnTo>
                  <a:pt x="18459" y="2855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lIns="50789" tIns="50789" rIns="50789" bIns="50789" anchor="ctr"/>
          <a:lstStyle/>
          <a:p>
            <a:pPr marL="0" marR="0" lvl="0" indent="0" defTabSz="45709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3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Gill Sans" charset="0"/>
              <a:sym typeface="Gill Sans" charset="0"/>
            </a:endParaRPr>
          </a:p>
        </p:txBody>
      </p:sp>
      <p:sp>
        <p:nvSpPr>
          <p:cNvPr id="143" name="AutoShape 84"/>
          <p:cNvSpPr>
            <a:spLocks noChangeAspect="1"/>
          </p:cNvSpPr>
          <p:nvPr/>
        </p:nvSpPr>
        <p:spPr bwMode="auto">
          <a:xfrm>
            <a:off x="7963499" y="1816838"/>
            <a:ext cx="309953" cy="3112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792" y="0"/>
                </a:moveTo>
                <a:cubicBezTo>
                  <a:pt x="12101" y="0"/>
                  <a:pt x="13398" y="296"/>
                  <a:pt x="14685" y="897"/>
                </a:cubicBezTo>
                <a:cubicBezTo>
                  <a:pt x="15972" y="1496"/>
                  <a:pt x="17128" y="2309"/>
                  <a:pt x="18152" y="3337"/>
                </a:cubicBezTo>
                <a:cubicBezTo>
                  <a:pt x="19173" y="4365"/>
                  <a:pt x="20002" y="5565"/>
                  <a:pt x="20642" y="6941"/>
                </a:cubicBezTo>
                <a:cubicBezTo>
                  <a:pt x="21277" y="8313"/>
                  <a:pt x="21599" y="9784"/>
                  <a:pt x="21599" y="11354"/>
                </a:cubicBezTo>
                <a:cubicBezTo>
                  <a:pt x="21599" y="12995"/>
                  <a:pt x="21305" y="14571"/>
                  <a:pt x="20722" y="16085"/>
                </a:cubicBezTo>
                <a:lnTo>
                  <a:pt x="20416" y="16895"/>
                </a:lnTo>
                <a:lnTo>
                  <a:pt x="18455" y="17245"/>
                </a:lnTo>
                <a:cubicBezTo>
                  <a:pt x="18253" y="18183"/>
                  <a:pt x="17836" y="18965"/>
                  <a:pt x="17210" y="19589"/>
                </a:cubicBezTo>
                <a:cubicBezTo>
                  <a:pt x="16584" y="20207"/>
                  <a:pt x="15843" y="20521"/>
                  <a:pt x="14996" y="20521"/>
                </a:cubicBezTo>
                <a:lnTo>
                  <a:pt x="14996" y="21074"/>
                </a:lnTo>
                <a:cubicBezTo>
                  <a:pt x="14996" y="21218"/>
                  <a:pt x="14953" y="21343"/>
                  <a:pt x="14862" y="21447"/>
                </a:cubicBezTo>
                <a:cubicBezTo>
                  <a:pt x="14770" y="21549"/>
                  <a:pt x="14664" y="21599"/>
                  <a:pt x="14534" y="21599"/>
                </a:cubicBezTo>
                <a:lnTo>
                  <a:pt x="13633" y="21599"/>
                </a:lnTo>
                <a:cubicBezTo>
                  <a:pt x="13513" y="21599"/>
                  <a:pt x="13407" y="21549"/>
                  <a:pt x="13322" y="21447"/>
                </a:cubicBezTo>
                <a:cubicBezTo>
                  <a:pt x="13238" y="21343"/>
                  <a:pt x="13193" y="21218"/>
                  <a:pt x="13193" y="21074"/>
                </a:cubicBezTo>
                <a:lnTo>
                  <a:pt x="13193" y="11354"/>
                </a:lnTo>
                <a:cubicBezTo>
                  <a:pt x="13193" y="11210"/>
                  <a:pt x="13238" y="11081"/>
                  <a:pt x="13322" y="10970"/>
                </a:cubicBezTo>
                <a:cubicBezTo>
                  <a:pt x="13407" y="10857"/>
                  <a:pt x="13513" y="10798"/>
                  <a:pt x="13633" y="10798"/>
                </a:cubicBezTo>
                <a:lnTo>
                  <a:pt x="14534" y="10798"/>
                </a:lnTo>
                <a:cubicBezTo>
                  <a:pt x="14654" y="10798"/>
                  <a:pt x="14763" y="10857"/>
                  <a:pt x="14857" y="10970"/>
                </a:cubicBezTo>
                <a:cubicBezTo>
                  <a:pt x="14949" y="11081"/>
                  <a:pt x="14996" y="11210"/>
                  <a:pt x="14996" y="11354"/>
                </a:cubicBezTo>
                <a:lnTo>
                  <a:pt x="14996" y="11880"/>
                </a:lnTo>
                <a:cubicBezTo>
                  <a:pt x="15655" y="11880"/>
                  <a:pt x="16262" y="12077"/>
                  <a:pt x="16810" y="12476"/>
                </a:cubicBezTo>
                <a:cubicBezTo>
                  <a:pt x="17359" y="12874"/>
                  <a:pt x="17787" y="13396"/>
                  <a:pt x="18095" y="14046"/>
                </a:cubicBezTo>
                <a:lnTo>
                  <a:pt x="18533" y="13947"/>
                </a:lnTo>
                <a:cubicBezTo>
                  <a:pt x="18782" y="13136"/>
                  <a:pt x="18900" y="12272"/>
                  <a:pt x="18893" y="11354"/>
                </a:cubicBezTo>
                <a:cubicBezTo>
                  <a:pt x="18893" y="10228"/>
                  <a:pt x="18648" y="9177"/>
                  <a:pt x="18156" y="8194"/>
                </a:cubicBezTo>
                <a:cubicBezTo>
                  <a:pt x="17665" y="7220"/>
                  <a:pt x="17024" y="6362"/>
                  <a:pt x="16238" y="5622"/>
                </a:cubicBezTo>
                <a:cubicBezTo>
                  <a:pt x="15455" y="4882"/>
                  <a:pt x="14584" y="4300"/>
                  <a:pt x="13621" y="3877"/>
                </a:cubicBezTo>
                <a:cubicBezTo>
                  <a:pt x="12659" y="3456"/>
                  <a:pt x="11717" y="3241"/>
                  <a:pt x="10792" y="3241"/>
                </a:cubicBezTo>
                <a:cubicBezTo>
                  <a:pt x="9868" y="3241"/>
                  <a:pt x="8929" y="3456"/>
                  <a:pt x="7971" y="3877"/>
                </a:cubicBezTo>
                <a:cubicBezTo>
                  <a:pt x="7015" y="4300"/>
                  <a:pt x="6140" y="4879"/>
                  <a:pt x="5358" y="5608"/>
                </a:cubicBezTo>
                <a:cubicBezTo>
                  <a:pt x="4572" y="6336"/>
                  <a:pt x="3934" y="7198"/>
                  <a:pt x="3443" y="8183"/>
                </a:cubicBezTo>
                <a:cubicBezTo>
                  <a:pt x="2951" y="9171"/>
                  <a:pt x="2704" y="10219"/>
                  <a:pt x="2704" y="11329"/>
                </a:cubicBezTo>
                <a:cubicBezTo>
                  <a:pt x="2704" y="12267"/>
                  <a:pt x="2824" y="13136"/>
                  <a:pt x="3066" y="13947"/>
                </a:cubicBezTo>
                <a:lnTo>
                  <a:pt x="3504" y="14046"/>
                </a:lnTo>
                <a:cubicBezTo>
                  <a:pt x="3812" y="13396"/>
                  <a:pt x="4240" y="12874"/>
                  <a:pt x="4789" y="12476"/>
                </a:cubicBezTo>
                <a:cubicBezTo>
                  <a:pt x="5337" y="12077"/>
                  <a:pt x="5942" y="11880"/>
                  <a:pt x="6603" y="11880"/>
                </a:cubicBezTo>
                <a:lnTo>
                  <a:pt x="6603" y="11354"/>
                </a:lnTo>
                <a:cubicBezTo>
                  <a:pt x="6603" y="11210"/>
                  <a:pt x="6646" y="11081"/>
                  <a:pt x="6737" y="10970"/>
                </a:cubicBezTo>
                <a:cubicBezTo>
                  <a:pt x="6827" y="10857"/>
                  <a:pt x="6935" y="10798"/>
                  <a:pt x="7065" y="10798"/>
                </a:cubicBezTo>
                <a:lnTo>
                  <a:pt x="7966" y="10798"/>
                </a:lnTo>
                <a:cubicBezTo>
                  <a:pt x="8086" y="10798"/>
                  <a:pt x="8187" y="10857"/>
                  <a:pt x="8270" y="10970"/>
                </a:cubicBezTo>
                <a:cubicBezTo>
                  <a:pt x="8352" y="11081"/>
                  <a:pt x="8392" y="11210"/>
                  <a:pt x="8392" y="11354"/>
                </a:cubicBezTo>
                <a:lnTo>
                  <a:pt x="8392" y="21074"/>
                </a:lnTo>
                <a:cubicBezTo>
                  <a:pt x="8392" y="21218"/>
                  <a:pt x="8352" y="21343"/>
                  <a:pt x="8270" y="21447"/>
                </a:cubicBezTo>
                <a:cubicBezTo>
                  <a:pt x="8187" y="21549"/>
                  <a:pt x="8086" y="21599"/>
                  <a:pt x="7966" y="21599"/>
                </a:cubicBezTo>
                <a:lnTo>
                  <a:pt x="7065" y="21599"/>
                </a:lnTo>
                <a:cubicBezTo>
                  <a:pt x="6945" y="21599"/>
                  <a:pt x="6836" y="21549"/>
                  <a:pt x="6742" y="21447"/>
                </a:cubicBezTo>
                <a:cubicBezTo>
                  <a:pt x="6650" y="21343"/>
                  <a:pt x="6603" y="21218"/>
                  <a:pt x="6603" y="21074"/>
                </a:cubicBezTo>
                <a:lnTo>
                  <a:pt x="6603" y="20521"/>
                </a:lnTo>
                <a:cubicBezTo>
                  <a:pt x="6189" y="20521"/>
                  <a:pt x="5789" y="20436"/>
                  <a:pt x="5403" y="20270"/>
                </a:cubicBezTo>
                <a:cubicBezTo>
                  <a:pt x="5015" y="20103"/>
                  <a:pt x="4671" y="19877"/>
                  <a:pt x="4370" y="19589"/>
                </a:cubicBezTo>
                <a:cubicBezTo>
                  <a:pt x="4073" y="19298"/>
                  <a:pt x="3814" y="18956"/>
                  <a:pt x="3598" y="18558"/>
                </a:cubicBezTo>
                <a:cubicBezTo>
                  <a:pt x="3388" y="18163"/>
                  <a:pt x="3233" y="17725"/>
                  <a:pt x="3144" y="17245"/>
                </a:cubicBezTo>
                <a:lnTo>
                  <a:pt x="1172" y="16895"/>
                </a:lnTo>
                <a:lnTo>
                  <a:pt x="877" y="16085"/>
                </a:lnTo>
                <a:cubicBezTo>
                  <a:pt x="294" y="14571"/>
                  <a:pt x="0" y="12987"/>
                  <a:pt x="0" y="11326"/>
                </a:cubicBezTo>
                <a:cubicBezTo>
                  <a:pt x="0" y="9776"/>
                  <a:pt x="320" y="8310"/>
                  <a:pt x="957" y="6938"/>
                </a:cubicBezTo>
                <a:cubicBezTo>
                  <a:pt x="1595" y="5563"/>
                  <a:pt x="2426" y="4363"/>
                  <a:pt x="3447" y="3335"/>
                </a:cubicBezTo>
                <a:cubicBezTo>
                  <a:pt x="4469" y="2307"/>
                  <a:pt x="5622" y="1493"/>
                  <a:pt x="6909" y="895"/>
                </a:cubicBezTo>
                <a:cubicBezTo>
                  <a:pt x="8192" y="296"/>
                  <a:pt x="9486" y="0"/>
                  <a:pt x="10792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marL="0" marR="0" lvl="0" indent="0" defTabSz="91401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6600" b="0" i="0" u="none" strike="noStrike" kern="0" cap="none" spc="0" normalizeH="0" baseline="0" noProof="0" dirty="0">
              <a:ln>
                <a:noFill/>
              </a:ln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Gill Sans" charset="0"/>
              <a:sym typeface="Gill Sans" charset="0"/>
            </a:endParaRPr>
          </a:p>
        </p:txBody>
      </p:sp>
      <p:sp>
        <p:nvSpPr>
          <p:cNvPr id="144" name="Freeform 266"/>
          <p:cNvSpPr>
            <a:spLocks noChangeAspect="1" noChangeArrowheads="1"/>
          </p:cNvSpPr>
          <p:nvPr/>
        </p:nvSpPr>
        <p:spPr bwMode="auto">
          <a:xfrm>
            <a:off x="7985912" y="4707871"/>
            <a:ext cx="281404" cy="310199"/>
          </a:xfrm>
          <a:custGeom>
            <a:avLst/>
            <a:gdLst>
              <a:gd name="T0" fmla="*/ 310 w 863"/>
              <a:gd name="T1" fmla="*/ 41 h 954"/>
              <a:gd name="T2" fmla="*/ 201 w 863"/>
              <a:gd name="T3" fmla="*/ 735 h 954"/>
              <a:gd name="T4" fmla="*/ 519 w 863"/>
              <a:gd name="T5" fmla="*/ 953 h 954"/>
              <a:gd name="T6" fmla="*/ 636 w 863"/>
              <a:gd name="T7" fmla="*/ 886 h 954"/>
              <a:gd name="T8" fmla="*/ 770 w 863"/>
              <a:gd name="T9" fmla="*/ 744 h 954"/>
              <a:gd name="T10" fmla="*/ 786 w 863"/>
              <a:gd name="T11" fmla="*/ 693 h 954"/>
              <a:gd name="T12" fmla="*/ 836 w 863"/>
              <a:gd name="T13" fmla="*/ 593 h 954"/>
              <a:gd name="T14" fmla="*/ 293 w 863"/>
              <a:gd name="T15" fmla="*/ 468 h 954"/>
              <a:gd name="T16" fmla="*/ 268 w 863"/>
              <a:gd name="T17" fmla="*/ 434 h 954"/>
              <a:gd name="T18" fmla="*/ 234 w 863"/>
              <a:gd name="T19" fmla="*/ 459 h 954"/>
              <a:gd name="T20" fmla="*/ 159 w 863"/>
              <a:gd name="T21" fmla="*/ 392 h 954"/>
              <a:gd name="T22" fmla="*/ 184 w 863"/>
              <a:gd name="T23" fmla="*/ 342 h 954"/>
              <a:gd name="T24" fmla="*/ 142 w 863"/>
              <a:gd name="T25" fmla="*/ 301 h 954"/>
              <a:gd name="T26" fmla="*/ 168 w 863"/>
              <a:gd name="T27" fmla="*/ 200 h 954"/>
              <a:gd name="T28" fmla="*/ 234 w 863"/>
              <a:gd name="T29" fmla="*/ 200 h 954"/>
              <a:gd name="T30" fmla="*/ 251 w 863"/>
              <a:gd name="T31" fmla="*/ 150 h 954"/>
              <a:gd name="T32" fmla="*/ 351 w 863"/>
              <a:gd name="T33" fmla="*/ 117 h 954"/>
              <a:gd name="T34" fmla="*/ 376 w 863"/>
              <a:gd name="T35" fmla="*/ 175 h 954"/>
              <a:gd name="T36" fmla="*/ 427 w 863"/>
              <a:gd name="T37" fmla="*/ 167 h 954"/>
              <a:gd name="T38" fmla="*/ 510 w 863"/>
              <a:gd name="T39" fmla="*/ 217 h 954"/>
              <a:gd name="T40" fmla="*/ 477 w 863"/>
              <a:gd name="T41" fmla="*/ 284 h 954"/>
              <a:gd name="T42" fmla="*/ 519 w 863"/>
              <a:gd name="T43" fmla="*/ 326 h 954"/>
              <a:gd name="T44" fmla="*/ 494 w 863"/>
              <a:gd name="T45" fmla="*/ 418 h 954"/>
              <a:gd name="T46" fmla="*/ 427 w 863"/>
              <a:gd name="T47" fmla="*/ 409 h 954"/>
              <a:gd name="T48" fmla="*/ 418 w 863"/>
              <a:gd name="T49" fmla="*/ 459 h 954"/>
              <a:gd name="T50" fmla="*/ 318 w 863"/>
              <a:gd name="T51" fmla="*/ 493 h 954"/>
              <a:gd name="T52" fmla="*/ 594 w 863"/>
              <a:gd name="T53" fmla="*/ 660 h 954"/>
              <a:gd name="T54" fmla="*/ 561 w 863"/>
              <a:gd name="T55" fmla="*/ 652 h 954"/>
              <a:gd name="T56" fmla="*/ 552 w 863"/>
              <a:gd name="T57" fmla="*/ 685 h 954"/>
              <a:gd name="T58" fmla="*/ 485 w 863"/>
              <a:gd name="T59" fmla="*/ 710 h 954"/>
              <a:gd name="T60" fmla="*/ 469 w 863"/>
              <a:gd name="T61" fmla="*/ 677 h 954"/>
              <a:gd name="T62" fmla="*/ 435 w 863"/>
              <a:gd name="T63" fmla="*/ 685 h 954"/>
              <a:gd name="T64" fmla="*/ 385 w 863"/>
              <a:gd name="T65" fmla="*/ 643 h 954"/>
              <a:gd name="T66" fmla="*/ 402 w 863"/>
              <a:gd name="T67" fmla="*/ 610 h 954"/>
              <a:gd name="T68" fmla="*/ 376 w 863"/>
              <a:gd name="T69" fmla="*/ 585 h 954"/>
              <a:gd name="T70" fmla="*/ 393 w 863"/>
              <a:gd name="T71" fmla="*/ 518 h 954"/>
              <a:gd name="T72" fmla="*/ 427 w 863"/>
              <a:gd name="T73" fmla="*/ 518 h 954"/>
              <a:gd name="T74" fmla="*/ 443 w 863"/>
              <a:gd name="T75" fmla="*/ 484 h 954"/>
              <a:gd name="T76" fmla="*/ 502 w 863"/>
              <a:gd name="T77" fmla="*/ 468 h 954"/>
              <a:gd name="T78" fmla="*/ 519 w 863"/>
              <a:gd name="T79" fmla="*/ 501 h 954"/>
              <a:gd name="T80" fmla="*/ 552 w 863"/>
              <a:gd name="T81" fmla="*/ 493 h 954"/>
              <a:gd name="T82" fmla="*/ 611 w 863"/>
              <a:gd name="T83" fmla="*/ 535 h 954"/>
              <a:gd name="T84" fmla="*/ 594 w 863"/>
              <a:gd name="T85" fmla="*/ 568 h 954"/>
              <a:gd name="T86" fmla="*/ 619 w 863"/>
              <a:gd name="T87" fmla="*/ 602 h 954"/>
              <a:gd name="T88" fmla="*/ 594 w 863"/>
              <a:gd name="T89" fmla="*/ 660 h 954"/>
              <a:gd name="T90" fmla="*/ 594 w 863"/>
              <a:gd name="T91" fmla="*/ 660 h 9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863" h="954">
                <a:moveTo>
                  <a:pt x="761" y="426"/>
                </a:moveTo>
                <a:cubicBezTo>
                  <a:pt x="820" y="133"/>
                  <a:pt x="577" y="0"/>
                  <a:pt x="310" y="41"/>
                </a:cubicBezTo>
                <a:cubicBezTo>
                  <a:pt x="42" y="83"/>
                  <a:pt x="50" y="242"/>
                  <a:pt x="34" y="317"/>
                </a:cubicBezTo>
                <a:cubicBezTo>
                  <a:pt x="0" y="518"/>
                  <a:pt x="201" y="735"/>
                  <a:pt x="201" y="735"/>
                </a:cubicBezTo>
                <a:cubicBezTo>
                  <a:pt x="193" y="953"/>
                  <a:pt x="193" y="953"/>
                  <a:pt x="193" y="953"/>
                </a:cubicBezTo>
                <a:cubicBezTo>
                  <a:pt x="519" y="953"/>
                  <a:pt x="519" y="953"/>
                  <a:pt x="519" y="953"/>
                </a:cubicBezTo>
                <a:cubicBezTo>
                  <a:pt x="544" y="852"/>
                  <a:pt x="544" y="852"/>
                  <a:pt x="544" y="852"/>
                </a:cubicBezTo>
                <a:cubicBezTo>
                  <a:pt x="544" y="852"/>
                  <a:pt x="552" y="877"/>
                  <a:pt x="636" y="886"/>
                </a:cubicBezTo>
                <a:cubicBezTo>
                  <a:pt x="728" y="894"/>
                  <a:pt x="711" y="785"/>
                  <a:pt x="711" y="785"/>
                </a:cubicBezTo>
                <a:cubicBezTo>
                  <a:pt x="711" y="785"/>
                  <a:pt x="770" y="760"/>
                  <a:pt x="770" y="744"/>
                </a:cubicBezTo>
                <a:cubicBezTo>
                  <a:pt x="770" y="727"/>
                  <a:pt x="736" y="702"/>
                  <a:pt x="736" y="702"/>
                </a:cubicBezTo>
                <a:cubicBezTo>
                  <a:pt x="736" y="702"/>
                  <a:pt x="770" y="710"/>
                  <a:pt x="786" y="693"/>
                </a:cubicBezTo>
                <a:cubicBezTo>
                  <a:pt x="794" y="677"/>
                  <a:pt x="770" y="626"/>
                  <a:pt x="770" y="626"/>
                </a:cubicBezTo>
                <a:cubicBezTo>
                  <a:pt x="770" y="626"/>
                  <a:pt x="811" y="626"/>
                  <a:pt x="836" y="593"/>
                </a:cubicBezTo>
                <a:cubicBezTo>
                  <a:pt x="862" y="568"/>
                  <a:pt x="761" y="484"/>
                  <a:pt x="761" y="426"/>
                </a:cubicBezTo>
                <a:close/>
                <a:moveTo>
                  <a:pt x="293" y="468"/>
                </a:moveTo>
                <a:cubicBezTo>
                  <a:pt x="293" y="468"/>
                  <a:pt x="293" y="451"/>
                  <a:pt x="293" y="443"/>
                </a:cubicBezTo>
                <a:cubicBezTo>
                  <a:pt x="284" y="434"/>
                  <a:pt x="276" y="434"/>
                  <a:pt x="268" y="434"/>
                </a:cubicBezTo>
                <a:cubicBezTo>
                  <a:pt x="260" y="443"/>
                  <a:pt x="243" y="451"/>
                  <a:pt x="243" y="451"/>
                </a:cubicBezTo>
                <a:cubicBezTo>
                  <a:pt x="234" y="459"/>
                  <a:pt x="234" y="459"/>
                  <a:pt x="234" y="459"/>
                </a:cubicBezTo>
                <a:lnTo>
                  <a:pt x="209" y="451"/>
                </a:lnTo>
                <a:cubicBezTo>
                  <a:pt x="159" y="392"/>
                  <a:pt x="159" y="392"/>
                  <a:pt x="159" y="392"/>
                </a:cubicBezTo>
                <a:cubicBezTo>
                  <a:pt x="159" y="359"/>
                  <a:pt x="159" y="359"/>
                  <a:pt x="159" y="359"/>
                </a:cubicBezTo>
                <a:cubicBezTo>
                  <a:pt x="159" y="359"/>
                  <a:pt x="176" y="342"/>
                  <a:pt x="184" y="342"/>
                </a:cubicBezTo>
                <a:cubicBezTo>
                  <a:pt x="184" y="334"/>
                  <a:pt x="184" y="326"/>
                  <a:pt x="184" y="317"/>
                </a:cubicBezTo>
                <a:cubicBezTo>
                  <a:pt x="168" y="309"/>
                  <a:pt x="142" y="301"/>
                  <a:pt x="142" y="301"/>
                </a:cubicBezTo>
                <a:cubicBezTo>
                  <a:pt x="134" y="267"/>
                  <a:pt x="134" y="267"/>
                  <a:pt x="134" y="267"/>
                </a:cubicBezTo>
                <a:cubicBezTo>
                  <a:pt x="168" y="200"/>
                  <a:pt x="168" y="200"/>
                  <a:pt x="168" y="200"/>
                </a:cubicBezTo>
                <a:cubicBezTo>
                  <a:pt x="201" y="192"/>
                  <a:pt x="201" y="192"/>
                  <a:pt x="201" y="192"/>
                </a:cubicBezTo>
                <a:cubicBezTo>
                  <a:pt x="201" y="192"/>
                  <a:pt x="226" y="200"/>
                  <a:pt x="234" y="200"/>
                </a:cubicBezTo>
                <a:cubicBezTo>
                  <a:pt x="243" y="200"/>
                  <a:pt x="243" y="192"/>
                  <a:pt x="251" y="192"/>
                </a:cubicBezTo>
                <a:cubicBezTo>
                  <a:pt x="251" y="175"/>
                  <a:pt x="251" y="150"/>
                  <a:pt x="251" y="150"/>
                </a:cubicBezTo>
                <a:cubicBezTo>
                  <a:pt x="276" y="125"/>
                  <a:pt x="276" y="125"/>
                  <a:pt x="276" y="125"/>
                </a:cubicBezTo>
                <a:cubicBezTo>
                  <a:pt x="351" y="117"/>
                  <a:pt x="351" y="117"/>
                  <a:pt x="351" y="117"/>
                </a:cubicBezTo>
                <a:cubicBezTo>
                  <a:pt x="376" y="142"/>
                  <a:pt x="376" y="142"/>
                  <a:pt x="376" y="142"/>
                </a:cubicBezTo>
                <a:cubicBezTo>
                  <a:pt x="376" y="142"/>
                  <a:pt x="376" y="167"/>
                  <a:pt x="376" y="175"/>
                </a:cubicBezTo>
                <a:cubicBezTo>
                  <a:pt x="385" y="175"/>
                  <a:pt x="393" y="183"/>
                  <a:pt x="402" y="183"/>
                </a:cubicBezTo>
                <a:cubicBezTo>
                  <a:pt x="410" y="175"/>
                  <a:pt x="427" y="167"/>
                  <a:pt x="427" y="167"/>
                </a:cubicBezTo>
                <a:cubicBezTo>
                  <a:pt x="460" y="167"/>
                  <a:pt x="460" y="167"/>
                  <a:pt x="460" y="167"/>
                </a:cubicBezTo>
                <a:cubicBezTo>
                  <a:pt x="510" y="217"/>
                  <a:pt x="510" y="217"/>
                  <a:pt x="510" y="217"/>
                </a:cubicBezTo>
                <a:cubicBezTo>
                  <a:pt x="510" y="250"/>
                  <a:pt x="510" y="250"/>
                  <a:pt x="510" y="250"/>
                </a:cubicBezTo>
                <a:cubicBezTo>
                  <a:pt x="510" y="250"/>
                  <a:pt x="494" y="267"/>
                  <a:pt x="477" y="284"/>
                </a:cubicBezTo>
                <a:cubicBezTo>
                  <a:pt x="485" y="284"/>
                  <a:pt x="485" y="292"/>
                  <a:pt x="485" y="301"/>
                </a:cubicBezTo>
                <a:cubicBezTo>
                  <a:pt x="494" y="309"/>
                  <a:pt x="519" y="326"/>
                  <a:pt x="519" y="326"/>
                </a:cubicBezTo>
                <a:cubicBezTo>
                  <a:pt x="527" y="359"/>
                  <a:pt x="527" y="359"/>
                  <a:pt x="527" y="359"/>
                </a:cubicBezTo>
                <a:cubicBezTo>
                  <a:pt x="494" y="418"/>
                  <a:pt x="494" y="418"/>
                  <a:pt x="494" y="418"/>
                </a:cubicBezTo>
                <a:cubicBezTo>
                  <a:pt x="460" y="426"/>
                  <a:pt x="460" y="426"/>
                  <a:pt x="460" y="426"/>
                </a:cubicBezTo>
                <a:cubicBezTo>
                  <a:pt x="460" y="426"/>
                  <a:pt x="443" y="418"/>
                  <a:pt x="427" y="409"/>
                </a:cubicBezTo>
                <a:cubicBezTo>
                  <a:pt x="427" y="418"/>
                  <a:pt x="418" y="418"/>
                  <a:pt x="410" y="426"/>
                </a:cubicBezTo>
                <a:cubicBezTo>
                  <a:pt x="410" y="434"/>
                  <a:pt x="418" y="459"/>
                  <a:pt x="418" y="459"/>
                </a:cubicBezTo>
                <a:cubicBezTo>
                  <a:pt x="393" y="484"/>
                  <a:pt x="393" y="484"/>
                  <a:pt x="393" y="484"/>
                </a:cubicBezTo>
                <a:cubicBezTo>
                  <a:pt x="318" y="493"/>
                  <a:pt x="318" y="493"/>
                  <a:pt x="318" y="493"/>
                </a:cubicBezTo>
                <a:lnTo>
                  <a:pt x="293" y="468"/>
                </a:lnTo>
                <a:close/>
                <a:moveTo>
                  <a:pt x="594" y="660"/>
                </a:moveTo>
                <a:cubicBezTo>
                  <a:pt x="577" y="669"/>
                  <a:pt x="577" y="669"/>
                  <a:pt x="577" y="669"/>
                </a:cubicBezTo>
                <a:cubicBezTo>
                  <a:pt x="577" y="669"/>
                  <a:pt x="561" y="660"/>
                  <a:pt x="561" y="652"/>
                </a:cubicBezTo>
                <a:cubicBezTo>
                  <a:pt x="552" y="660"/>
                  <a:pt x="552" y="660"/>
                  <a:pt x="544" y="660"/>
                </a:cubicBezTo>
                <a:cubicBezTo>
                  <a:pt x="544" y="669"/>
                  <a:pt x="552" y="685"/>
                  <a:pt x="552" y="685"/>
                </a:cubicBezTo>
                <a:cubicBezTo>
                  <a:pt x="535" y="702"/>
                  <a:pt x="535" y="702"/>
                  <a:pt x="535" y="702"/>
                </a:cubicBezTo>
                <a:cubicBezTo>
                  <a:pt x="485" y="710"/>
                  <a:pt x="485" y="710"/>
                  <a:pt x="485" y="710"/>
                </a:cubicBezTo>
                <a:cubicBezTo>
                  <a:pt x="469" y="693"/>
                  <a:pt x="469" y="693"/>
                  <a:pt x="469" y="693"/>
                </a:cubicBezTo>
                <a:lnTo>
                  <a:pt x="469" y="677"/>
                </a:lnTo>
                <a:cubicBezTo>
                  <a:pt x="460" y="669"/>
                  <a:pt x="460" y="669"/>
                  <a:pt x="452" y="669"/>
                </a:cubicBezTo>
                <a:cubicBezTo>
                  <a:pt x="435" y="685"/>
                  <a:pt x="435" y="685"/>
                  <a:pt x="435" y="685"/>
                </a:cubicBezTo>
                <a:lnTo>
                  <a:pt x="410" y="685"/>
                </a:lnTo>
                <a:cubicBezTo>
                  <a:pt x="385" y="643"/>
                  <a:pt x="385" y="643"/>
                  <a:pt x="385" y="643"/>
                </a:cubicBezTo>
                <a:cubicBezTo>
                  <a:pt x="385" y="626"/>
                  <a:pt x="385" y="626"/>
                  <a:pt x="385" y="626"/>
                </a:cubicBezTo>
                <a:cubicBezTo>
                  <a:pt x="402" y="610"/>
                  <a:pt x="402" y="610"/>
                  <a:pt x="402" y="610"/>
                </a:cubicBezTo>
                <a:cubicBezTo>
                  <a:pt x="402" y="602"/>
                  <a:pt x="402" y="602"/>
                  <a:pt x="402" y="593"/>
                </a:cubicBezTo>
                <a:cubicBezTo>
                  <a:pt x="393" y="593"/>
                  <a:pt x="376" y="585"/>
                  <a:pt x="376" y="585"/>
                </a:cubicBezTo>
                <a:cubicBezTo>
                  <a:pt x="368" y="560"/>
                  <a:pt x="368" y="560"/>
                  <a:pt x="368" y="560"/>
                </a:cubicBezTo>
                <a:cubicBezTo>
                  <a:pt x="393" y="518"/>
                  <a:pt x="393" y="518"/>
                  <a:pt x="393" y="518"/>
                </a:cubicBezTo>
                <a:cubicBezTo>
                  <a:pt x="410" y="510"/>
                  <a:pt x="410" y="510"/>
                  <a:pt x="410" y="510"/>
                </a:cubicBezTo>
                <a:lnTo>
                  <a:pt x="427" y="518"/>
                </a:lnTo>
                <a:cubicBezTo>
                  <a:pt x="435" y="518"/>
                  <a:pt x="443" y="518"/>
                  <a:pt x="443" y="510"/>
                </a:cubicBezTo>
                <a:cubicBezTo>
                  <a:pt x="443" y="501"/>
                  <a:pt x="443" y="484"/>
                  <a:pt x="443" y="484"/>
                </a:cubicBezTo>
                <a:cubicBezTo>
                  <a:pt x="460" y="468"/>
                  <a:pt x="460" y="468"/>
                  <a:pt x="460" y="468"/>
                </a:cubicBezTo>
                <a:cubicBezTo>
                  <a:pt x="502" y="468"/>
                  <a:pt x="502" y="468"/>
                  <a:pt x="502" y="468"/>
                </a:cubicBezTo>
                <a:cubicBezTo>
                  <a:pt x="519" y="484"/>
                  <a:pt x="519" y="484"/>
                  <a:pt x="519" y="484"/>
                </a:cubicBezTo>
                <a:cubicBezTo>
                  <a:pt x="519" y="484"/>
                  <a:pt x="519" y="493"/>
                  <a:pt x="519" y="501"/>
                </a:cubicBezTo>
                <a:cubicBezTo>
                  <a:pt x="527" y="501"/>
                  <a:pt x="535" y="510"/>
                  <a:pt x="544" y="510"/>
                </a:cubicBezTo>
                <a:cubicBezTo>
                  <a:pt x="552" y="493"/>
                  <a:pt x="552" y="493"/>
                  <a:pt x="552" y="493"/>
                </a:cubicBezTo>
                <a:cubicBezTo>
                  <a:pt x="577" y="493"/>
                  <a:pt x="577" y="493"/>
                  <a:pt x="577" y="493"/>
                </a:cubicBezTo>
                <a:cubicBezTo>
                  <a:pt x="611" y="535"/>
                  <a:pt x="611" y="535"/>
                  <a:pt x="611" y="535"/>
                </a:cubicBezTo>
                <a:cubicBezTo>
                  <a:pt x="611" y="551"/>
                  <a:pt x="611" y="551"/>
                  <a:pt x="611" y="551"/>
                </a:cubicBezTo>
                <a:lnTo>
                  <a:pt x="594" y="568"/>
                </a:lnTo>
                <a:cubicBezTo>
                  <a:pt x="594" y="576"/>
                  <a:pt x="594" y="576"/>
                  <a:pt x="594" y="585"/>
                </a:cubicBezTo>
                <a:cubicBezTo>
                  <a:pt x="602" y="585"/>
                  <a:pt x="619" y="602"/>
                  <a:pt x="619" y="602"/>
                </a:cubicBezTo>
                <a:cubicBezTo>
                  <a:pt x="619" y="618"/>
                  <a:pt x="619" y="618"/>
                  <a:pt x="619" y="618"/>
                </a:cubicBezTo>
                <a:lnTo>
                  <a:pt x="594" y="660"/>
                </a:lnTo>
                <a:close/>
                <a:moveTo>
                  <a:pt x="594" y="660"/>
                </a:moveTo>
                <a:lnTo>
                  <a:pt x="594" y="66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wrap="none" lIns="182843" tIns="91422" rIns="182843" bIns="9142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5" name="AutoShape 125"/>
          <p:cNvSpPr>
            <a:spLocks noChangeAspect="1"/>
          </p:cNvSpPr>
          <p:nvPr/>
        </p:nvSpPr>
        <p:spPr bwMode="auto">
          <a:xfrm>
            <a:off x="3275988" y="4710038"/>
            <a:ext cx="307013" cy="305865"/>
          </a:xfrm>
          <a:custGeom>
            <a:avLst/>
            <a:gdLst>
              <a:gd name="T0" fmla="+- 0 10797 26"/>
              <a:gd name="T1" fmla="*/ T0 w 21542"/>
              <a:gd name="T2" fmla="*/ 10800 h 21600"/>
              <a:gd name="T3" fmla="+- 0 10797 26"/>
              <a:gd name="T4" fmla="*/ T3 w 21542"/>
              <a:gd name="T5" fmla="*/ 10800 h 21600"/>
              <a:gd name="T6" fmla="+- 0 10797 26"/>
              <a:gd name="T7" fmla="*/ T6 w 21542"/>
              <a:gd name="T8" fmla="*/ 10800 h 21600"/>
              <a:gd name="T9" fmla="+- 0 10797 26"/>
              <a:gd name="T10" fmla="*/ T9 w 2154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2" h="21600">
                <a:moveTo>
                  <a:pt x="11685" y="1798"/>
                </a:moveTo>
                <a:cubicBezTo>
                  <a:pt x="12903" y="1906"/>
                  <a:pt x="14055" y="2202"/>
                  <a:pt x="15143" y="2682"/>
                </a:cubicBezTo>
                <a:cubicBezTo>
                  <a:pt x="16233" y="3165"/>
                  <a:pt x="17213" y="3803"/>
                  <a:pt x="18089" y="4596"/>
                </a:cubicBezTo>
                <a:cubicBezTo>
                  <a:pt x="18964" y="5390"/>
                  <a:pt x="19696" y="6307"/>
                  <a:pt x="20286" y="7355"/>
                </a:cubicBezTo>
                <a:cubicBezTo>
                  <a:pt x="20875" y="8400"/>
                  <a:pt x="21290" y="9537"/>
                  <a:pt x="21528" y="10774"/>
                </a:cubicBezTo>
                <a:cubicBezTo>
                  <a:pt x="21573" y="11034"/>
                  <a:pt x="21497" y="11229"/>
                  <a:pt x="21299" y="11356"/>
                </a:cubicBezTo>
                <a:cubicBezTo>
                  <a:pt x="21223" y="11407"/>
                  <a:pt x="21151" y="11435"/>
                  <a:pt x="21077" y="11435"/>
                </a:cubicBezTo>
                <a:cubicBezTo>
                  <a:pt x="20930" y="11435"/>
                  <a:pt x="20822" y="11381"/>
                  <a:pt x="20760" y="11271"/>
                </a:cubicBezTo>
                <a:cubicBezTo>
                  <a:pt x="20016" y="10353"/>
                  <a:pt x="19186" y="9890"/>
                  <a:pt x="18272" y="9879"/>
                </a:cubicBezTo>
                <a:cubicBezTo>
                  <a:pt x="17616" y="9879"/>
                  <a:pt x="16994" y="10128"/>
                  <a:pt x="16402" y="10619"/>
                </a:cubicBezTo>
                <a:cubicBezTo>
                  <a:pt x="15813" y="11110"/>
                  <a:pt x="15320" y="11796"/>
                  <a:pt x="14912" y="12680"/>
                </a:cubicBezTo>
                <a:cubicBezTo>
                  <a:pt x="14840" y="12886"/>
                  <a:pt x="14704" y="12991"/>
                  <a:pt x="14516" y="12991"/>
                </a:cubicBezTo>
                <a:cubicBezTo>
                  <a:pt x="14323" y="12991"/>
                  <a:pt x="14191" y="12886"/>
                  <a:pt x="14115" y="12680"/>
                </a:cubicBezTo>
                <a:cubicBezTo>
                  <a:pt x="13490" y="11328"/>
                  <a:pt x="12679" y="10452"/>
                  <a:pt x="11682" y="10057"/>
                </a:cubicBezTo>
                <a:lnTo>
                  <a:pt x="11682" y="17164"/>
                </a:lnTo>
                <a:cubicBezTo>
                  <a:pt x="11682" y="17779"/>
                  <a:pt x="11594" y="18350"/>
                  <a:pt x="11415" y="18883"/>
                </a:cubicBezTo>
                <a:cubicBezTo>
                  <a:pt x="11234" y="19414"/>
                  <a:pt x="10993" y="19886"/>
                  <a:pt x="10690" y="20298"/>
                </a:cubicBezTo>
                <a:cubicBezTo>
                  <a:pt x="10385" y="20704"/>
                  <a:pt x="10029" y="21026"/>
                  <a:pt x="9621" y="21258"/>
                </a:cubicBezTo>
                <a:cubicBezTo>
                  <a:pt x="9214" y="21487"/>
                  <a:pt x="8777" y="21599"/>
                  <a:pt x="8314" y="21599"/>
                </a:cubicBezTo>
                <a:cubicBezTo>
                  <a:pt x="7852" y="21599"/>
                  <a:pt x="7410" y="21487"/>
                  <a:pt x="6995" y="21258"/>
                </a:cubicBezTo>
                <a:cubicBezTo>
                  <a:pt x="6580" y="21027"/>
                  <a:pt x="6220" y="20705"/>
                  <a:pt x="5915" y="20298"/>
                </a:cubicBezTo>
                <a:cubicBezTo>
                  <a:pt x="5612" y="19886"/>
                  <a:pt x="5369" y="19417"/>
                  <a:pt x="5190" y="18883"/>
                </a:cubicBezTo>
                <a:cubicBezTo>
                  <a:pt x="5011" y="18350"/>
                  <a:pt x="4923" y="17779"/>
                  <a:pt x="4923" y="17164"/>
                </a:cubicBezTo>
                <a:cubicBezTo>
                  <a:pt x="4923" y="16850"/>
                  <a:pt x="5011" y="16591"/>
                  <a:pt x="5190" y="16390"/>
                </a:cubicBezTo>
                <a:cubicBezTo>
                  <a:pt x="5369" y="16187"/>
                  <a:pt x="5583" y="16085"/>
                  <a:pt x="5836" y="16085"/>
                </a:cubicBezTo>
                <a:cubicBezTo>
                  <a:pt x="6103" y="16085"/>
                  <a:pt x="6320" y="16187"/>
                  <a:pt x="6492" y="16390"/>
                </a:cubicBezTo>
                <a:cubicBezTo>
                  <a:pt x="6661" y="16591"/>
                  <a:pt x="6747" y="16851"/>
                  <a:pt x="6747" y="17164"/>
                </a:cubicBezTo>
                <a:cubicBezTo>
                  <a:pt x="6747" y="17799"/>
                  <a:pt x="6900" y="18333"/>
                  <a:pt x="7203" y="18776"/>
                </a:cubicBezTo>
                <a:cubicBezTo>
                  <a:pt x="7508" y="19216"/>
                  <a:pt x="7878" y="19437"/>
                  <a:pt x="8312" y="19437"/>
                </a:cubicBezTo>
                <a:cubicBezTo>
                  <a:pt x="8732" y="19437"/>
                  <a:pt x="9092" y="19216"/>
                  <a:pt x="9397" y="18776"/>
                </a:cubicBezTo>
                <a:cubicBezTo>
                  <a:pt x="9700" y="18333"/>
                  <a:pt x="9853" y="17799"/>
                  <a:pt x="9853" y="17164"/>
                </a:cubicBezTo>
                <a:lnTo>
                  <a:pt x="9853" y="10057"/>
                </a:lnTo>
                <a:cubicBezTo>
                  <a:pt x="8856" y="10461"/>
                  <a:pt x="8042" y="11336"/>
                  <a:pt x="7420" y="12680"/>
                </a:cubicBezTo>
                <a:cubicBezTo>
                  <a:pt x="7344" y="12886"/>
                  <a:pt x="7210" y="12991"/>
                  <a:pt x="7019" y="12991"/>
                </a:cubicBezTo>
                <a:cubicBezTo>
                  <a:pt x="6828" y="12991"/>
                  <a:pt x="6700" y="12886"/>
                  <a:pt x="6631" y="12680"/>
                </a:cubicBezTo>
                <a:cubicBezTo>
                  <a:pt x="6227" y="11796"/>
                  <a:pt x="5734" y="11110"/>
                  <a:pt x="5147" y="10619"/>
                </a:cubicBezTo>
                <a:cubicBezTo>
                  <a:pt x="4560" y="10128"/>
                  <a:pt x="3940" y="9879"/>
                  <a:pt x="3284" y="9879"/>
                </a:cubicBezTo>
                <a:cubicBezTo>
                  <a:pt x="2363" y="9879"/>
                  <a:pt x="1541" y="10345"/>
                  <a:pt x="808" y="11271"/>
                </a:cubicBezTo>
                <a:cubicBezTo>
                  <a:pt x="718" y="11381"/>
                  <a:pt x="596" y="11435"/>
                  <a:pt x="455" y="11435"/>
                </a:cubicBezTo>
                <a:cubicBezTo>
                  <a:pt x="381" y="11435"/>
                  <a:pt x="305" y="11407"/>
                  <a:pt x="238" y="11356"/>
                </a:cubicBezTo>
                <a:cubicBezTo>
                  <a:pt x="47" y="11229"/>
                  <a:pt x="-26" y="11034"/>
                  <a:pt x="7" y="10774"/>
                </a:cubicBezTo>
                <a:cubicBezTo>
                  <a:pt x="245" y="9537"/>
                  <a:pt x="660" y="8400"/>
                  <a:pt x="1259" y="7355"/>
                </a:cubicBezTo>
                <a:cubicBezTo>
                  <a:pt x="1855" y="6307"/>
                  <a:pt x="2595" y="5390"/>
                  <a:pt x="3468" y="4596"/>
                </a:cubicBezTo>
                <a:cubicBezTo>
                  <a:pt x="4343" y="3803"/>
                  <a:pt x="5321" y="3168"/>
                  <a:pt x="6402" y="2688"/>
                </a:cubicBezTo>
                <a:cubicBezTo>
                  <a:pt x="7482" y="2213"/>
                  <a:pt x="8634" y="1917"/>
                  <a:pt x="9850" y="1798"/>
                </a:cubicBezTo>
                <a:lnTo>
                  <a:pt x="9850" y="1081"/>
                </a:lnTo>
                <a:cubicBezTo>
                  <a:pt x="9850" y="767"/>
                  <a:pt x="9936" y="508"/>
                  <a:pt x="10118" y="304"/>
                </a:cubicBezTo>
                <a:cubicBezTo>
                  <a:pt x="10296" y="101"/>
                  <a:pt x="10511" y="0"/>
                  <a:pt x="10764" y="0"/>
                </a:cubicBezTo>
                <a:cubicBezTo>
                  <a:pt x="11029" y="0"/>
                  <a:pt x="11248" y="101"/>
                  <a:pt x="11420" y="304"/>
                </a:cubicBezTo>
                <a:cubicBezTo>
                  <a:pt x="11589" y="508"/>
                  <a:pt x="11675" y="767"/>
                  <a:pt x="11675" y="1081"/>
                </a:cubicBezTo>
                <a:lnTo>
                  <a:pt x="11675" y="1798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marL="0" marR="0" lvl="0" indent="0" defTabSz="9141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6600" b="0" i="0" u="none" strike="noStrike" kern="0" cap="none" spc="0" normalizeH="0" baseline="0" noProof="0" dirty="0">
              <a:ln>
                <a:noFill/>
              </a:ln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Gill Sans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1252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25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75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25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75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250"/>
                            </p:stCondLst>
                            <p:childTnLst>
                              <p:par>
                                <p:cTn id="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75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25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75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6250"/>
                            </p:stCondLst>
                            <p:childTnLst>
                              <p:par>
                                <p:cTn id="10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675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" grpId="0" animBg="1"/>
      <p:bldP spid="123" grpId="0"/>
      <p:bldP spid="124" grpId="0"/>
      <p:bldP spid="125" grpId="0" animBg="1"/>
      <p:bldP spid="126" grpId="0"/>
      <p:bldP spid="127" grpId="0" animBg="1"/>
      <p:bldP spid="128" grpId="0"/>
      <p:bldP spid="129" grpId="0" animBg="1"/>
      <p:bldP spid="130" grpId="0"/>
      <p:bldP spid="131" grpId="0"/>
      <p:bldP spid="132" grpId="0" animBg="1"/>
      <p:bldP spid="133" grpId="0"/>
      <p:bldP spid="134" grpId="0"/>
      <p:bldP spid="135" grpId="0" animBg="1"/>
      <p:bldP spid="136" grpId="0"/>
      <p:bldP spid="137" grpId="0"/>
      <p:bldP spid="138" grpId="0" animBg="1"/>
      <p:bldP spid="139" grpId="0"/>
      <p:bldP spid="140" grpId="0"/>
      <p:bldP spid="141" grpId="0" animBg="1"/>
      <p:bldP spid="142" grpId="0" animBg="1"/>
      <p:bldP spid="143" grpId="0" animBg="1"/>
      <p:bldP spid="144" grpId="0" animBg="1"/>
      <p:bldP spid="14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23077</TotalTime>
  <Words>290</Words>
  <Application>Microsoft Office PowerPoint</Application>
  <PresentationFormat>自定义</PresentationFormat>
  <Paragraphs>29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2019-08-30T15:08:02Z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