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1"/>
  </p:notesMasterIdLst>
  <p:handoutMasterIdLst>
    <p:handoutMasterId r:id="rId12"/>
  </p:handoutMasterIdLst>
  <p:sldIdLst>
    <p:sldId id="461" r:id="rId3"/>
    <p:sldId id="462" r:id="rId4"/>
    <p:sldId id="463" r:id="rId5"/>
    <p:sldId id="464" r:id="rId6"/>
    <p:sldId id="466" r:id="rId7"/>
    <p:sldId id="467" r:id="rId8"/>
    <p:sldId id="468" r:id="rId9"/>
    <p:sldId id="359" r:id="rId1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itle 1"/>
          <p:cNvSpPr txBox="1">
            <a:spLocks/>
          </p:cNvSpPr>
          <p:nvPr/>
        </p:nvSpPr>
        <p:spPr>
          <a:xfrm>
            <a:off x="2208398" y="1614497"/>
            <a:ext cx="7105280" cy="445397"/>
          </a:xfrm>
          <a:prstGeom prst="rect">
            <a:avLst/>
          </a:prstGeom>
        </p:spPr>
        <p:txBody>
          <a:bodyPr wrap="none" lIns="0" tIns="0" rIns="0" bIns="0" anchor="ctr">
            <a:noAutofit/>
          </a:bodyPr>
          <a:lstStyle>
            <a:lvl1pPr algn="ctr" defTabSz="1152144" rtl="0" eaLnBrk="1" latinLnBrk="0" hangingPunct="1">
              <a:spcBef>
                <a:spcPct val="0"/>
              </a:spcBef>
              <a:buNone/>
              <a:defRPr sz="3000" b="1" kern="1200" baseline="0">
                <a:solidFill>
                  <a:schemeClr val="tx1">
                    <a:lumMod val="90000"/>
                    <a:lumOff val="10000"/>
                  </a:schemeClr>
                </a:solidFill>
                <a:latin typeface="+mj-lt"/>
                <a:ea typeface="+mj-ea"/>
                <a:cs typeface="+mj-cs"/>
              </a:defRPr>
            </a:lvl1pPr>
          </a:lstStyle>
          <a:p>
            <a:pPr marL="0" marR="0" lvl="0" indent="0" algn="ctr" defTabSz="1152144"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smtClean="0">
                <a:ln>
                  <a:noFill/>
                </a:ln>
                <a:solidFill>
                  <a:srgbClr val="262626">
                    <a:lumMod val="90000"/>
                    <a:lumOff val="10000"/>
                  </a:srgbClr>
                </a:solidFill>
                <a:effectLst/>
                <a:uLnTx/>
                <a:uFillTx/>
                <a:latin typeface="Arial"/>
                <a:ea typeface="+mj-ea"/>
              </a:rPr>
              <a:t>Circular Infographic Objects</a:t>
            </a:r>
            <a:endParaRPr kumimoji="0" lang="en-US" sz="3000" b="1" i="0" u="none" strike="noStrike" kern="1200" cap="none" spc="0" normalizeH="0" baseline="0" noProof="0" dirty="0">
              <a:ln>
                <a:noFill/>
              </a:ln>
              <a:solidFill>
                <a:srgbClr val="262626">
                  <a:lumMod val="90000"/>
                  <a:lumOff val="10000"/>
                </a:srgbClr>
              </a:solidFill>
              <a:effectLst/>
              <a:uLnTx/>
              <a:uFillTx/>
              <a:latin typeface="Arial"/>
              <a:ea typeface="+mj-ea"/>
            </a:endParaRPr>
          </a:p>
        </p:txBody>
      </p:sp>
      <p:sp>
        <p:nvSpPr>
          <p:cNvPr id="87" name="Text Placeholder 3"/>
          <p:cNvSpPr txBox="1">
            <a:spLocks/>
          </p:cNvSpPr>
          <p:nvPr/>
        </p:nvSpPr>
        <p:spPr>
          <a:xfrm>
            <a:off x="3168571" y="2057963"/>
            <a:ext cx="5184934" cy="252915"/>
          </a:xfrm>
          <a:prstGeom prst="rect">
            <a:avLst/>
          </a:prstGeom>
        </p:spPr>
        <p:txBody>
          <a:bodyPr wrap="square" lIns="0" tIns="0" rIns="0" bIns="0" anchor="ctr">
            <a:noAutofit/>
          </a:bodyPr>
          <a:lstStyle>
            <a:lvl1pPr marL="0" indent="0" algn="ctr" defTabSz="1152144" rtl="0" eaLnBrk="1" latinLnBrk="0" hangingPunct="1">
              <a:spcBef>
                <a:spcPct val="20000"/>
              </a:spcBef>
              <a:buFont typeface="Arial" pitchFamily="34" charset="0"/>
              <a:buNone/>
              <a:defRPr sz="1500" b="1" i="0" kern="1200" baseline="0">
                <a:solidFill>
                  <a:schemeClr val="bg1">
                    <a:lumMod val="75000"/>
                  </a:schemeClr>
                </a:solidFill>
                <a:latin typeface="+mn-lt"/>
                <a:ea typeface="+mn-ea"/>
                <a:cs typeface="+mn-cs"/>
              </a:defRPr>
            </a:lvl1pPr>
            <a:lvl2pPr marL="576072" indent="0" algn="l" defTabSz="1152144" rtl="0" eaLnBrk="1" latinLnBrk="0" hangingPunct="1">
              <a:spcBef>
                <a:spcPct val="20000"/>
              </a:spcBef>
              <a:buFont typeface="Arial" pitchFamily="34" charset="0"/>
              <a:buNone/>
              <a:defRPr sz="1500" kern="1200">
                <a:solidFill>
                  <a:schemeClr val="tx1"/>
                </a:solidFill>
                <a:latin typeface="+mn-lt"/>
                <a:ea typeface="+mn-ea"/>
                <a:cs typeface="+mn-cs"/>
              </a:defRPr>
            </a:lvl2pPr>
            <a:lvl3pPr marL="1152144" indent="0" algn="l" defTabSz="1152144" rtl="0" eaLnBrk="1" latinLnBrk="0" hangingPunct="1">
              <a:spcBef>
                <a:spcPct val="20000"/>
              </a:spcBef>
              <a:buFont typeface="Arial" pitchFamily="34" charset="0"/>
              <a:buNone/>
              <a:defRPr sz="1300" kern="1200">
                <a:solidFill>
                  <a:schemeClr val="tx1"/>
                </a:solidFill>
                <a:latin typeface="+mn-lt"/>
                <a:ea typeface="+mn-ea"/>
                <a:cs typeface="+mn-cs"/>
              </a:defRPr>
            </a:lvl3pPr>
            <a:lvl4pPr marL="1728216"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4pPr>
            <a:lvl5pPr marL="2304288"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5pPr>
            <a:lvl6pPr marL="2880360"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6pPr>
            <a:lvl7pPr marL="3456432"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7pPr>
            <a:lvl8pPr marL="4032504"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8pPr>
            <a:lvl9pPr marL="4608576"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9pPr>
          </a:lstStyle>
          <a:p>
            <a:pPr marL="0" marR="0" lvl="0" indent="0" algn="ctr" defTabSz="1152144" rtl="0" eaLnBrk="1" fontAlgn="auto" latinLnBrk="0" hangingPunct="1">
              <a:lnSpc>
                <a:spcPct val="100000"/>
              </a:lnSpc>
              <a:spcBef>
                <a:spcPct val="20000"/>
              </a:spcBef>
              <a:spcAft>
                <a:spcPts val="0"/>
              </a:spcAft>
              <a:buClrTx/>
              <a:buSzTx/>
              <a:buFont typeface="Arial" pitchFamily="34" charset="0"/>
              <a:buNone/>
              <a:tabLst/>
              <a:defRPr/>
            </a:pPr>
            <a:r>
              <a:rPr kumimoji="0" lang="en-US" sz="1500" b="1" i="0" u="none" strike="noStrike" kern="1200" cap="none" spc="0" normalizeH="0" baseline="0" noProof="0" smtClean="0">
                <a:ln>
                  <a:noFill/>
                </a:ln>
                <a:solidFill>
                  <a:srgbClr val="FFFFFF">
                    <a:lumMod val="75000"/>
                  </a:srgbClr>
                </a:solidFill>
                <a:effectLst/>
                <a:uLnTx/>
                <a:uFillTx/>
                <a:latin typeface="Arial"/>
                <a:ea typeface="+mn-ea"/>
              </a:rPr>
              <a:t>Circular Infographic Objects</a:t>
            </a:r>
            <a:endParaRPr kumimoji="0" lang="en-US" sz="1500" b="1" i="0" u="none" strike="noStrike" kern="1200" cap="none" spc="0" normalizeH="0" baseline="0" noProof="0" dirty="0">
              <a:ln>
                <a:noFill/>
              </a:ln>
              <a:solidFill>
                <a:srgbClr val="FFFFFF">
                  <a:lumMod val="75000"/>
                </a:srgbClr>
              </a:solidFill>
              <a:effectLst/>
              <a:uLnTx/>
              <a:uFillTx/>
              <a:latin typeface="Arial"/>
              <a:ea typeface="+mn-ea"/>
            </a:endParaRPr>
          </a:p>
        </p:txBody>
      </p:sp>
      <p:grpSp>
        <p:nvGrpSpPr>
          <p:cNvPr id="88" name="Group 33"/>
          <p:cNvGrpSpPr/>
          <p:nvPr/>
        </p:nvGrpSpPr>
        <p:grpSpPr>
          <a:xfrm>
            <a:off x="847834" y="2838006"/>
            <a:ext cx="2710663" cy="3294412"/>
            <a:chOff x="1208671" y="1659213"/>
            <a:chExt cx="2151201" cy="2614869"/>
          </a:xfrm>
          <a:solidFill>
            <a:srgbClr val="377790"/>
          </a:solidFill>
        </p:grpSpPr>
        <p:sp>
          <p:nvSpPr>
            <p:cNvPr id="89" name="Oval 24"/>
            <p:cNvSpPr/>
            <p:nvPr/>
          </p:nvSpPr>
          <p:spPr>
            <a:xfrm>
              <a:off x="1208671" y="1659213"/>
              <a:ext cx="2151201" cy="2151201"/>
            </a:xfrm>
            <a:prstGeom prst="ellips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90" name="Isosceles Triangle 31"/>
            <p:cNvSpPr/>
            <p:nvPr/>
          </p:nvSpPr>
          <p:spPr>
            <a:xfrm rot="10800000">
              <a:off x="2007871" y="3719631"/>
              <a:ext cx="552799" cy="554451"/>
            </a:xfrm>
            <a:prstGeom prst="triangle">
              <a:avLst>
                <a:gd name="adj" fmla="val 50000"/>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91" name="Group 56"/>
          <p:cNvGrpSpPr/>
          <p:nvPr/>
        </p:nvGrpSpPr>
        <p:grpSpPr>
          <a:xfrm>
            <a:off x="1374762" y="3866464"/>
            <a:ext cx="1656805" cy="1312475"/>
            <a:chOff x="664833" y="1363501"/>
            <a:chExt cx="1314852" cy="1041749"/>
          </a:xfrm>
        </p:grpSpPr>
        <p:sp>
          <p:nvSpPr>
            <p:cNvPr id="92" name="TextBox 91"/>
            <p:cNvSpPr txBox="1"/>
            <p:nvPr/>
          </p:nvSpPr>
          <p:spPr>
            <a:xfrm>
              <a:off x="664833" y="1611304"/>
              <a:ext cx="1314852" cy="793946"/>
            </a:xfrm>
            <a:prstGeom prst="rect">
              <a:avLst/>
            </a:prstGeom>
            <a:noFill/>
          </p:spPr>
          <p:txBody>
            <a:bodyPr wrap="square" lIns="0" tIns="0" rIns="0" bIns="0" rtlCol="0">
              <a:spAutoFit/>
            </a:bodyPr>
            <a:lstStyle/>
            <a:p>
              <a:pPr algn="ctr" defTabSz="1152144" fontAlgn="auto">
                <a:spcBef>
                  <a:spcPct val="20000"/>
                </a:spcBef>
                <a:spcAft>
                  <a:spcPts val="0"/>
                </a:spcAft>
                <a:defRPr/>
              </a:pPr>
              <a:r>
                <a:rPr lang="en-US" sz="1300" dirty="0">
                  <a:solidFill>
                    <a:srgbClr val="FFFFFF"/>
                  </a:solidFill>
                  <a:latin typeface="Arial"/>
                  <a:ea typeface="+mn-ea"/>
                </a:rPr>
                <a:t>There are many variations passages of lorem ipsum available  majority have suffered alteration .</a:t>
              </a:r>
            </a:p>
          </p:txBody>
        </p:sp>
        <p:sp>
          <p:nvSpPr>
            <p:cNvPr id="93" name="Rectangle 55"/>
            <p:cNvSpPr/>
            <p:nvPr/>
          </p:nvSpPr>
          <p:spPr>
            <a:xfrm>
              <a:off x="910081" y="1363501"/>
              <a:ext cx="824357" cy="219862"/>
            </a:xfrm>
            <a:prstGeom prst="rect">
              <a:avLst/>
            </a:prstGeom>
          </p:spPr>
          <p:txBody>
            <a:bodyPr wrap="none" lIns="0" tIns="0" rIns="0" bIns="0">
              <a:spAutoFit/>
            </a:bodyPr>
            <a:lstStyle/>
            <a:p>
              <a:pPr algn="ctr" defTabSz="1299849" fontAlgn="auto">
                <a:spcBef>
                  <a:spcPts val="0"/>
                </a:spcBef>
                <a:spcAft>
                  <a:spcPts val="0"/>
                </a:spcAft>
              </a:pPr>
              <a:r>
                <a:rPr lang="en-US" b="1" dirty="0">
                  <a:solidFill>
                    <a:srgbClr val="FFFFFF"/>
                  </a:solidFill>
                  <a:latin typeface="Arial"/>
                  <a:ea typeface="+mn-ea"/>
                </a:rPr>
                <a:t>Just start</a:t>
              </a:r>
            </a:p>
          </p:txBody>
        </p:sp>
      </p:grpSp>
      <p:grpSp>
        <p:nvGrpSpPr>
          <p:cNvPr id="94" name="Group 34"/>
          <p:cNvGrpSpPr/>
          <p:nvPr/>
        </p:nvGrpSpPr>
        <p:grpSpPr>
          <a:xfrm>
            <a:off x="3235653" y="2838005"/>
            <a:ext cx="2710663" cy="3221834"/>
            <a:chOff x="1208671" y="1659213"/>
            <a:chExt cx="2151201" cy="2557262"/>
          </a:xfrm>
          <a:solidFill>
            <a:srgbClr val="189A80"/>
          </a:solidFill>
        </p:grpSpPr>
        <p:sp>
          <p:nvSpPr>
            <p:cNvPr id="95" name="Oval 35"/>
            <p:cNvSpPr/>
            <p:nvPr/>
          </p:nvSpPr>
          <p:spPr>
            <a:xfrm>
              <a:off x="1208671" y="1659213"/>
              <a:ext cx="2151201" cy="2151201"/>
            </a:xfrm>
            <a:prstGeom prst="ellips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96" name="Isosceles Triangle 40"/>
            <p:cNvSpPr/>
            <p:nvPr/>
          </p:nvSpPr>
          <p:spPr>
            <a:xfrm rot="10800000">
              <a:off x="2007871" y="3662024"/>
              <a:ext cx="552799" cy="554451"/>
            </a:xfrm>
            <a:prstGeom prst="triangl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97" name="Group 56"/>
          <p:cNvGrpSpPr/>
          <p:nvPr/>
        </p:nvGrpSpPr>
        <p:grpSpPr>
          <a:xfrm>
            <a:off x="3762581" y="3884855"/>
            <a:ext cx="1656805" cy="1312475"/>
            <a:chOff x="664833" y="1363501"/>
            <a:chExt cx="1314852" cy="1041749"/>
          </a:xfrm>
        </p:grpSpPr>
        <p:sp>
          <p:nvSpPr>
            <p:cNvPr id="98" name="TextBox 97"/>
            <p:cNvSpPr txBox="1"/>
            <p:nvPr/>
          </p:nvSpPr>
          <p:spPr>
            <a:xfrm>
              <a:off x="664833" y="1611304"/>
              <a:ext cx="1314852" cy="793946"/>
            </a:xfrm>
            <a:prstGeom prst="rect">
              <a:avLst/>
            </a:prstGeom>
            <a:noFill/>
          </p:spPr>
          <p:txBody>
            <a:bodyPr wrap="square" lIns="0" tIns="0" rIns="0" bIns="0" rtlCol="0">
              <a:spAutoFit/>
            </a:bodyPr>
            <a:lstStyle/>
            <a:p>
              <a:pPr algn="ctr" defTabSz="1152144" fontAlgn="auto">
                <a:spcBef>
                  <a:spcPct val="20000"/>
                </a:spcBef>
                <a:spcAft>
                  <a:spcPts val="0"/>
                </a:spcAft>
                <a:defRPr/>
              </a:pPr>
              <a:r>
                <a:rPr lang="en-US" sz="1300" dirty="0">
                  <a:solidFill>
                    <a:srgbClr val="FFFFFF"/>
                  </a:solidFill>
                  <a:latin typeface="Arial"/>
                  <a:ea typeface="+mn-ea"/>
                </a:rPr>
                <a:t>There are many variations passages of lorem ipsum available  majority have suffered alteration .</a:t>
              </a:r>
            </a:p>
          </p:txBody>
        </p:sp>
        <p:sp>
          <p:nvSpPr>
            <p:cNvPr id="99" name="Rectangle 27"/>
            <p:cNvSpPr/>
            <p:nvPr/>
          </p:nvSpPr>
          <p:spPr>
            <a:xfrm>
              <a:off x="910081" y="1363501"/>
              <a:ext cx="824357" cy="219862"/>
            </a:xfrm>
            <a:prstGeom prst="rect">
              <a:avLst/>
            </a:prstGeom>
          </p:spPr>
          <p:txBody>
            <a:bodyPr wrap="none" lIns="0" tIns="0" rIns="0" bIns="0">
              <a:spAutoFit/>
            </a:bodyPr>
            <a:lstStyle/>
            <a:p>
              <a:pPr algn="ctr" defTabSz="1299849" fontAlgn="auto">
                <a:spcBef>
                  <a:spcPts val="0"/>
                </a:spcBef>
                <a:spcAft>
                  <a:spcPts val="0"/>
                </a:spcAft>
              </a:pPr>
              <a:r>
                <a:rPr lang="en-US" b="1" dirty="0">
                  <a:solidFill>
                    <a:srgbClr val="FFFFFF"/>
                  </a:solidFill>
                  <a:latin typeface="Arial"/>
                  <a:ea typeface="+mn-ea"/>
                </a:rPr>
                <a:t>Just start</a:t>
              </a:r>
            </a:p>
          </p:txBody>
        </p:sp>
      </p:grpSp>
      <p:grpSp>
        <p:nvGrpSpPr>
          <p:cNvPr id="100" name="Group 43"/>
          <p:cNvGrpSpPr/>
          <p:nvPr/>
        </p:nvGrpSpPr>
        <p:grpSpPr>
          <a:xfrm>
            <a:off x="5590984" y="2838005"/>
            <a:ext cx="2710663" cy="3221834"/>
            <a:chOff x="1208671" y="1659213"/>
            <a:chExt cx="2151201" cy="2557262"/>
          </a:xfrm>
          <a:solidFill>
            <a:srgbClr val="F09C2A"/>
          </a:solidFill>
        </p:grpSpPr>
        <p:sp>
          <p:nvSpPr>
            <p:cNvPr id="101" name="Oval 44"/>
            <p:cNvSpPr/>
            <p:nvPr/>
          </p:nvSpPr>
          <p:spPr>
            <a:xfrm>
              <a:off x="1208671" y="1659213"/>
              <a:ext cx="2151201" cy="2151201"/>
            </a:xfrm>
            <a:prstGeom prst="ellips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02" name="Isosceles Triangle 45"/>
            <p:cNvSpPr/>
            <p:nvPr/>
          </p:nvSpPr>
          <p:spPr>
            <a:xfrm rot="10800000">
              <a:off x="2007871" y="3662024"/>
              <a:ext cx="552799" cy="554451"/>
            </a:xfrm>
            <a:prstGeom prst="triangl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03" name="Group 56"/>
          <p:cNvGrpSpPr/>
          <p:nvPr/>
        </p:nvGrpSpPr>
        <p:grpSpPr>
          <a:xfrm>
            <a:off x="6117912" y="3822597"/>
            <a:ext cx="1656805" cy="1312475"/>
            <a:chOff x="664833" y="1363501"/>
            <a:chExt cx="1314852" cy="1041749"/>
          </a:xfrm>
        </p:grpSpPr>
        <p:sp>
          <p:nvSpPr>
            <p:cNvPr id="104" name="TextBox 103"/>
            <p:cNvSpPr txBox="1"/>
            <p:nvPr/>
          </p:nvSpPr>
          <p:spPr>
            <a:xfrm>
              <a:off x="664833" y="1611304"/>
              <a:ext cx="1314852" cy="793946"/>
            </a:xfrm>
            <a:prstGeom prst="rect">
              <a:avLst/>
            </a:prstGeom>
            <a:noFill/>
          </p:spPr>
          <p:txBody>
            <a:bodyPr wrap="square" lIns="0" tIns="0" rIns="0" bIns="0" rtlCol="0">
              <a:spAutoFit/>
            </a:bodyPr>
            <a:lstStyle/>
            <a:p>
              <a:pPr algn="ctr" defTabSz="1152144" fontAlgn="auto">
                <a:spcBef>
                  <a:spcPct val="20000"/>
                </a:spcBef>
                <a:spcAft>
                  <a:spcPts val="0"/>
                </a:spcAft>
                <a:defRPr/>
              </a:pPr>
              <a:r>
                <a:rPr lang="en-US" sz="1300" dirty="0">
                  <a:solidFill>
                    <a:srgbClr val="FFFFFF"/>
                  </a:solidFill>
                  <a:latin typeface="Arial"/>
                  <a:ea typeface="+mn-ea"/>
                </a:rPr>
                <a:t>There are many variations passages of lorem ipsum available  majority have suffered alteration .</a:t>
              </a:r>
            </a:p>
          </p:txBody>
        </p:sp>
        <p:sp>
          <p:nvSpPr>
            <p:cNvPr id="105" name="Rectangle 30"/>
            <p:cNvSpPr/>
            <p:nvPr/>
          </p:nvSpPr>
          <p:spPr>
            <a:xfrm>
              <a:off x="910081" y="1363501"/>
              <a:ext cx="824357" cy="219862"/>
            </a:xfrm>
            <a:prstGeom prst="rect">
              <a:avLst/>
            </a:prstGeom>
          </p:spPr>
          <p:txBody>
            <a:bodyPr wrap="none" lIns="0" tIns="0" rIns="0" bIns="0">
              <a:spAutoFit/>
            </a:bodyPr>
            <a:lstStyle/>
            <a:p>
              <a:pPr algn="ctr" defTabSz="1299849" fontAlgn="auto">
                <a:spcBef>
                  <a:spcPts val="0"/>
                </a:spcBef>
                <a:spcAft>
                  <a:spcPts val="0"/>
                </a:spcAft>
              </a:pPr>
              <a:r>
                <a:rPr lang="en-US" b="1" dirty="0">
                  <a:solidFill>
                    <a:srgbClr val="FFFFFF"/>
                  </a:solidFill>
                  <a:latin typeface="Arial"/>
                  <a:ea typeface="+mn-ea"/>
                </a:rPr>
                <a:t>Just start</a:t>
              </a:r>
            </a:p>
          </p:txBody>
        </p:sp>
      </p:grpSp>
      <p:grpSp>
        <p:nvGrpSpPr>
          <p:cNvPr id="106" name="Group 48"/>
          <p:cNvGrpSpPr/>
          <p:nvPr/>
        </p:nvGrpSpPr>
        <p:grpSpPr>
          <a:xfrm>
            <a:off x="7986415" y="2838006"/>
            <a:ext cx="2710663" cy="3294412"/>
            <a:chOff x="1208671" y="1659213"/>
            <a:chExt cx="2151201" cy="2614869"/>
          </a:xfrm>
          <a:solidFill>
            <a:srgbClr val="D24132"/>
          </a:solidFill>
        </p:grpSpPr>
        <p:sp>
          <p:nvSpPr>
            <p:cNvPr id="107" name="Oval 49"/>
            <p:cNvSpPr/>
            <p:nvPr/>
          </p:nvSpPr>
          <p:spPr>
            <a:xfrm>
              <a:off x="1208671" y="1659213"/>
              <a:ext cx="2151201" cy="2151201"/>
            </a:xfrm>
            <a:prstGeom prst="ellips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08" name="Isosceles Triangle 50"/>
            <p:cNvSpPr/>
            <p:nvPr/>
          </p:nvSpPr>
          <p:spPr>
            <a:xfrm rot="10800000">
              <a:off x="2007871" y="3719631"/>
              <a:ext cx="552799" cy="554451"/>
            </a:xfrm>
            <a:prstGeom prst="triangle">
              <a:avLst/>
            </a:prstGeom>
            <a:grp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grpSp>
      <p:grpSp>
        <p:nvGrpSpPr>
          <p:cNvPr id="109" name="Group 56"/>
          <p:cNvGrpSpPr/>
          <p:nvPr/>
        </p:nvGrpSpPr>
        <p:grpSpPr>
          <a:xfrm>
            <a:off x="8513343" y="3805445"/>
            <a:ext cx="1656805" cy="1312475"/>
            <a:chOff x="664833" y="1363501"/>
            <a:chExt cx="1314852" cy="1041749"/>
          </a:xfrm>
        </p:grpSpPr>
        <p:sp>
          <p:nvSpPr>
            <p:cNvPr id="110" name="TextBox 109"/>
            <p:cNvSpPr txBox="1"/>
            <p:nvPr/>
          </p:nvSpPr>
          <p:spPr>
            <a:xfrm>
              <a:off x="664833" y="1611304"/>
              <a:ext cx="1314852" cy="793946"/>
            </a:xfrm>
            <a:prstGeom prst="rect">
              <a:avLst/>
            </a:prstGeom>
            <a:noFill/>
          </p:spPr>
          <p:txBody>
            <a:bodyPr wrap="square" lIns="0" tIns="0" rIns="0" bIns="0" rtlCol="0">
              <a:spAutoFit/>
            </a:bodyPr>
            <a:lstStyle/>
            <a:p>
              <a:pPr algn="ctr" defTabSz="1152144" fontAlgn="auto">
                <a:spcBef>
                  <a:spcPct val="20000"/>
                </a:spcBef>
                <a:spcAft>
                  <a:spcPts val="0"/>
                </a:spcAft>
                <a:defRPr/>
              </a:pPr>
              <a:r>
                <a:rPr lang="en-US" sz="1300" dirty="0">
                  <a:solidFill>
                    <a:srgbClr val="FFFFFF"/>
                  </a:solidFill>
                  <a:latin typeface="Arial"/>
                  <a:ea typeface="+mn-ea"/>
                </a:rPr>
                <a:t>There are many variations passages of lorem ipsum available  majority have suffered alteration .</a:t>
              </a:r>
            </a:p>
          </p:txBody>
        </p:sp>
        <p:sp>
          <p:nvSpPr>
            <p:cNvPr id="111" name="Rectangle 39"/>
            <p:cNvSpPr/>
            <p:nvPr/>
          </p:nvSpPr>
          <p:spPr>
            <a:xfrm>
              <a:off x="910081" y="1363501"/>
              <a:ext cx="824357" cy="219862"/>
            </a:xfrm>
            <a:prstGeom prst="rect">
              <a:avLst/>
            </a:prstGeom>
          </p:spPr>
          <p:txBody>
            <a:bodyPr wrap="none" lIns="0" tIns="0" rIns="0" bIns="0">
              <a:spAutoFit/>
            </a:bodyPr>
            <a:lstStyle/>
            <a:p>
              <a:pPr algn="ctr" defTabSz="1299849" fontAlgn="auto">
                <a:spcBef>
                  <a:spcPts val="0"/>
                </a:spcBef>
                <a:spcAft>
                  <a:spcPts val="0"/>
                </a:spcAft>
              </a:pPr>
              <a:r>
                <a:rPr lang="en-US" b="1" dirty="0">
                  <a:solidFill>
                    <a:srgbClr val="FFFFFF"/>
                  </a:solidFill>
                  <a:latin typeface="Arial"/>
                  <a:ea typeface="+mn-ea"/>
                </a:rPr>
                <a:t>Just start</a:t>
              </a:r>
            </a:p>
          </p:txBody>
        </p:sp>
      </p:grpSp>
      <p:sp>
        <p:nvSpPr>
          <p:cNvPr id="112" name="Freeform 245"/>
          <p:cNvSpPr>
            <a:spLocks/>
          </p:cNvSpPr>
          <p:nvPr/>
        </p:nvSpPr>
        <p:spPr bwMode="auto">
          <a:xfrm>
            <a:off x="1854883" y="3320571"/>
            <a:ext cx="554369" cy="55428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FFFF"/>
          </a:solidFill>
          <a:ln w="9525">
            <a:noFill/>
            <a:round/>
            <a:headEnd/>
            <a:tailEnd/>
          </a:ln>
        </p:spPr>
        <p:txBody>
          <a:bodyPr vert="horz" wrap="square" lIns="115214" tIns="57607" rIns="115214" bIns="57607" numCol="1" anchor="t" anchorCtr="0" compatLnSpc="1">
            <a:prstTxWarp prst="textNoShape">
              <a:avLst/>
            </a:prstTxWarp>
          </a:bodyPr>
          <a:lstStyle/>
          <a:p>
            <a:pPr marL="0" marR="0" lvl="0" indent="0"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smtClean="0">
              <a:ln>
                <a:noFill/>
              </a:ln>
              <a:solidFill>
                <a:srgbClr val="262626"/>
              </a:solidFill>
              <a:effectLst/>
              <a:uLnTx/>
              <a:uFillTx/>
              <a:latin typeface="Arial"/>
              <a:ea typeface="+mn-ea"/>
            </a:endParaRPr>
          </a:p>
        </p:txBody>
      </p:sp>
      <p:sp>
        <p:nvSpPr>
          <p:cNvPr id="113" name="Freeform 55"/>
          <p:cNvSpPr>
            <a:spLocks noEditPoints="1"/>
          </p:cNvSpPr>
          <p:nvPr/>
        </p:nvSpPr>
        <p:spPr bwMode="auto">
          <a:xfrm>
            <a:off x="6696691" y="3304180"/>
            <a:ext cx="508122" cy="379243"/>
          </a:xfrm>
          <a:custGeom>
            <a:avLst/>
            <a:gdLst/>
            <a:ahLst/>
            <a:cxnLst>
              <a:cxn ang="0">
                <a:pos x="19" y="42"/>
              </a:cxn>
              <a:cxn ang="0">
                <a:pos x="17" y="42"/>
              </a:cxn>
              <a:cxn ang="0">
                <a:pos x="1" y="25"/>
              </a:cxn>
              <a:cxn ang="0">
                <a:pos x="1" y="24"/>
              </a:cxn>
              <a:cxn ang="0">
                <a:pos x="17" y="7"/>
              </a:cxn>
              <a:cxn ang="0">
                <a:pos x="19" y="7"/>
              </a:cxn>
              <a:cxn ang="0">
                <a:pos x="21" y="9"/>
              </a:cxn>
              <a:cxn ang="0">
                <a:pos x="21" y="11"/>
              </a:cxn>
              <a:cxn ang="0">
                <a:pos x="7" y="25"/>
              </a:cxn>
              <a:cxn ang="0">
                <a:pos x="21" y="39"/>
              </a:cxn>
              <a:cxn ang="0">
                <a:pos x="21" y="40"/>
              </a:cxn>
              <a:cxn ang="0">
                <a:pos x="19" y="42"/>
              </a:cxn>
              <a:cxn ang="0">
                <a:pos x="29" y="48"/>
              </a:cxn>
              <a:cxn ang="0">
                <a:pos x="27" y="49"/>
              </a:cxn>
              <a:cxn ang="0">
                <a:pos x="25" y="48"/>
              </a:cxn>
              <a:cxn ang="0">
                <a:pos x="24" y="47"/>
              </a:cxn>
              <a:cxn ang="0">
                <a:pos x="38" y="1"/>
              </a:cxn>
              <a:cxn ang="0">
                <a:pos x="39" y="0"/>
              </a:cxn>
              <a:cxn ang="0">
                <a:pos x="41" y="1"/>
              </a:cxn>
              <a:cxn ang="0">
                <a:pos x="42" y="2"/>
              </a:cxn>
              <a:cxn ang="0">
                <a:pos x="29" y="48"/>
              </a:cxn>
              <a:cxn ang="0">
                <a:pos x="49" y="42"/>
              </a:cxn>
              <a:cxn ang="0">
                <a:pos x="47" y="42"/>
              </a:cxn>
              <a:cxn ang="0">
                <a:pos x="45" y="40"/>
              </a:cxn>
              <a:cxn ang="0">
                <a:pos x="45" y="39"/>
              </a:cxn>
              <a:cxn ang="0">
                <a:pos x="59" y="25"/>
              </a:cxn>
              <a:cxn ang="0">
                <a:pos x="45" y="11"/>
              </a:cxn>
              <a:cxn ang="0">
                <a:pos x="45" y="9"/>
              </a:cxn>
              <a:cxn ang="0">
                <a:pos x="47" y="7"/>
              </a:cxn>
              <a:cxn ang="0">
                <a:pos x="49" y="7"/>
              </a:cxn>
              <a:cxn ang="0">
                <a:pos x="65" y="24"/>
              </a:cxn>
              <a:cxn ang="0">
                <a:pos x="65" y="25"/>
              </a:cxn>
              <a:cxn ang="0">
                <a:pos x="49" y="42"/>
              </a:cxn>
            </a:cxnLst>
            <a:rect l="0" t="0" r="r" b="b"/>
            <a:pathLst>
              <a:path w="66" h="49">
                <a:moveTo>
                  <a:pt x="19" y="42"/>
                </a:moveTo>
                <a:cubicBezTo>
                  <a:pt x="19" y="43"/>
                  <a:pt x="18" y="43"/>
                  <a:pt x="17" y="42"/>
                </a:cubicBezTo>
                <a:cubicBezTo>
                  <a:pt x="1" y="25"/>
                  <a:pt x="1" y="25"/>
                  <a:pt x="1" y="25"/>
                </a:cubicBezTo>
                <a:cubicBezTo>
                  <a:pt x="0" y="25"/>
                  <a:pt x="0" y="24"/>
                  <a:pt x="1" y="24"/>
                </a:cubicBezTo>
                <a:cubicBezTo>
                  <a:pt x="17" y="7"/>
                  <a:pt x="17" y="7"/>
                  <a:pt x="17" y="7"/>
                </a:cubicBezTo>
                <a:cubicBezTo>
                  <a:pt x="18" y="7"/>
                  <a:pt x="19" y="7"/>
                  <a:pt x="19" y="7"/>
                </a:cubicBezTo>
                <a:cubicBezTo>
                  <a:pt x="21" y="9"/>
                  <a:pt x="21" y="9"/>
                  <a:pt x="21" y="9"/>
                </a:cubicBezTo>
                <a:cubicBezTo>
                  <a:pt x="21" y="9"/>
                  <a:pt x="21" y="10"/>
                  <a:pt x="21" y="11"/>
                </a:cubicBezTo>
                <a:cubicBezTo>
                  <a:pt x="7" y="25"/>
                  <a:pt x="7" y="25"/>
                  <a:pt x="7" y="25"/>
                </a:cubicBezTo>
                <a:cubicBezTo>
                  <a:pt x="21" y="39"/>
                  <a:pt x="21" y="39"/>
                  <a:pt x="21" y="39"/>
                </a:cubicBezTo>
                <a:cubicBezTo>
                  <a:pt x="21" y="39"/>
                  <a:pt x="21" y="40"/>
                  <a:pt x="21" y="40"/>
                </a:cubicBezTo>
                <a:lnTo>
                  <a:pt x="19" y="42"/>
                </a:lnTo>
                <a:close/>
                <a:moveTo>
                  <a:pt x="29" y="48"/>
                </a:moveTo>
                <a:cubicBezTo>
                  <a:pt x="28" y="49"/>
                  <a:pt x="28" y="49"/>
                  <a:pt x="27" y="49"/>
                </a:cubicBezTo>
                <a:cubicBezTo>
                  <a:pt x="25" y="48"/>
                  <a:pt x="25" y="48"/>
                  <a:pt x="25" y="48"/>
                </a:cubicBezTo>
                <a:cubicBezTo>
                  <a:pt x="24" y="48"/>
                  <a:pt x="24" y="48"/>
                  <a:pt x="24" y="47"/>
                </a:cubicBezTo>
                <a:cubicBezTo>
                  <a:pt x="38" y="1"/>
                  <a:pt x="38" y="1"/>
                  <a:pt x="38" y="1"/>
                </a:cubicBezTo>
                <a:cubicBezTo>
                  <a:pt x="38" y="0"/>
                  <a:pt x="38" y="0"/>
                  <a:pt x="39" y="0"/>
                </a:cubicBezTo>
                <a:cubicBezTo>
                  <a:pt x="41" y="1"/>
                  <a:pt x="41" y="1"/>
                  <a:pt x="41" y="1"/>
                </a:cubicBezTo>
                <a:cubicBezTo>
                  <a:pt x="42" y="1"/>
                  <a:pt x="42" y="2"/>
                  <a:pt x="42" y="2"/>
                </a:cubicBezTo>
                <a:lnTo>
                  <a:pt x="29" y="48"/>
                </a:lnTo>
                <a:close/>
                <a:moveTo>
                  <a:pt x="49" y="42"/>
                </a:moveTo>
                <a:cubicBezTo>
                  <a:pt x="48" y="43"/>
                  <a:pt x="48" y="43"/>
                  <a:pt x="47" y="42"/>
                </a:cubicBezTo>
                <a:cubicBezTo>
                  <a:pt x="45" y="40"/>
                  <a:pt x="45" y="40"/>
                  <a:pt x="45" y="40"/>
                </a:cubicBezTo>
                <a:cubicBezTo>
                  <a:pt x="45" y="40"/>
                  <a:pt x="45" y="39"/>
                  <a:pt x="45" y="39"/>
                </a:cubicBezTo>
                <a:cubicBezTo>
                  <a:pt x="59" y="25"/>
                  <a:pt x="59" y="25"/>
                  <a:pt x="59" y="25"/>
                </a:cubicBezTo>
                <a:cubicBezTo>
                  <a:pt x="45" y="11"/>
                  <a:pt x="45" y="11"/>
                  <a:pt x="45" y="11"/>
                </a:cubicBezTo>
                <a:cubicBezTo>
                  <a:pt x="45" y="10"/>
                  <a:pt x="45" y="9"/>
                  <a:pt x="45" y="9"/>
                </a:cubicBezTo>
                <a:cubicBezTo>
                  <a:pt x="47" y="7"/>
                  <a:pt x="47" y="7"/>
                  <a:pt x="47" y="7"/>
                </a:cubicBezTo>
                <a:cubicBezTo>
                  <a:pt x="48" y="7"/>
                  <a:pt x="48" y="7"/>
                  <a:pt x="49" y="7"/>
                </a:cubicBezTo>
                <a:cubicBezTo>
                  <a:pt x="65" y="24"/>
                  <a:pt x="65" y="24"/>
                  <a:pt x="65" y="24"/>
                </a:cubicBezTo>
                <a:cubicBezTo>
                  <a:pt x="66" y="24"/>
                  <a:pt x="66" y="25"/>
                  <a:pt x="65" y="25"/>
                </a:cubicBezTo>
                <a:lnTo>
                  <a:pt x="49" y="42"/>
                </a:lnTo>
                <a:close/>
              </a:path>
            </a:pathLst>
          </a:custGeom>
          <a:solidFill>
            <a:srgbClr val="FFFFFF"/>
          </a:solidFill>
          <a:ln w="9525">
            <a:noFill/>
            <a:round/>
            <a:headEnd/>
            <a:tailEnd/>
          </a:ln>
        </p:spPr>
        <p:txBody>
          <a:bodyPr vert="horz" wrap="square" lIns="115214" tIns="57607" rIns="115214" bIns="57607" numCol="1" anchor="t" anchorCtr="0" compatLnSpc="1">
            <a:prstTxWarp prst="textNoShape">
              <a:avLst/>
            </a:prstTxWarp>
          </a:bodyPr>
          <a:lstStyle/>
          <a:p>
            <a:pPr marL="0" marR="0" lvl="0" indent="0"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smtClean="0">
              <a:ln>
                <a:noFill/>
              </a:ln>
              <a:solidFill>
                <a:srgbClr val="262626"/>
              </a:solidFill>
              <a:effectLst/>
              <a:uLnTx/>
              <a:uFillTx/>
              <a:latin typeface="Arial"/>
              <a:ea typeface="+mn-ea"/>
            </a:endParaRPr>
          </a:p>
        </p:txBody>
      </p:sp>
      <p:sp>
        <p:nvSpPr>
          <p:cNvPr id="114" name="Freeform 105"/>
          <p:cNvSpPr>
            <a:spLocks noEditPoints="1"/>
          </p:cNvSpPr>
          <p:nvPr/>
        </p:nvSpPr>
        <p:spPr bwMode="auto">
          <a:xfrm>
            <a:off x="4345272" y="3312061"/>
            <a:ext cx="482447" cy="47538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FFFFFF"/>
          </a:solidFill>
          <a:ln w="9525">
            <a:noFill/>
            <a:round/>
            <a:headEnd/>
            <a:tailEnd/>
          </a:ln>
        </p:spPr>
        <p:txBody>
          <a:bodyPr vert="horz" wrap="square" lIns="115214" tIns="57607" rIns="115214" bIns="57607" numCol="1" anchor="t" anchorCtr="0" compatLnSpc="1">
            <a:prstTxWarp prst="textNoShape">
              <a:avLst/>
            </a:prstTxWarp>
          </a:bodyPr>
          <a:lstStyle/>
          <a:p>
            <a:pPr marL="0" marR="0" lvl="0" indent="0"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09C2A">
                  <a:lumMod val="50000"/>
                </a:srgbClr>
              </a:solidFill>
              <a:effectLst/>
              <a:uLnTx/>
              <a:uFillTx/>
              <a:latin typeface="Arial"/>
              <a:ea typeface="+mn-ea"/>
            </a:endParaRPr>
          </a:p>
        </p:txBody>
      </p:sp>
      <p:sp>
        <p:nvSpPr>
          <p:cNvPr id="115" name="Freeform 34"/>
          <p:cNvSpPr>
            <a:spLocks noEditPoints="1"/>
          </p:cNvSpPr>
          <p:nvPr/>
        </p:nvSpPr>
        <p:spPr bwMode="auto">
          <a:xfrm>
            <a:off x="9132224" y="3320571"/>
            <a:ext cx="416846" cy="416782"/>
          </a:xfrm>
          <a:custGeom>
            <a:avLst/>
            <a:gdLst/>
            <a:ahLst/>
            <a:cxnLst>
              <a:cxn ang="0">
                <a:pos x="27" y="55"/>
              </a:cxn>
              <a:cxn ang="0">
                <a:pos x="0" y="28"/>
              </a:cxn>
              <a:cxn ang="0">
                <a:pos x="27" y="0"/>
              </a:cxn>
              <a:cxn ang="0">
                <a:pos x="55" y="28"/>
              </a:cxn>
              <a:cxn ang="0">
                <a:pos x="27" y="55"/>
              </a:cxn>
              <a:cxn ang="0">
                <a:pos x="27" y="5"/>
              </a:cxn>
              <a:cxn ang="0">
                <a:pos x="4" y="28"/>
              </a:cxn>
              <a:cxn ang="0">
                <a:pos x="27" y="51"/>
              </a:cxn>
              <a:cxn ang="0">
                <a:pos x="50" y="28"/>
              </a:cxn>
              <a:cxn ang="0">
                <a:pos x="27" y="5"/>
              </a:cxn>
              <a:cxn ang="0">
                <a:pos x="27" y="46"/>
              </a:cxn>
              <a:cxn ang="0">
                <a:pos x="9" y="28"/>
              </a:cxn>
              <a:cxn ang="0">
                <a:pos x="27" y="9"/>
              </a:cxn>
              <a:cxn ang="0">
                <a:pos x="45" y="28"/>
              </a:cxn>
              <a:cxn ang="0">
                <a:pos x="27" y="46"/>
              </a:cxn>
              <a:cxn ang="0">
                <a:pos x="27" y="14"/>
              </a:cxn>
              <a:cxn ang="0">
                <a:pos x="13" y="28"/>
              </a:cxn>
              <a:cxn ang="0">
                <a:pos x="27" y="41"/>
              </a:cxn>
              <a:cxn ang="0">
                <a:pos x="41" y="28"/>
              </a:cxn>
              <a:cxn ang="0">
                <a:pos x="27" y="14"/>
              </a:cxn>
              <a:cxn ang="0">
                <a:pos x="27" y="37"/>
              </a:cxn>
              <a:cxn ang="0">
                <a:pos x="18" y="28"/>
              </a:cxn>
              <a:cxn ang="0">
                <a:pos x="27" y="19"/>
              </a:cxn>
              <a:cxn ang="0">
                <a:pos x="36" y="28"/>
              </a:cxn>
              <a:cxn ang="0">
                <a:pos x="27" y="37"/>
              </a:cxn>
            </a:cxnLst>
            <a:rect l="0" t="0" r="r" b="b"/>
            <a:pathLst>
              <a:path w="55" h="55">
                <a:moveTo>
                  <a:pt x="27" y="55"/>
                </a:moveTo>
                <a:cubicBezTo>
                  <a:pt x="12" y="55"/>
                  <a:pt x="0" y="43"/>
                  <a:pt x="0" y="28"/>
                </a:cubicBezTo>
                <a:cubicBezTo>
                  <a:pt x="0" y="13"/>
                  <a:pt x="12" y="0"/>
                  <a:pt x="27" y="0"/>
                </a:cubicBezTo>
                <a:cubicBezTo>
                  <a:pt x="42" y="0"/>
                  <a:pt x="55" y="13"/>
                  <a:pt x="55" y="28"/>
                </a:cubicBezTo>
                <a:cubicBezTo>
                  <a:pt x="55" y="43"/>
                  <a:pt x="42" y="55"/>
                  <a:pt x="27" y="55"/>
                </a:cubicBezTo>
                <a:close/>
                <a:moveTo>
                  <a:pt x="27" y="5"/>
                </a:moveTo>
                <a:cubicBezTo>
                  <a:pt x="15" y="5"/>
                  <a:pt x="4" y="15"/>
                  <a:pt x="4" y="28"/>
                </a:cubicBezTo>
                <a:cubicBezTo>
                  <a:pt x="4" y="40"/>
                  <a:pt x="15" y="51"/>
                  <a:pt x="27" y="51"/>
                </a:cubicBezTo>
                <a:cubicBezTo>
                  <a:pt x="40" y="51"/>
                  <a:pt x="50" y="40"/>
                  <a:pt x="50" y="28"/>
                </a:cubicBezTo>
                <a:cubicBezTo>
                  <a:pt x="50" y="15"/>
                  <a:pt x="40" y="5"/>
                  <a:pt x="27" y="5"/>
                </a:cubicBezTo>
                <a:close/>
                <a:moveTo>
                  <a:pt x="27" y="46"/>
                </a:moveTo>
                <a:cubicBezTo>
                  <a:pt x="17" y="46"/>
                  <a:pt x="9" y="38"/>
                  <a:pt x="9" y="28"/>
                </a:cubicBezTo>
                <a:cubicBezTo>
                  <a:pt x="9" y="18"/>
                  <a:pt x="17" y="9"/>
                  <a:pt x="27" y="9"/>
                </a:cubicBezTo>
                <a:cubicBezTo>
                  <a:pt x="37" y="9"/>
                  <a:pt x="45" y="18"/>
                  <a:pt x="45" y="28"/>
                </a:cubicBezTo>
                <a:cubicBezTo>
                  <a:pt x="45" y="38"/>
                  <a:pt x="37" y="46"/>
                  <a:pt x="27" y="46"/>
                </a:cubicBezTo>
                <a:close/>
                <a:moveTo>
                  <a:pt x="27" y="14"/>
                </a:moveTo>
                <a:cubicBezTo>
                  <a:pt x="20" y="14"/>
                  <a:pt x="13" y="20"/>
                  <a:pt x="13" y="28"/>
                </a:cubicBezTo>
                <a:cubicBezTo>
                  <a:pt x="13" y="35"/>
                  <a:pt x="20" y="41"/>
                  <a:pt x="27" y="41"/>
                </a:cubicBezTo>
                <a:cubicBezTo>
                  <a:pt x="35" y="41"/>
                  <a:pt x="41" y="35"/>
                  <a:pt x="41" y="28"/>
                </a:cubicBezTo>
                <a:cubicBezTo>
                  <a:pt x="41" y="20"/>
                  <a:pt x="35" y="14"/>
                  <a:pt x="27" y="14"/>
                </a:cubicBezTo>
                <a:close/>
                <a:moveTo>
                  <a:pt x="27" y="37"/>
                </a:moveTo>
                <a:cubicBezTo>
                  <a:pt x="22" y="37"/>
                  <a:pt x="18" y="33"/>
                  <a:pt x="18" y="28"/>
                </a:cubicBezTo>
                <a:cubicBezTo>
                  <a:pt x="18" y="23"/>
                  <a:pt x="22" y="19"/>
                  <a:pt x="27" y="19"/>
                </a:cubicBezTo>
                <a:cubicBezTo>
                  <a:pt x="32" y="19"/>
                  <a:pt x="36" y="23"/>
                  <a:pt x="36" y="28"/>
                </a:cubicBezTo>
                <a:cubicBezTo>
                  <a:pt x="36" y="33"/>
                  <a:pt x="32" y="37"/>
                  <a:pt x="27" y="37"/>
                </a:cubicBezTo>
                <a:close/>
              </a:path>
            </a:pathLst>
          </a:custGeom>
          <a:solidFill>
            <a:srgbClr val="FFFFFF"/>
          </a:solidFill>
          <a:ln w="9525">
            <a:noFill/>
            <a:round/>
            <a:headEnd/>
            <a:tailEnd/>
          </a:ln>
        </p:spPr>
        <p:txBody>
          <a:bodyPr vert="horz" wrap="square" lIns="115214" tIns="57607" rIns="115214" bIns="57607" numCol="1" anchor="t" anchorCtr="0" compatLnSpc="1">
            <a:prstTxWarp prst="textNoShape">
              <a:avLst/>
            </a:prstTxWarp>
          </a:bodyPr>
          <a:lstStyle/>
          <a:p>
            <a:pPr marL="0" marR="0" lvl="0" indent="0"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smtClean="0">
              <a:ln>
                <a:noFill/>
              </a:ln>
              <a:solidFill>
                <a:srgbClr val="262626"/>
              </a:solidFill>
              <a:effectLst/>
              <a:uLnTx/>
              <a:uFillTx/>
              <a:latin typeface="Arial"/>
              <a:ea typeface="+mn-ea"/>
            </a:endParaRPr>
          </a:p>
        </p:txBody>
      </p:sp>
      <p:grpSp>
        <p:nvGrpSpPr>
          <p:cNvPr id="116" name="Group 32"/>
          <p:cNvGrpSpPr/>
          <p:nvPr/>
        </p:nvGrpSpPr>
        <p:grpSpPr>
          <a:xfrm>
            <a:off x="1717717" y="5941922"/>
            <a:ext cx="970896" cy="970747"/>
            <a:chOff x="2786183" y="1189182"/>
            <a:chExt cx="921712" cy="921712"/>
          </a:xfrm>
        </p:grpSpPr>
        <p:sp>
          <p:nvSpPr>
            <p:cNvPr id="117" name="Oval 33"/>
            <p:cNvSpPr/>
            <p:nvPr/>
          </p:nvSpPr>
          <p:spPr>
            <a:xfrm>
              <a:off x="2786183" y="1189182"/>
              <a:ext cx="921712" cy="921712"/>
            </a:xfrm>
            <a:prstGeom prst="ellipse">
              <a:avLst/>
            </a:prstGeom>
            <a:solidFill>
              <a:srgbClr val="377790"/>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18" name="Oval 34"/>
            <p:cNvSpPr/>
            <p:nvPr/>
          </p:nvSpPr>
          <p:spPr>
            <a:xfrm>
              <a:off x="2878354" y="1281353"/>
              <a:ext cx="737370" cy="737370"/>
            </a:xfrm>
            <a:prstGeom prst="ellipse">
              <a:avLst/>
            </a:prstGeom>
            <a:solidFill>
              <a:srgbClr val="FFFFFF"/>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377790"/>
                  </a:solidFill>
                  <a:effectLst/>
                  <a:uLnTx/>
                  <a:uFillTx/>
                  <a:latin typeface="Arial"/>
                  <a:ea typeface="+mn-ea"/>
                </a:rPr>
                <a:t>01</a:t>
              </a:r>
            </a:p>
          </p:txBody>
        </p:sp>
      </p:grpSp>
      <p:grpSp>
        <p:nvGrpSpPr>
          <p:cNvPr id="119" name="Group 36"/>
          <p:cNvGrpSpPr/>
          <p:nvPr/>
        </p:nvGrpSpPr>
        <p:grpSpPr>
          <a:xfrm>
            <a:off x="4105536" y="5869344"/>
            <a:ext cx="970896" cy="970747"/>
            <a:chOff x="2786183" y="1189182"/>
            <a:chExt cx="921712" cy="921712"/>
          </a:xfrm>
        </p:grpSpPr>
        <p:sp>
          <p:nvSpPr>
            <p:cNvPr id="120" name="Oval 41"/>
            <p:cNvSpPr/>
            <p:nvPr/>
          </p:nvSpPr>
          <p:spPr>
            <a:xfrm>
              <a:off x="2786183" y="1189182"/>
              <a:ext cx="921712" cy="921712"/>
            </a:xfrm>
            <a:prstGeom prst="ellipse">
              <a:avLst/>
            </a:prstGeom>
            <a:solidFill>
              <a:srgbClr val="189A80"/>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21" name="Oval 42"/>
            <p:cNvSpPr/>
            <p:nvPr/>
          </p:nvSpPr>
          <p:spPr>
            <a:xfrm>
              <a:off x="2878354" y="1281353"/>
              <a:ext cx="737370" cy="737370"/>
            </a:xfrm>
            <a:prstGeom prst="ellipse">
              <a:avLst/>
            </a:prstGeom>
            <a:solidFill>
              <a:srgbClr val="FFFFFF"/>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189A80"/>
                  </a:solidFill>
                  <a:effectLst/>
                  <a:uLnTx/>
                  <a:uFillTx/>
                  <a:latin typeface="Arial"/>
                  <a:ea typeface="+mn-ea"/>
                </a:rPr>
                <a:t>02</a:t>
              </a:r>
            </a:p>
          </p:txBody>
        </p:sp>
      </p:grpSp>
      <p:grpSp>
        <p:nvGrpSpPr>
          <p:cNvPr id="122" name="Group 43"/>
          <p:cNvGrpSpPr/>
          <p:nvPr/>
        </p:nvGrpSpPr>
        <p:grpSpPr>
          <a:xfrm>
            <a:off x="8856297" y="5925652"/>
            <a:ext cx="970896" cy="970747"/>
            <a:chOff x="2786183" y="1189182"/>
            <a:chExt cx="921712" cy="921712"/>
          </a:xfrm>
        </p:grpSpPr>
        <p:sp>
          <p:nvSpPr>
            <p:cNvPr id="123" name="Oval 46"/>
            <p:cNvSpPr/>
            <p:nvPr/>
          </p:nvSpPr>
          <p:spPr>
            <a:xfrm>
              <a:off x="2786183" y="1189182"/>
              <a:ext cx="921712" cy="921712"/>
            </a:xfrm>
            <a:prstGeom prst="ellipse">
              <a:avLst/>
            </a:prstGeom>
            <a:solidFill>
              <a:srgbClr val="D24132"/>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24" name="Oval 47"/>
            <p:cNvSpPr/>
            <p:nvPr/>
          </p:nvSpPr>
          <p:spPr>
            <a:xfrm>
              <a:off x="2878354" y="1281353"/>
              <a:ext cx="737370" cy="737370"/>
            </a:xfrm>
            <a:prstGeom prst="ellipse">
              <a:avLst/>
            </a:prstGeom>
            <a:solidFill>
              <a:srgbClr val="FFFFFF"/>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D24132"/>
                  </a:solidFill>
                  <a:effectLst/>
                  <a:uLnTx/>
                  <a:uFillTx/>
                  <a:latin typeface="Arial"/>
                  <a:ea typeface="+mn-ea"/>
                </a:rPr>
                <a:t>04</a:t>
              </a:r>
            </a:p>
          </p:txBody>
        </p:sp>
      </p:grpSp>
      <p:grpSp>
        <p:nvGrpSpPr>
          <p:cNvPr id="125" name="Group 48"/>
          <p:cNvGrpSpPr/>
          <p:nvPr/>
        </p:nvGrpSpPr>
        <p:grpSpPr>
          <a:xfrm>
            <a:off x="6460866" y="5925652"/>
            <a:ext cx="970896" cy="970747"/>
            <a:chOff x="2786183" y="1189182"/>
            <a:chExt cx="921712" cy="921712"/>
          </a:xfrm>
        </p:grpSpPr>
        <p:sp>
          <p:nvSpPr>
            <p:cNvPr id="126" name="Oval 52"/>
            <p:cNvSpPr/>
            <p:nvPr/>
          </p:nvSpPr>
          <p:spPr>
            <a:xfrm>
              <a:off x="2786183" y="1189182"/>
              <a:ext cx="921712" cy="921712"/>
            </a:xfrm>
            <a:prstGeom prst="ellipse">
              <a:avLst/>
            </a:prstGeom>
            <a:solidFill>
              <a:srgbClr val="F09C2A"/>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endParaRPr kumimoji="0" lang="en-US" sz="2500" b="0" i="0" u="none" strike="noStrike" kern="0" cap="none" spc="0" normalizeH="0" baseline="0" noProof="0" dirty="0" smtClean="0">
                <a:ln>
                  <a:noFill/>
                </a:ln>
                <a:solidFill>
                  <a:srgbClr val="FFFFFF"/>
                </a:solidFill>
                <a:effectLst/>
                <a:uLnTx/>
                <a:uFillTx/>
                <a:latin typeface="Arial"/>
                <a:ea typeface="+mn-ea"/>
              </a:endParaRPr>
            </a:p>
          </p:txBody>
        </p:sp>
        <p:sp>
          <p:nvSpPr>
            <p:cNvPr id="127" name="Oval 56"/>
            <p:cNvSpPr/>
            <p:nvPr/>
          </p:nvSpPr>
          <p:spPr>
            <a:xfrm>
              <a:off x="2878354" y="1281353"/>
              <a:ext cx="737370" cy="737370"/>
            </a:xfrm>
            <a:prstGeom prst="ellipse">
              <a:avLst/>
            </a:prstGeom>
            <a:solidFill>
              <a:srgbClr val="FFFFFF"/>
            </a:solidFill>
            <a:ln w="25400" cap="flat" cmpd="sng" algn="ctr">
              <a:noFill/>
              <a:prstDash val="solid"/>
            </a:ln>
            <a:effectLst/>
          </p:spPr>
          <p:txBody>
            <a:bodyPr rtlCol="0" anchor="ctr"/>
            <a:lstStyle/>
            <a:p>
              <a:pPr marL="0" marR="0" lvl="0" indent="0" algn="ctr" defTabSz="1299849"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F09C2A"/>
                  </a:solidFill>
                  <a:effectLst/>
                  <a:uLnTx/>
                  <a:uFillTx/>
                  <a:latin typeface="Arial"/>
                  <a:ea typeface="+mn-ea"/>
                </a:rPr>
                <a:t>03</a:t>
              </a:r>
            </a:p>
          </p:txBody>
        </p:sp>
      </p:grpSp>
    </p:spTree>
    <p:extLst>
      <p:ext uri="{BB962C8B-B14F-4D97-AF65-F5344CB8AC3E}">
        <p14:creationId xmlns:p14="http://schemas.microsoft.com/office/powerpoint/2010/main" val="5782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ppt_x"/>
                                          </p:val>
                                        </p:tav>
                                        <p:tav tm="100000">
                                          <p:val>
                                            <p:strVal val="#ppt_x"/>
                                          </p:val>
                                        </p:tav>
                                      </p:tavLst>
                                    </p:anim>
                                    <p:anim calcmode="lin" valueType="num">
                                      <p:cBhvr additive="base">
                                        <p:cTn id="8" dur="500" fill="hold"/>
                                        <p:tgtEl>
                                          <p:spTgt spid="8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p:cTn id="12" dur="500" fill="hold"/>
                                        <p:tgtEl>
                                          <p:spTgt spid="112"/>
                                        </p:tgtEl>
                                        <p:attrNameLst>
                                          <p:attrName>ppt_w</p:attrName>
                                        </p:attrNameLst>
                                      </p:cBhvr>
                                      <p:tavLst>
                                        <p:tav tm="0">
                                          <p:val>
                                            <p:fltVal val="0"/>
                                          </p:val>
                                        </p:tav>
                                        <p:tav tm="100000">
                                          <p:val>
                                            <p:strVal val="#ppt_w"/>
                                          </p:val>
                                        </p:tav>
                                      </p:tavLst>
                                    </p:anim>
                                    <p:anim calcmode="lin" valueType="num">
                                      <p:cBhvr>
                                        <p:cTn id="13" dur="500" fill="hold"/>
                                        <p:tgtEl>
                                          <p:spTgt spid="112"/>
                                        </p:tgtEl>
                                        <p:attrNameLst>
                                          <p:attrName>ppt_h</p:attrName>
                                        </p:attrNameLst>
                                      </p:cBhvr>
                                      <p:tavLst>
                                        <p:tav tm="0">
                                          <p:val>
                                            <p:fltVal val="0"/>
                                          </p:val>
                                        </p:tav>
                                        <p:tav tm="100000">
                                          <p:val>
                                            <p:strVal val="#ppt_h"/>
                                          </p:val>
                                        </p:tav>
                                      </p:tavLst>
                                    </p:anim>
                                    <p:animEffect transition="in" filter="fade">
                                      <p:cBhvr>
                                        <p:cTn id="14" dur="500"/>
                                        <p:tgtEl>
                                          <p:spTgt spid="112"/>
                                        </p:tgtEl>
                                      </p:cBhvr>
                                    </p:animEffect>
                                  </p:childTnLst>
                                </p:cTn>
                              </p:par>
                              <p:par>
                                <p:cTn id="15" presetID="42" presetClass="entr" presetSubtype="0" fill="hold" nodeType="with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anim calcmode="lin" valueType="num">
                                      <p:cBhvr>
                                        <p:cTn id="18" dur="500" fill="hold"/>
                                        <p:tgtEl>
                                          <p:spTgt spid="91"/>
                                        </p:tgtEl>
                                        <p:attrNameLst>
                                          <p:attrName>ppt_x</p:attrName>
                                        </p:attrNameLst>
                                      </p:cBhvr>
                                      <p:tavLst>
                                        <p:tav tm="0">
                                          <p:val>
                                            <p:strVal val="#ppt_x"/>
                                          </p:val>
                                        </p:tav>
                                        <p:tav tm="100000">
                                          <p:val>
                                            <p:strVal val="#ppt_x"/>
                                          </p:val>
                                        </p:tav>
                                      </p:tavLst>
                                    </p:anim>
                                    <p:anim calcmode="lin" valueType="num">
                                      <p:cBhvr>
                                        <p:cTn id="19" dur="500" fill="hold"/>
                                        <p:tgtEl>
                                          <p:spTgt spid="9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0"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 calcmode="lin" valueType="num">
                                      <p:cBhvr>
                                        <p:cTn id="23" dur="500" fill="hold"/>
                                        <p:tgtEl>
                                          <p:spTgt spid="116"/>
                                        </p:tgtEl>
                                        <p:attrNameLst>
                                          <p:attrName>ppt_w</p:attrName>
                                        </p:attrNameLst>
                                      </p:cBhvr>
                                      <p:tavLst>
                                        <p:tav tm="0">
                                          <p:val>
                                            <p:fltVal val="0"/>
                                          </p:val>
                                        </p:tav>
                                        <p:tav tm="100000">
                                          <p:val>
                                            <p:strVal val="#ppt_w"/>
                                          </p:val>
                                        </p:tav>
                                      </p:tavLst>
                                    </p:anim>
                                    <p:anim calcmode="lin" valueType="num">
                                      <p:cBhvr>
                                        <p:cTn id="24" dur="500" fill="hold"/>
                                        <p:tgtEl>
                                          <p:spTgt spid="116"/>
                                        </p:tgtEl>
                                        <p:attrNameLst>
                                          <p:attrName>ppt_h</p:attrName>
                                        </p:attrNameLst>
                                      </p:cBhvr>
                                      <p:tavLst>
                                        <p:tav tm="0">
                                          <p:val>
                                            <p:fltVal val="0"/>
                                          </p:val>
                                        </p:tav>
                                        <p:tav tm="100000">
                                          <p:val>
                                            <p:strVal val="#ppt_h"/>
                                          </p:val>
                                        </p:tav>
                                      </p:tavLst>
                                    </p:anim>
                                    <p:animEffect transition="in" filter="fade">
                                      <p:cBhvr>
                                        <p:cTn id="25" dur="500"/>
                                        <p:tgtEl>
                                          <p:spTgt spid="116"/>
                                        </p:tgtEl>
                                      </p:cBhvr>
                                    </p:animEffect>
                                  </p:childTnLst>
                                </p:cTn>
                              </p:par>
                            </p:childTnLst>
                          </p:cTn>
                        </p:par>
                        <p:par>
                          <p:cTn id="26" fill="hold">
                            <p:stCondLst>
                              <p:cond delay="1500"/>
                            </p:stCondLst>
                            <p:childTnLst>
                              <p:par>
                                <p:cTn id="27" presetID="2" presetClass="entr" presetSubtype="4" accel="50000" decel="50000"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 calcmode="lin" valueType="num">
                                      <p:cBhvr additive="base">
                                        <p:cTn id="29" dur="500" fill="hold"/>
                                        <p:tgtEl>
                                          <p:spTgt spid="94"/>
                                        </p:tgtEl>
                                        <p:attrNameLst>
                                          <p:attrName>ppt_x</p:attrName>
                                        </p:attrNameLst>
                                      </p:cBhvr>
                                      <p:tavLst>
                                        <p:tav tm="0">
                                          <p:val>
                                            <p:strVal val="#ppt_x"/>
                                          </p:val>
                                        </p:tav>
                                        <p:tav tm="100000">
                                          <p:val>
                                            <p:strVal val="#ppt_x"/>
                                          </p:val>
                                        </p:tav>
                                      </p:tavLst>
                                    </p:anim>
                                    <p:anim calcmode="lin" valueType="num">
                                      <p:cBhvr additive="base">
                                        <p:cTn id="30" dur="500" fill="hold"/>
                                        <p:tgtEl>
                                          <p:spTgt spid="94"/>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114"/>
                                        </p:tgtEl>
                                        <p:attrNameLst>
                                          <p:attrName>style.visibility</p:attrName>
                                        </p:attrNameLst>
                                      </p:cBhvr>
                                      <p:to>
                                        <p:strVal val="visible"/>
                                      </p:to>
                                    </p:set>
                                    <p:anim calcmode="lin" valueType="num">
                                      <p:cBhvr>
                                        <p:cTn id="34" dur="500" fill="hold"/>
                                        <p:tgtEl>
                                          <p:spTgt spid="114"/>
                                        </p:tgtEl>
                                        <p:attrNameLst>
                                          <p:attrName>ppt_w</p:attrName>
                                        </p:attrNameLst>
                                      </p:cBhvr>
                                      <p:tavLst>
                                        <p:tav tm="0">
                                          <p:val>
                                            <p:fltVal val="0"/>
                                          </p:val>
                                        </p:tav>
                                        <p:tav tm="100000">
                                          <p:val>
                                            <p:strVal val="#ppt_w"/>
                                          </p:val>
                                        </p:tav>
                                      </p:tavLst>
                                    </p:anim>
                                    <p:anim calcmode="lin" valueType="num">
                                      <p:cBhvr>
                                        <p:cTn id="35" dur="500" fill="hold"/>
                                        <p:tgtEl>
                                          <p:spTgt spid="114"/>
                                        </p:tgtEl>
                                        <p:attrNameLst>
                                          <p:attrName>ppt_h</p:attrName>
                                        </p:attrNameLst>
                                      </p:cBhvr>
                                      <p:tavLst>
                                        <p:tav tm="0">
                                          <p:val>
                                            <p:fltVal val="0"/>
                                          </p:val>
                                        </p:tav>
                                        <p:tav tm="100000">
                                          <p:val>
                                            <p:strVal val="#ppt_h"/>
                                          </p:val>
                                        </p:tav>
                                      </p:tavLst>
                                    </p:anim>
                                    <p:animEffect transition="in" filter="fade">
                                      <p:cBhvr>
                                        <p:cTn id="36" dur="500"/>
                                        <p:tgtEl>
                                          <p:spTgt spid="114"/>
                                        </p:tgtEl>
                                      </p:cBhvr>
                                    </p:animEffect>
                                  </p:childTnLst>
                                </p:cTn>
                              </p:par>
                              <p:par>
                                <p:cTn id="37" presetID="42" presetClass="entr" presetSubtype="0" fill="hold" nodeType="with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anim calcmode="lin" valueType="num">
                                      <p:cBhvr>
                                        <p:cTn id="40" dur="500" fill="hold"/>
                                        <p:tgtEl>
                                          <p:spTgt spid="97"/>
                                        </p:tgtEl>
                                        <p:attrNameLst>
                                          <p:attrName>ppt_x</p:attrName>
                                        </p:attrNameLst>
                                      </p:cBhvr>
                                      <p:tavLst>
                                        <p:tav tm="0">
                                          <p:val>
                                            <p:strVal val="#ppt_x"/>
                                          </p:val>
                                        </p:tav>
                                        <p:tav tm="100000">
                                          <p:val>
                                            <p:strVal val="#ppt_x"/>
                                          </p:val>
                                        </p:tav>
                                      </p:tavLst>
                                    </p:anim>
                                    <p:anim calcmode="lin" valueType="num">
                                      <p:cBhvr>
                                        <p:cTn id="41" dur="500" fill="hold"/>
                                        <p:tgtEl>
                                          <p:spTgt spid="97"/>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53" presetClass="entr" presetSubtype="0" fill="hold" nodeType="afterEffect">
                                  <p:stCondLst>
                                    <p:cond delay="0"/>
                                  </p:stCondLst>
                                  <p:childTnLst>
                                    <p:set>
                                      <p:cBhvr>
                                        <p:cTn id="44" dur="1" fill="hold">
                                          <p:stCondLst>
                                            <p:cond delay="0"/>
                                          </p:stCondLst>
                                        </p:cTn>
                                        <p:tgtEl>
                                          <p:spTgt spid="119"/>
                                        </p:tgtEl>
                                        <p:attrNameLst>
                                          <p:attrName>style.visibility</p:attrName>
                                        </p:attrNameLst>
                                      </p:cBhvr>
                                      <p:to>
                                        <p:strVal val="visible"/>
                                      </p:to>
                                    </p:set>
                                    <p:anim calcmode="lin" valueType="num">
                                      <p:cBhvr>
                                        <p:cTn id="45" dur="500" fill="hold"/>
                                        <p:tgtEl>
                                          <p:spTgt spid="119"/>
                                        </p:tgtEl>
                                        <p:attrNameLst>
                                          <p:attrName>ppt_w</p:attrName>
                                        </p:attrNameLst>
                                      </p:cBhvr>
                                      <p:tavLst>
                                        <p:tav tm="0">
                                          <p:val>
                                            <p:fltVal val="0"/>
                                          </p:val>
                                        </p:tav>
                                        <p:tav tm="100000">
                                          <p:val>
                                            <p:strVal val="#ppt_w"/>
                                          </p:val>
                                        </p:tav>
                                      </p:tavLst>
                                    </p:anim>
                                    <p:anim calcmode="lin" valueType="num">
                                      <p:cBhvr>
                                        <p:cTn id="46" dur="500" fill="hold"/>
                                        <p:tgtEl>
                                          <p:spTgt spid="119"/>
                                        </p:tgtEl>
                                        <p:attrNameLst>
                                          <p:attrName>ppt_h</p:attrName>
                                        </p:attrNameLst>
                                      </p:cBhvr>
                                      <p:tavLst>
                                        <p:tav tm="0">
                                          <p:val>
                                            <p:fltVal val="0"/>
                                          </p:val>
                                        </p:tav>
                                        <p:tav tm="100000">
                                          <p:val>
                                            <p:strVal val="#ppt_h"/>
                                          </p:val>
                                        </p:tav>
                                      </p:tavLst>
                                    </p:anim>
                                    <p:animEffect transition="in" filter="fade">
                                      <p:cBhvr>
                                        <p:cTn id="47" dur="500"/>
                                        <p:tgtEl>
                                          <p:spTgt spid="119"/>
                                        </p:tgtEl>
                                      </p:cBhvr>
                                    </p:animEffect>
                                  </p:childTnLst>
                                </p:cTn>
                              </p:par>
                            </p:childTnLst>
                          </p:cTn>
                        </p:par>
                        <p:par>
                          <p:cTn id="48" fill="hold">
                            <p:stCondLst>
                              <p:cond delay="3000"/>
                            </p:stCondLst>
                            <p:childTnLst>
                              <p:par>
                                <p:cTn id="49" presetID="2" presetClass="entr" presetSubtype="4" accel="50000" decel="50000" fill="hold" nodeType="afterEffect">
                                  <p:stCondLst>
                                    <p:cond delay="0"/>
                                  </p:stCondLst>
                                  <p:childTnLst>
                                    <p:set>
                                      <p:cBhvr>
                                        <p:cTn id="50" dur="1" fill="hold">
                                          <p:stCondLst>
                                            <p:cond delay="0"/>
                                          </p:stCondLst>
                                        </p:cTn>
                                        <p:tgtEl>
                                          <p:spTgt spid="100"/>
                                        </p:tgtEl>
                                        <p:attrNameLst>
                                          <p:attrName>style.visibility</p:attrName>
                                        </p:attrNameLst>
                                      </p:cBhvr>
                                      <p:to>
                                        <p:strVal val="visible"/>
                                      </p:to>
                                    </p:set>
                                    <p:anim calcmode="lin" valueType="num">
                                      <p:cBhvr additive="base">
                                        <p:cTn id="51" dur="500" fill="hold"/>
                                        <p:tgtEl>
                                          <p:spTgt spid="100"/>
                                        </p:tgtEl>
                                        <p:attrNameLst>
                                          <p:attrName>ppt_x</p:attrName>
                                        </p:attrNameLst>
                                      </p:cBhvr>
                                      <p:tavLst>
                                        <p:tav tm="0">
                                          <p:val>
                                            <p:strVal val="#ppt_x"/>
                                          </p:val>
                                        </p:tav>
                                        <p:tav tm="100000">
                                          <p:val>
                                            <p:strVal val="#ppt_x"/>
                                          </p:val>
                                        </p:tav>
                                      </p:tavLst>
                                    </p:anim>
                                    <p:anim calcmode="lin" valueType="num">
                                      <p:cBhvr additive="base">
                                        <p:cTn id="52" dur="500" fill="hold"/>
                                        <p:tgtEl>
                                          <p:spTgt spid="100"/>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53" presetClass="entr" presetSubtype="0" fill="hold" grpId="0"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500" fill="hold"/>
                                        <p:tgtEl>
                                          <p:spTgt spid="113"/>
                                        </p:tgtEl>
                                        <p:attrNameLst>
                                          <p:attrName>ppt_w</p:attrName>
                                        </p:attrNameLst>
                                      </p:cBhvr>
                                      <p:tavLst>
                                        <p:tav tm="0">
                                          <p:val>
                                            <p:fltVal val="0"/>
                                          </p:val>
                                        </p:tav>
                                        <p:tav tm="100000">
                                          <p:val>
                                            <p:strVal val="#ppt_w"/>
                                          </p:val>
                                        </p:tav>
                                      </p:tavLst>
                                    </p:anim>
                                    <p:anim calcmode="lin" valueType="num">
                                      <p:cBhvr>
                                        <p:cTn id="57" dur="500" fill="hold"/>
                                        <p:tgtEl>
                                          <p:spTgt spid="113"/>
                                        </p:tgtEl>
                                        <p:attrNameLst>
                                          <p:attrName>ppt_h</p:attrName>
                                        </p:attrNameLst>
                                      </p:cBhvr>
                                      <p:tavLst>
                                        <p:tav tm="0">
                                          <p:val>
                                            <p:fltVal val="0"/>
                                          </p:val>
                                        </p:tav>
                                        <p:tav tm="100000">
                                          <p:val>
                                            <p:strVal val="#ppt_h"/>
                                          </p:val>
                                        </p:tav>
                                      </p:tavLst>
                                    </p:anim>
                                    <p:animEffect transition="in" filter="fade">
                                      <p:cBhvr>
                                        <p:cTn id="58" dur="500"/>
                                        <p:tgtEl>
                                          <p:spTgt spid="113"/>
                                        </p:tgtEl>
                                      </p:cBhvr>
                                    </p:animEffect>
                                  </p:childTnLst>
                                </p:cTn>
                              </p:par>
                              <p:par>
                                <p:cTn id="59" presetID="42" presetClass="entr" presetSubtype="0" fill="hold" nodeType="with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fade">
                                      <p:cBhvr>
                                        <p:cTn id="61" dur="500"/>
                                        <p:tgtEl>
                                          <p:spTgt spid="103"/>
                                        </p:tgtEl>
                                      </p:cBhvr>
                                    </p:animEffect>
                                    <p:anim calcmode="lin" valueType="num">
                                      <p:cBhvr>
                                        <p:cTn id="62" dur="500" fill="hold"/>
                                        <p:tgtEl>
                                          <p:spTgt spid="103"/>
                                        </p:tgtEl>
                                        <p:attrNameLst>
                                          <p:attrName>ppt_x</p:attrName>
                                        </p:attrNameLst>
                                      </p:cBhvr>
                                      <p:tavLst>
                                        <p:tav tm="0">
                                          <p:val>
                                            <p:strVal val="#ppt_x"/>
                                          </p:val>
                                        </p:tav>
                                        <p:tav tm="100000">
                                          <p:val>
                                            <p:strVal val="#ppt_x"/>
                                          </p:val>
                                        </p:tav>
                                      </p:tavLst>
                                    </p:anim>
                                    <p:anim calcmode="lin" valueType="num">
                                      <p:cBhvr>
                                        <p:cTn id="63" dur="500" fill="hold"/>
                                        <p:tgtEl>
                                          <p:spTgt spid="103"/>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53" presetClass="entr" presetSubtype="0" fill="hold" nodeType="afterEffect">
                                  <p:stCondLst>
                                    <p:cond delay="0"/>
                                  </p:stCondLst>
                                  <p:childTnLst>
                                    <p:set>
                                      <p:cBhvr>
                                        <p:cTn id="66" dur="1" fill="hold">
                                          <p:stCondLst>
                                            <p:cond delay="0"/>
                                          </p:stCondLst>
                                        </p:cTn>
                                        <p:tgtEl>
                                          <p:spTgt spid="125"/>
                                        </p:tgtEl>
                                        <p:attrNameLst>
                                          <p:attrName>style.visibility</p:attrName>
                                        </p:attrNameLst>
                                      </p:cBhvr>
                                      <p:to>
                                        <p:strVal val="visible"/>
                                      </p:to>
                                    </p:set>
                                    <p:anim calcmode="lin" valueType="num">
                                      <p:cBhvr>
                                        <p:cTn id="67" dur="500" fill="hold"/>
                                        <p:tgtEl>
                                          <p:spTgt spid="125"/>
                                        </p:tgtEl>
                                        <p:attrNameLst>
                                          <p:attrName>ppt_w</p:attrName>
                                        </p:attrNameLst>
                                      </p:cBhvr>
                                      <p:tavLst>
                                        <p:tav tm="0">
                                          <p:val>
                                            <p:fltVal val="0"/>
                                          </p:val>
                                        </p:tav>
                                        <p:tav tm="100000">
                                          <p:val>
                                            <p:strVal val="#ppt_w"/>
                                          </p:val>
                                        </p:tav>
                                      </p:tavLst>
                                    </p:anim>
                                    <p:anim calcmode="lin" valueType="num">
                                      <p:cBhvr>
                                        <p:cTn id="68" dur="500" fill="hold"/>
                                        <p:tgtEl>
                                          <p:spTgt spid="125"/>
                                        </p:tgtEl>
                                        <p:attrNameLst>
                                          <p:attrName>ppt_h</p:attrName>
                                        </p:attrNameLst>
                                      </p:cBhvr>
                                      <p:tavLst>
                                        <p:tav tm="0">
                                          <p:val>
                                            <p:fltVal val="0"/>
                                          </p:val>
                                        </p:tav>
                                        <p:tav tm="100000">
                                          <p:val>
                                            <p:strVal val="#ppt_h"/>
                                          </p:val>
                                        </p:tav>
                                      </p:tavLst>
                                    </p:anim>
                                    <p:animEffect transition="in" filter="fade">
                                      <p:cBhvr>
                                        <p:cTn id="69" dur="500"/>
                                        <p:tgtEl>
                                          <p:spTgt spid="125"/>
                                        </p:tgtEl>
                                      </p:cBhvr>
                                    </p:animEffect>
                                  </p:childTnLst>
                                </p:cTn>
                              </p:par>
                            </p:childTnLst>
                          </p:cTn>
                        </p:par>
                        <p:par>
                          <p:cTn id="70" fill="hold">
                            <p:stCondLst>
                              <p:cond delay="4500"/>
                            </p:stCondLst>
                            <p:childTnLst>
                              <p:par>
                                <p:cTn id="71" presetID="2" presetClass="entr" presetSubtype="4" accel="50000" decel="50000" fill="hold" nodeType="afterEffect">
                                  <p:stCondLst>
                                    <p:cond delay="0"/>
                                  </p:stCondLst>
                                  <p:childTnLst>
                                    <p:set>
                                      <p:cBhvr>
                                        <p:cTn id="72" dur="1" fill="hold">
                                          <p:stCondLst>
                                            <p:cond delay="0"/>
                                          </p:stCondLst>
                                        </p:cTn>
                                        <p:tgtEl>
                                          <p:spTgt spid="106"/>
                                        </p:tgtEl>
                                        <p:attrNameLst>
                                          <p:attrName>style.visibility</p:attrName>
                                        </p:attrNameLst>
                                      </p:cBhvr>
                                      <p:to>
                                        <p:strVal val="visible"/>
                                      </p:to>
                                    </p:set>
                                    <p:anim calcmode="lin" valueType="num">
                                      <p:cBhvr additive="base">
                                        <p:cTn id="73" dur="500" fill="hold"/>
                                        <p:tgtEl>
                                          <p:spTgt spid="106"/>
                                        </p:tgtEl>
                                        <p:attrNameLst>
                                          <p:attrName>ppt_x</p:attrName>
                                        </p:attrNameLst>
                                      </p:cBhvr>
                                      <p:tavLst>
                                        <p:tav tm="0">
                                          <p:val>
                                            <p:strVal val="#ppt_x"/>
                                          </p:val>
                                        </p:tav>
                                        <p:tav tm="100000">
                                          <p:val>
                                            <p:strVal val="#ppt_x"/>
                                          </p:val>
                                        </p:tav>
                                      </p:tavLst>
                                    </p:anim>
                                    <p:anim calcmode="lin" valueType="num">
                                      <p:cBhvr additive="base">
                                        <p:cTn id="74" dur="500" fill="hold"/>
                                        <p:tgtEl>
                                          <p:spTgt spid="106"/>
                                        </p:tgtEl>
                                        <p:attrNameLst>
                                          <p:attrName>ppt_y</p:attrName>
                                        </p:attrNameLst>
                                      </p:cBhvr>
                                      <p:tavLst>
                                        <p:tav tm="0">
                                          <p:val>
                                            <p:strVal val="1+#ppt_h/2"/>
                                          </p:val>
                                        </p:tav>
                                        <p:tav tm="100000">
                                          <p:val>
                                            <p:strVal val="#ppt_y"/>
                                          </p:val>
                                        </p:tav>
                                      </p:tavLst>
                                    </p:anim>
                                  </p:childTnLst>
                                </p:cTn>
                              </p:par>
                            </p:childTnLst>
                          </p:cTn>
                        </p:par>
                        <p:par>
                          <p:cTn id="75" fill="hold">
                            <p:stCondLst>
                              <p:cond delay="5000"/>
                            </p:stCondLst>
                            <p:childTnLst>
                              <p:par>
                                <p:cTn id="76" presetID="53" presetClass="entr" presetSubtype="0" fill="hold" grpId="0" nodeType="afterEffect">
                                  <p:stCondLst>
                                    <p:cond delay="0"/>
                                  </p:stCondLst>
                                  <p:childTnLst>
                                    <p:set>
                                      <p:cBhvr>
                                        <p:cTn id="77" dur="1" fill="hold">
                                          <p:stCondLst>
                                            <p:cond delay="0"/>
                                          </p:stCondLst>
                                        </p:cTn>
                                        <p:tgtEl>
                                          <p:spTgt spid="115"/>
                                        </p:tgtEl>
                                        <p:attrNameLst>
                                          <p:attrName>style.visibility</p:attrName>
                                        </p:attrNameLst>
                                      </p:cBhvr>
                                      <p:to>
                                        <p:strVal val="visible"/>
                                      </p:to>
                                    </p:set>
                                    <p:anim calcmode="lin" valueType="num">
                                      <p:cBhvr>
                                        <p:cTn id="78" dur="500" fill="hold"/>
                                        <p:tgtEl>
                                          <p:spTgt spid="115"/>
                                        </p:tgtEl>
                                        <p:attrNameLst>
                                          <p:attrName>ppt_w</p:attrName>
                                        </p:attrNameLst>
                                      </p:cBhvr>
                                      <p:tavLst>
                                        <p:tav tm="0">
                                          <p:val>
                                            <p:fltVal val="0"/>
                                          </p:val>
                                        </p:tav>
                                        <p:tav tm="100000">
                                          <p:val>
                                            <p:strVal val="#ppt_w"/>
                                          </p:val>
                                        </p:tav>
                                      </p:tavLst>
                                    </p:anim>
                                    <p:anim calcmode="lin" valueType="num">
                                      <p:cBhvr>
                                        <p:cTn id="79" dur="500" fill="hold"/>
                                        <p:tgtEl>
                                          <p:spTgt spid="115"/>
                                        </p:tgtEl>
                                        <p:attrNameLst>
                                          <p:attrName>ppt_h</p:attrName>
                                        </p:attrNameLst>
                                      </p:cBhvr>
                                      <p:tavLst>
                                        <p:tav tm="0">
                                          <p:val>
                                            <p:fltVal val="0"/>
                                          </p:val>
                                        </p:tav>
                                        <p:tav tm="100000">
                                          <p:val>
                                            <p:strVal val="#ppt_h"/>
                                          </p:val>
                                        </p:tav>
                                      </p:tavLst>
                                    </p:anim>
                                    <p:animEffect transition="in" filter="fade">
                                      <p:cBhvr>
                                        <p:cTn id="80" dur="500"/>
                                        <p:tgtEl>
                                          <p:spTgt spid="115"/>
                                        </p:tgtEl>
                                      </p:cBhvr>
                                    </p:animEffect>
                                  </p:childTnLst>
                                </p:cTn>
                              </p:par>
                              <p:par>
                                <p:cTn id="81" presetID="42" presetClass="entr" presetSubtype="0" fill="hold" nodeType="withEffect">
                                  <p:stCondLst>
                                    <p:cond delay="0"/>
                                  </p:stCondLst>
                                  <p:childTnLst>
                                    <p:set>
                                      <p:cBhvr>
                                        <p:cTn id="82" dur="1" fill="hold">
                                          <p:stCondLst>
                                            <p:cond delay="0"/>
                                          </p:stCondLst>
                                        </p:cTn>
                                        <p:tgtEl>
                                          <p:spTgt spid="109"/>
                                        </p:tgtEl>
                                        <p:attrNameLst>
                                          <p:attrName>style.visibility</p:attrName>
                                        </p:attrNameLst>
                                      </p:cBhvr>
                                      <p:to>
                                        <p:strVal val="visible"/>
                                      </p:to>
                                    </p:set>
                                    <p:animEffect transition="in" filter="fade">
                                      <p:cBhvr>
                                        <p:cTn id="83" dur="500"/>
                                        <p:tgtEl>
                                          <p:spTgt spid="109"/>
                                        </p:tgtEl>
                                      </p:cBhvr>
                                    </p:animEffect>
                                    <p:anim calcmode="lin" valueType="num">
                                      <p:cBhvr>
                                        <p:cTn id="84" dur="500" fill="hold"/>
                                        <p:tgtEl>
                                          <p:spTgt spid="109"/>
                                        </p:tgtEl>
                                        <p:attrNameLst>
                                          <p:attrName>ppt_x</p:attrName>
                                        </p:attrNameLst>
                                      </p:cBhvr>
                                      <p:tavLst>
                                        <p:tav tm="0">
                                          <p:val>
                                            <p:strVal val="#ppt_x"/>
                                          </p:val>
                                        </p:tav>
                                        <p:tav tm="100000">
                                          <p:val>
                                            <p:strVal val="#ppt_x"/>
                                          </p:val>
                                        </p:tav>
                                      </p:tavLst>
                                    </p:anim>
                                    <p:anim calcmode="lin" valueType="num">
                                      <p:cBhvr>
                                        <p:cTn id="85" dur="500" fill="hold"/>
                                        <p:tgtEl>
                                          <p:spTgt spid="109"/>
                                        </p:tgtEl>
                                        <p:attrNameLst>
                                          <p:attrName>ppt_y</p:attrName>
                                        </p:attrNameLst>
                                      </p:cBhvr>
                                      <p:tavLst>
                                        <p:tav tm="0">
                                          <p:val>
                                            <p:strVal val="#ppt_y+.1"/>
                                          </p:val>
                                        </p:tav>
                                        <p:tav tm="100000">
                                          <p:val>
                                            <p:strVal val="#ppt_y"/>
                                          </p:val>
                                        </p:tav>
                                      </p:tavLst>
                                    </p:anim>
                                  </p:childTnLst>
                                </p:cTn>
                              </p:par>
                            </p:childTnLst>
                          </p:cTn>
                        </p:par>
                        <p:par>
                          <p:cTn id="86" fill="hold">
                            <p:stCondLst>
                              <p:cond delay="5500"/>
                            </p:stCondLst>
                            <p:childTnLst>
                              <p:par>
                                <p:cTn id="87" presetID="53" presetClass="entr" presetSubtype="0" fill="hold" nodeType="afterEffect">
                                  <p:stCondLst>
                                    <p:cond delay="0"/>
                                  </p:stCondLst>
                                  <p:childTnLst>
                                    <p:set>
                                      <p:cBhvr>
                                        <p:cTn id="88" dur="1" fill="hold">
                                          <p:stCondLst>
                                            <p:cond delay="0"/>
                                          </p:stCondLst>
                                        </p:cTn>
                                        <p:tgtEl>
                                          <p:spTgt spid="122"/>
                                        </p:tgtEl>
                                        <p:attrNameLst>
                                          <p:attrName>style.visibility</p:attrName>
                                        </p:attrNameLst>
                                      </p:cBhvr>
                                      <p:to>
                                        <p:strVal val="visible"/>
                                      </p:to>
                                    </p:set>
                                    <p:anim calcmode="lin" valueType="num">
                                      <p:cBhvr>
                                        <p:cTn id="89" dur="500" fill="hold"/>
                                        <p:tgtEl>
                                          <p:spTgt spid="122"/>
                                        </p:tgtEl>
                                        <p:attrNameLst>
                                          <p:attrName>ppt_w</p:attrName>
                                        </p:attrNameLst>
                                      </p:cBhvr>
                                      <p:tavLst>
                                        <p:tav tm="0">
                                          <p:val>
                                            <p:fltVal val="0"/>
                                          </p:val>
                                        </p:tav>
                                        <p:tav tm="100000">
                                          <p:val>
                                            <p:strVal val="#ppt_w"/>
                                          </p:val>
                                        </p:tav>
                                      </p:tavLst>
                                    </p:anim>
                                    <p:anim calcmode="lin" valueType="num">
                                      <p:cBhvr>
                                        <p:cTn id="90" dur="500" fill="hold"/>
                                        <p:tgtEl>
                                          <p:spTgt spid="122"/>
                                        </p:tgtEl>
                                        <p:attrNameLst>
                                          <p:attrName>ppt_h</p:attrName>
                                        </p:attrNameLst>
                                      </p:cBhvr>
                                      <p:tavLst>
                                        <p:tav tm="0">
                                          <p:val>
                                            <p:fltVal val="0"/>
                                          </p:val>
                                        </p:tav>
                                        <p:tav tm="100000">
                                          <p:val>
                                            <p:strVal val="#ppt_h"/>
                                          </p:val>
                                        </p:tav>
                                      </p:tavLst>
                                    </p:anim>
                                    <p:animEffect transition="in" filter="fade">
                                      <p:cBhvr>
                                        <p:cTn id="91"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65"/>
          <p:cNvSpPr>
            <a:spLocks noChangeArrowheads="1"/>
          </p:cNvSpPr>
          <p:nvPr/>
        </p:nvSpPr>
        <p:spPr bwMode="auto">
          <a:xfrm rot="10800000" flipV="1">
            <a:off x="3985335" y="6197501"/>
            <a:ext cx="3427047" cy="643159"/>
          </a:xfrm>
          <a:prstGeom prst="ellipse">
            <a:avLst/>
          </a:prstGeom>
          <a:gradFill rotWithShape="1">
            <a:gsLst>
              <a:gs pos="0">
                <a:sysClr val="window" lastClr="FFFFFF">
                  <a:lumMod val="50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35" name="Oval 65"/>
          <p:cNvSpPr>
            <a:spLocks noChangeArrowheads="1"/>
          </p:cNvSpPr>
          <p:nvPr/>
        </p:nvSpPr>
        <p:spPr bwMode="auto">
          <a:xfrm rot="10800000" flipV="1">
            <a:off x="7209939" y="6197501"/>
            <a:ext cx="3427047" cy="643159"/>
          </a:xfrm>
          <a:prstGeom prst="ellipse">
            <a:avLst/>
          </a:prstGeom>
          <a:gradFill rotWithShape="1">
            <a:gsLst>
              <a:gs pos="0">
                <a:sysClr val="window" lastClr="FFFFFF">
                  <a:lumMod val="50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36" name="Oval 65"/>
          <p:cNvSpPr>
            <a:spLocks noChangeArrowheads="1"/>
          </p:cNvSpPr>
          <p:nvPr/>
        </p:nvSpPr>
        <p:spPr bwMode="auto">
          <a:xfrm rot="10800000" flipV="1">
            <a:off x="760730" y="6197501"/>
            <a:ext cx="3427047" cy="643159"/>
          </a:xfrm>
          <a:prstGeom prst="ellipse">
            <a:avLst/>
          </a:prstGeom>
          <a:gradFill rotWithShape="1">
            <a:gsLst>
              <a:gs pos="0">
                <a:sysClr val="window" lastClr="FFFFFF">
                  <a:lumMod val="50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grpSp>
        <p:nvGrpSpPr>
          <p:cNvPr id="37" name="组合 36"/>
          <p:cNvGrpSpPr/>
          <p:nvPr/>
        </p:nvGrpSpPr>
        <p:grpSpPr>
          <a:xfrm>
            <a:off x="963229" y="3479630"/>
            <a:ext cx="3115760" cy="3115474"/>
            <a:chOff x="3035415" y="158341"/>
            <a:chExt cx="3253942" cy="3253942"/>
          </a:xfrm>
        </p:grpSpPr>
        <p:sp>
          <p:nvSpPr>
            <p:cNvPr id="38" name="椭圆 37"/>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39" name="组合 38"/>
            <p:cNvGrpSpPr/>
            <p:nvPr/>
          </p:nvGrpSpPr>
          <p:grpSpPr>
            <a:xfrm>
              <a:off x="3184268" y="287644"/>
              <a:ext cx="2968283" cy="2968283"/>
              <a:chOff x="2483768" y="2060848"/>
              <a:chExt cx="3024336" cy="3024336"/>
            </a:xfrm>
          </p:grpSpPr>
          <p:sp>
            <p:nvSpPr>
              <p:cNvPr id="41" name="椭圆 40"/>
              <p:cNvSpPr/>
              <p:nvPr/>
            </p:nvSpPr>
            <p:spPr>
              <a:xfrm>
                <a:off x="2483768" y="2060848"/>
                <a:ext cx="3024336" cy="3024336"/>
              </a:xfrm>
              <a:prstGeom prst="ellipse">
                <a:avLst/>
              </a:prstGeom>
              <a:solidFill>
                <a:srgbClr val="FFD45B"/>
              </a:solidFill>
              <a:ln w="25400" cap="flat" cmpd="sng" algn="ctr">
                <a:noFill/>
                <a:prstDash val="solid"/>
              </a:ln>
              <a:effectLst>
                <a:innerShdw blurRad="266700">
                  <a:prstClr val="black"/>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42" name="组合 41"/>
              <p:cNvGrpSpPr/>
              <p:nvPr/>
            </p:nvGrpSpPr>
            <p:grpSpPr>
              <a:xfrm>
                <a:off x="2576516" y="2416027"/>
                <a:ext cx="2825559" cy="2510016"/>
                <a:chOff x="2576516" y="2416027"/>
                <a:chExt cx="2825559" cy="2510016"/>
              </a:xfrm>
              <a:effectLst>
                <a:outerShdw blurRad="50800" dist="152400" dir="600000" algn="tl" rotWithShape="0">
                  <a:prstClr val="black">
                    <a:alpha val="30000"/>
                  </a:prstClr>
                </a:outerShdw>
              </a:effectLst>
            </p:grpSpPr>
            <p:sp>
              <p:nvSpPr>
                <p:cNvPr id="43" name="椭圆 2"/>
                <p:cNvSpPr/>
                <p:nvPr/>
              </p:nvSpPr>
              <p:spPr>
                <a:xfrm>
                  <a:off x="2576516" y="3665901"/>
                  <a:ext cx="2825559" cy="1260142"/>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4" name="TextBox 43"/>
                <p:cNvSpPr txBox="1"/>
                <p:nvPr/>
              </p:nvSpPr>
              <p:spPr>
                <a:xfrm>
                  <a:off x="3275856" y="2416027"/>
                  <a:ext cx="1387041" cy="170844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2100" dirty="0">
                      <a:solidFill>
                        <a:sysClr val="window" lastClr="FFFFFF"/>
                      </a:solidFill>
                      <a:latin typeface="Arial Rounded MT Bold" pitchFamily="34" charset="0"/>
                      <a:cs typeface="Times New Roman" pitchFamily="18" charset="0"/>
                    </a:rPr>
                    <a:t>A</a:t>
                  </a:r>
                  <a:endParaRPr lang="zh-CN" altLang="en-US" sz="12100" dirty="0">
                    <a:solidFill>
                      <a:sysClr val="window" lastClr="FFFFFF"/>
                    </a:solidFill>
                    <a:latin typeface="Arial Rounded MT Bold" pitchFamily="34" charset="0"/>
                    <a:cs typeface="Times New Roman" pitchFamily="18" charset="0"/>
                  </a:endParaRPr>
                </a:p>
              </p:txBody>
            </p:sp>
          </p:grpSp>
        </p:grpSp>
        <p:sp>
          <p:nvSpPr>
            <p:cNvPr id="40" name="TextBox 39"/>
            <p:cNvSpPr txBox="1"/>
            <p:nvPr/>
          </p:nvSpPr>
          <p:spPr>
            <a:xfrm>
              <a:off x="3691519" y="1958575"/>
              <a:ext cx="2029283" cy="850541"/>
            </a:xfrm>
            <a:prstGeom prst="rect">
              <a:avLst/>
            </a:prstGeom>
            <a:noFill/>
          </p:spPr>
          <p:txBody>
            <a:bodyPr wrap="square"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grpSp>
      <p:sp>
        <p:nvSpPr>
          <p:cNvPr id="45" name="矩形 44"/>
          <p:cNvSpPr/>
          <p:nvPr/>
        </p:nvSpPr>
        <p:spPr>
          <a:xfrm>
            <a:off x="2501915" y="3603432"/>
            <a:ext cx="57609" cy="545765"/>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46" name="组合 45"/>
          <p:cNvGrpSpPr/>
          <p:nvPr/>
        </p:nvGrpSpPr>
        <p:grpSpPr>
          <a:xfrm>
            <a:off x="4247745" y="3479630"/>
            <a:ext cx="3115760" cy="3115474"/>
            <a:chOff x="3035415" y="158341"/>
            <a:chExt cx="3253942" cy="3253942"/>
          </a:xfrm>
        </p:grpSpPr>
        <p:sp>
          <p:nvSpPr>
            <p:cNvPr id="47" name="椭圆 46"/>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48" name="组合 47"/>
            <p:cNvGrpSpPr/>
            <p:nvPr/>
          </p:nvGrpSpPr>
          <p:grpSpPr>
            <a:xfrm>
              <a:off x="3184268" y="287644"/>
              <a:ext cx="2968283" cy="2968283"/>
              <a:chOff x="2483768" y="2060848"/>
              <a:chExt cx="3024336" cy="3024336"/>
            </a:xfrm>
          </p:grpSpPr>
          <p:sp>
            <p:nvSpPr>
              <p:cNvPr id="50" name="椭圆 49"/>
              <p:cNvSpPr/>
              <p:nvPr/>
            </p:nvSpPr>
            <p:spPr>
              <a:xfrm>
                <a:off x="2483768" y="2060848"/>
                <a:ext cx="3024336" cy="3024336"/>
              </a:xfrm>
              <a:prstGeom prst="ellipse">
                <a:avLst/>
              </a:prstGeom>
              <a:solidFill>
                <a:srgbClr val="F79646">
                  <a:lumMod val="75000"/>
                </a:srgbClr>
              </a:solidFill>
              <a:ln w="25400" cap="flat" cmpd="sng" algn="ctr">
                <a:noFill/>
                <a:prstDash val="solid"/>
              </a:ln>
              <a:effectLst>
                <a:innerShdw blurRad="266700">
                  <a:prstClr val="black"/>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51" name="组合 50"/>
              <p:cNvGrpSpPr/>
              <p:nvPr/>
            </p:nvGrpSpPr>
            <p:grpSpPr>
              <a:xfrm>
                <a:off x="2576516" y="2416027"/>
                <a:ext cx="2825559" cy="2510016"/>
                <a:chOff x="2576516" y="2416027"/>
                <a:chExt cx="2825559" cy="2510016"/>
              </a:xfrm>
              <a:effectLst>
                <a:outerShdw blurRad="50800" dist="152400" dir="600000" algn="tl" rotWithShape="0">
                  <a:prstClr val="black">
                    <a:alpha val="30000"/>
                  </a:prstClr>
                </a:outerShdw>
              </a:effectLst>
            </p:grpSpPr>
            <p:sp>
              <p:nvSpPr>
                <p:cNvPr id="52" name="椭圆 2"/>
                <p:cNvSpPr/>
                <p:nvPr/>
              </p:nvSpPr>
              <p:spPr>
                <a:xfrm>
                  <a:off x="2576516" y="3665901"/>
                  <a:ext cx="2825559" cy="1260142"/>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3" name="TextBox 52"/>
                <p:cNvSpPr txBox="1"/>
                <p:nvPr/>
              </p:nvSpPr>
              <p:spPr>
                <a:xfrm>
                  <a:off x="3275856" y="2416027"/>
                  <a:ext cx="1387041" cy="170844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2100" dirty="0">
                      <a:solidFill>
                        <a:sysClr val="window" lastClr="FFFFFF"/>
                      </a:solidFill>
                      <a:latin typeface="Arial Rounded MT Bold" pitchFamily="34" charset="0"/>
                      <a:cs typeface="Times New Roman" pitchFamily="18" charset="0"/>
                    </a:rPr>
                    <a:t>B</a:t>
                  </a:r>
                  <a:endParaRPr lang="zh-CN" altLang="en-US" sz="12100" dirty="0">
                    <a:solidFill>
                      <a:sysClr val="window" lastClr="FFFFFF"/>
                    </a:solidFill>
                    <a:latin typeface="Arial Rounded MT Bold" pitchFamily="34" charset="0"/>
                    <a:cs typeface="Times New Roman" pitchFamily="18" charset="0"/>
                  </a:endParaRPr>
                </a:p>
              </p:txBody>
            </p:sp>
          </p:grpSp>
        </p:grpSp>
        <p:sp>
          <p:nvSpPr>
            <p:cNvPr id="49" name="TextBox 48"/>
            <p:cNvSpPr txBox="1"/>
            <p:nvPr/>
          </p:nvSpPr>
          <p:spPr>
            <a:xfrm>
              <a:off x="3691519" y="1958575"/>
              <a:ext cx="2029283" cy="850541"/>
            </a:xfrm>
            <a:prstGeom prst="rect">
              <a:avLst/>
            </a:prstGeom>
            <a:noFill/>
          </p:spPr>
          <p:txBody>
            <a:bodyPr wrap="square"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grpSp>
      <p:sp>
        <p:nvSpPr>
          <p:cNvPr id="54" name="矩形 53"/>
          <p:cNvSpPr/>
          <p:nvPr/>
        </p:nvSpPr>
        <p:spPr>
          <a:xfrm>
            <a:off x="5730274" y="3603432"/>
            <a:ext cx="57609" cy="545765"/>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55" name="组合 54"/>
          <p:cNvGrpSpPr/>
          <p:nvPr/>
        </p:nvGrpSpPr>
        <p:grpSpPr>
          <a:xfrm>
            <a:off x="7544975" y="3479630"/>
            <a:ext cx="3115760" cy="3115474"/>
            <a:chOff x="3035415" y="158341"/>
            <a:chExt cx="3253942" cy="3253942"/>
          </a:xfrm>
        </p:grpSpPr>
        <p:sp>
          <p:nvSpPr>
            <p:cNvPr id="56" name="椭圆 55"/>
            <p:cNvSpPr/>
            <p:nvPr/>
          </p:nvSpPr>
          <p:spPr>
            <a:xfrm>
              <a:off x="3035415" y="158341"/>
              <a:ext cx="3253942" cy="3253942"/>
            </a:xfrm>
            <a:prstGeom prst="ellipse">
              <a:avLst/>
            </a:prstGeom>
            <a:solidFill>
              <a:sysClr val="window" lastClr="FFFFFF">
                <a:lumMod val="95000"/>
              </a:sysClr>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57" name="组合 56"/>
            <p:cNvGrpSpPr/>
            <p:nvPr/>
          </p:nvGrpSpPr>
          <p:grpSpPr>
            <a:xfrm>
              <a:off x="3184268" y="287644"/>
              <a:ext cx="2968283" cy="2968283"/>
              <a:chOff x="2483768" y="2060848"/>
              <a:chExt cx="3024336" cy="3024336"/>
            </a:xfrm>
          </p:grpSpPr>
          <p:sp>
            <p:nvSpPr>
              <p:cNvPr id="59" name="椭圆 58"/>
              <p:cNvSpPr/>
              <p:nvPr/>
            </p:nvSpPr>
            <p:spPr>
              <a:xfrm>
                <a:off x="2483768" y="2060848"/>
                <a:ext cx="3024336" cy="3024336"/>
              </a:xfrm>
              <a:prstGeom prst="ellipse">
                <a:avLst/>
              </a:prstGeom>
              <a:solidFill>
                <a:srgbClr val="C0504D"/>
              </a:solidFill>
              <a:ln w="25400" cap="flat" cmpd="sng" algn="ctr">
                <a:noFill/>
                <a:prstDash val="solid"/>
              </a:ln>
              <a:effectLst>
                <a:innerShdw blurRad="266700">
                  <a:prstClr val="black"/>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60" name="组合 59"/>
              <p:cNvGrpSpPr/>
              <p:nvPr/>
            </p:nvGrpSpPr>
            <p:grpSpPr>
              <a:xfrm>
                <a:off x="2576516" y="2416027"/>
                <a:ext cx="2825559" cy="2510016"/>
                <a:chOff x="2576516" y="2416027"/>
                <a:chExt cx="2825559" cy="2510016"/>
              </a:xfrm>
              <a:effectLst>
                <a:outerShdw blurRad="50800" dist="152400" dir="600000" algn="tl" rotWithShape="0">
                  <a:prstClr val="black">
                    <a:alpha val="30000"/>
                  </a:prstClr>
                </a:outerShdw>
              </a:effectLst>
            </p:grpSpPr>
            <p:sp>
              <p:nvSpPr>
                <p:cNvPr id="61" name="椭圆 2"/>
                <p:cNvSpPr/>
                <p:nvPr/>
              </p:nvSpPr>
              <p:spPr>
                <a:xfrm>
                  <a:off x="2576516" y="3665901"/>
                  <a:ext cx="2825559" cy="1260142"/>
                </a:xfrm>
                <a:custGeom>
                  <a:avLst/>
                  <a:gdLst/>
                  <a:ahLst/>
                  <a:cxnLst/>
                  <a:rect l="l" t="t" r="r" b="b"/>
                  <a:pathLst>
                    <a:path w="2502636" h="1116124">
                      <a:moveTo>
                        <a:pt x="0" y="0"/>
                      </a:moveTo>
                      <a:lnTo>
                        <a:pt x="2502636" y="0"/>
                      </a:lnTo>
                      <a:cubicBezTo>
                        <a:pt x="2431811" y="628176"/>
                        <a:pt x="1898548" y="1116124"/>
                        <a:pt x="1251318" y="1116124"/>
                      </a:cubicBezTo>
                      <a:cubicBezTo>
                        <a:pt x="604088" y="1116124"/>
                        <a:pt x="70825" y="628176"/>
                        <a:pt x="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2" name="TextBox 61"/>
                <p:cNvSpPr txBox="1"/>
                <p:nvPr/>
              </p:nvSpPr>
              <p:spPr>
                <a:xfrm>
                  <a:off x="3275856" y="2416027"/>
                  <a:ext cx="1387041" cy="170844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2100" dirty="0">
                      <a:solidFill>
                        <a:sysClr val="window" lastClr="FFFFFF"/>
                      </a:solidFill>
                      <a:latin typeface="Arial Rounded MT Bold" pitchFamily="34" charset="0"/>
                      <a:cs typeface="Times New Roman" pitchFamily="18" charset="0"/>
                    </a:rPr>
                    <a:t>C</a:t>
                  </a:r>
                  <a:endParaRPr lang="zh-CN" altLang="en-US" sz="12100" dirty="0">
                    <a:solidFill>
                      <a:sysClr val="window" lastClr="FFFFFF"/>
                    </a:solidFill>
                    <a:latin typeface="Arial Rounded MT Bold" pitchFamily="34" charset="0"/>
                    <a:cs typeface="Times New Roman" pitchFamily="18" charset="0"/>
                  </a:endParaRPr>
                </a:p>
              </p:txBody>
            </p:sp>
          </p:grpSp>
        </p:grpSp>
        <p:sp>
          <p:nvSpPr>
            <p:cNvPr id="58" name="TextBox 57"/>
            <p:cNvSpPr txBox="1"/>
            <p:nvPr/>
          </p:nvSpPr>
          <p:spPr>
            <a:xfrm>
              <a:off x="3691519" y="1958575"/>
              <a:ext cx="2029283" cy="850541"/>
            </a:xfrm>
            <a:prstGeom prst="rect">
              <a:avLst/>
            </a:prstGeom>
            <a:noFill/>
          </p:spPr>
          <p:txBody>
            <a:bodyPr wrap="square" rtlCol="0">
              <a:spAutoFit/>
            </a:bodyPr>
            <a:lstStyle/>
            <a:p>
              <a:pPr defTabSz="1152144" fontAlgn="auto">
                <a:spcBef>
                  <a:spcPts val="0"/>
                </a:spcBef>
                <a:spcAft>
                  <a:spcPts val="0"/>
                </a:spcAft>
                <a:defRPr/>
              </a:pPr>
              <a:r>
                <a:rPr lang="en-US" altLang="zh-CN" sz="15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grpSp>
      <p:sp>
        <p:nvSpPr>
          <p:cNvPr id="63" name="矩形 62"/>
          <p:cNvSpPr/>
          <p:nvPr/>
        </p:nvSpPr>
        <p:spPr>
          <a:xfrm>
            <a:off x="9087472" y="3566430"/>
            <a:ext cx="57609" cy="545765"/>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4" name="TextBox 63"/>
          <p:cNvSpPr txBox="1"/>
          <p:nvPr/>
        </p:nvSpPr>
        <p:spPr>
          <a:xfrm>
            <a:off x="406092" y="1315256"/>
            <a:ext cx="7803217" cy="814347"/>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marL="0" marR="0" lvl="0" indent="0" defTabSz="1152144"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a:ln w="18415" cmpd="sng">
                  <a:noFill/>
                  <a:prstDash val="solid"/>
                </a:ln>
                <a:solidFill>
                  <a:sysClr val="windowText" lastClr="000000">
                    <a:lumMod val="65000"/>
                    <a:lumOff val="35000"/>
                  </a:sysClr>
                </a:solidFill>
                <a:effectLst/>
                <a:uLnTx/>
                <a:uFillTx/>
                <a:latin typeface="Arial Rounded MT Bold" pitchFamily="34" charset="0"/>
                <a:ea typeface="微软雅黑" pitchFamily="34" charset="-122"/>
                <a:cs typeface="Times New Roman" pitchFamily="18" charset="0"/>
              </a:rPr>
              <a:t>Click here to add your title</a:t>
            </a:r>
          </a:p>
        </p:txBody>
      </p:sp>
      <p:sp>
        <p:nvSpPr>
          <p:cNvPr id="65" name="TextBox 64"/>
          <p:cNvSpPr txBox="1"/>
          <p:nvPr/>
        </p:nvSpPr>
        <p:spPr>
          <a:xfrm>
            <a:off x="460046" y="2313250"/>
            <a:ext cx="9837749" cy="855003"/>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6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Click here to add your text.  </a:t>
            </a:r>
            <a:endParaRPr lang="en-US" sz="1600" kern="0" dirty="0">
              <a:solidFill>
                <a:sysClr val="window" lastClr="FFFFFF">
                  <a:lumMod val="50000"/>
                </a:sysClr>
              </a:solidFill>
              <a:latin typeface="Arial Rounded MT Bold" pitchFamily="34" charset="0"/>
              <a:ea typeface="宋体" charset="-122"/>
            </a:endParaRPr>
          </a:p>
        </p:txBody>
      </p:sp>
    </p:spTree>
    <p:extLst>
      <p:ext uri="{BB962C8B-B14F-4D97-AF65-F5344CB8AC3E}">
        <p14:creationId xmlns:p14="http://schemas.microsoft.com/office/powerpoint/2010/main" val="471722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783949" y="3722208"/>
            <a:ext cx="3071655" cy="3071374"/>
          </a:xfrm>
          <a:prstGeom prst="ellipse">
            <a:avLst/>
          </a:prstGeom>
          <a:solidFill>
            <a:sysClr val="window" lastClr="FFFFFF"/>
          </a:solidFill>
          <a:ln w="25400" cap="flat" cmpd="sng" algn="ctr">
            <a:noFill/>
            <a:prstDash val="solid"/>
          </a:ln>
          <a:effectLst>
            <a:outerShdw blurRad="190500" sx="106000" sy="106000" algn="ctr" rotWithShape="0">
              <a:prstClr val="black">
                <a:alpha val="8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2" name="椭圆 3"/>
          <p:cNvSpPr/>
          <p:nvPr/>
        </p:nvSpPr>
        <p:spPr>
          <a:xfrm>
            <a:off x="779943" y="5257894"/>
            <a:ext cx="3071655" cy="1535686"/>
          </a:xfrm>
          <a:custGeom>
            <a:avLst/>
            <a:gdLst/>
            <a:ahLst/>
            <a:cxnLst/>
            <a:rect l="l" t="t" r="r" b="b"/>
            <a:pathLst>
              <a:path w="3600400" h="1800200">
                <a:moveTo>
                  <a:pt x="0" y="0"/>
                </a:moveTo>
                <a:lnTo>
                  <a:pt x="3600400" y="0"/>
                </a:lnTo>
                <a:cubicBezTo>
                  <a:pt x="3600400" y="994223"/>
                  <a:pt x="2794423" y="1800200"/>
                  <a:pt x="1800200" y="1800200"/>
                </a:cubicBezTo>
                <a:cubicBezTo>
                  <a:pt x="805977" y="1800200"/>
                  <a:pt x="0" y="994223"/>
                  <a:pt x="0" y="0"/>
                </a:cubicBezTo>
                <a:close/>
              </a:path>
            </a:pathLst>
          </a:custGeom>
          <a:solidFill>
            <a:srgbClr val="92D050"/>
          </a:solidFill>
          <a:ln w="25400" cap="flat" cmpd="sng" algn="ctr">
            <a:noFill/>
            <a:prstDash val="solid"/>
          </a:ln>
          <a:effectLst>
            <a:outerShdw blurRad="228600" sx="108000" sy="108000" algn="ctr" rotWithShape="0">
              <a:prstClr val="black">
                <a:alpha val="14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3" name="椭圆 6"/>
          <p:cNvSpPr/>
          <p:nvPr/>
        </p:nvSpPr>
        <p:spPr>
          <a:xfrm>
            <a:off x="872090" y="5257895"/>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ysClr val="window" lastClr="FFFFFF"/>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4" name="椭圆 6"/>
          <p:cNvSpPr/>
          <p:nvPr/>
        </p:nvSpPr>
        <p:spPr>
          <a:xfrm flipV="1">
            <a:off x="867272" y="3819094"/>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rgbClr val="92D050"/>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5" name="椭圆 34"/>
          <p:cNvSpPr/>
          <p:nvPr/>
        </p:nvSpPr>
        <p:spPr>
          <a:xfrm>
            <a:off x="2196909" y="3722208"/>
            <a:ext cx="245732" cy="2457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6" name="椭圆 35"/>
          <p:cNvSpPr/>
          <p:nvPr/>
        </p:nvSpPr>
        <p:spPr>
          <a:xfrm>
            <a:off x="4131815" y="3722208"/>
            <a:ext cx="3071655" cy="3071374"/>
          </a:xfrm>
          <a:prstGeom prst="ellipse">
            <a:avLst/>
          </a:prstGeom>
          <a:solidFill>
            <a:sysClr val="window" lastClr="FFFFFF"/>
          </a:solidFill>
          <a:ln w="25400" cap="flat" cmpd="sng" algn="ctr">
            <a:noFill/>
            <a:prstDash val="solid"/>
          </a:ln>
          <a:effectLst>
            <a:outerShdw blurRad="190500" sx="106000" sy="106000" algn="ctr" rotWithShape="0">
              <a:prstClr val="black">
                <a:alpha val="8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7" name="椭圆 3"/>
          <p:cNvSpPr/>
          <p:nvPr/>
        </p:nvSpPr>
        <p:spPr>
          <a:xfrm>
            <a:off x="4127809" y="5257894"/>
            <a:ext cx="3071655" cy="1535686"/>
          </a:xfrm>
          <a:custGeom>
            <a:avLst/>
            <a:gdLst/>
            <a:ahLst/>
            <a:cxnLst/>
            <a:rect l="l" t="t" r="r" b="b"/>
            <a:pathLst>
              <a:path w="3600400" h="1800200">
                <a:moveTo>
                  <a:pt x="0" y="0"/>
                </a:moveTo>
                <a:lnTo>
                  <a:pt x="3600400" y="0"/>
                </a:lnTo>
                <a:cubicBezTo>
                  <a:pt x="3600400" y="994223"/>
                  <a:pt x="2794423" y="1800200"/>
                  <a:pt x="1800200" y="1800200"/>
                </a:cubicBezTo>
                <a:cubicBezTo>
                  <a:pt x="805977" y="1800200"/>
                  <a:pt x="0" y="994223"/>
                  <a:pt x="0" y="0"/>
                </a:cubicBezTo>
                <a:close/>
              </a:path>
            </a:pathLst>
          </a:custGeom>
          <a:solidFill>
            <a:srgbClr val="4BACC6"/>
          </a:solidFill>
          <a:ln w="25400" cap="flat" cmpd="sng" algn="ctr">
            <a:noFill/>
            <a:prstDash val="solid"/>
          </a:ln>
          <a:effectLst>
            <a:outerShdw blurRad="228600" sx="108000" sy="108000" algn="ctr" rotWithShape="0">
              <a:prstClr val="black">
                <a:alpha val="14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8" name="椭圆 6"/>
          <p:cNvSpPr/>
          <p:nvPr/>
        </p:nvSpPr>
        <p:spPr>
          <a:xfrm>
            <a:off x="4219956" y="5257895"/>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ysClr val="window" lastClr="FFFFFF"/>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9" name="椭圆 6"/>
          <p:cNvSpPr/>
          <p:nvPr/>
        </p:nvSpPr>
        <p:spPr>
          <a:xfrm flipV="1">
            <a:off x="4215138" y="3819094"/>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rgbClr val="4BACC6"/>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0" name="椭圆 39"/>
          <p:cNvSpPr/>
          <p:nvPr/>
        </p:nvSpPr>
        <p:spPr>
          <a:xfrm>
            <a:off x="5544775" y="3722208"/>
            <a:ext cx="245732" cy="2457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1" name="椭圆 40"/>
          <p:cNvSpPr/>
          <p:nvPr/>
        </p:nvSpPr>
        <p:spPr>
          <a:xfrm>
            <a:off x="7479681" y="3722208"/>
            <a:ext cx="3071655" cy="3071374"/>
          </a:xfrm>
          <a:prstGeom prst="ellipse">
            <a:avLst/>
          </a:prstGeom>
          <a:solidFill>
            <a:sysClr val="window" lastClr="FFFFFF"/>
          </a:solidFill>
          <a:ln w="25400" cap="flat" cmpd="sng" algn="ctr">
            <a:noFill/>
            <a:prstDash val="solid"/>
          </a:ln>
          <a:effectLst>
            <a:outerShdw blurRad="190500" sx="106000" sy="106000" algn="ctr" rotWithShape="0">
              <a:prstClr val="black">
                <a:alpha val="8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2" name="椭圆 3"/>
          <p:cNvSpPr/>
          <p:nvPr/>
        </p:nvSpPr>
        <p:spPr>
          <a:xfrm>
            <a:off x="7475675" y="5257894"/>
            <a:ext cx="3071655" cy="1535686"/>
          </a:xfrm>
          <a:custGeom>
            <a:avLst/>
            <a:gdLst/>
            <a:ahLst/>
            <a:cxnLst/>
            <a:rect l="l" t="t" r="r" b="b"/>
            <a:pathLst>
              <a:path w="3600400" h="1800200">
                <a:moveTo>
                  <a:pt x="0" y="0"/>
                </a:moveTo>
                <a:lnTo>
                  <a:pt x="3600400" y="0"/>
                </a:lnTo>
                <a:cubicBezTo>
                  <a:pt x="3600400" y="994223"/>
                  <a:pt x="2794423" y="1800200"/>
                  <a:pt x="1800200" y="1800200"/>
                </a:cubicBezTo>
                <a:cubicBezTo>
                  <a:pt x="805977" y="1800200"/>
                  <a:pt x="0" y="994223"/>
                  <a:pt x="0" y="0"/>
                </a:cubicBezTo>
                <a:close/>
              </a:path>
            </a:pathLst>
          </a:custGeom>
          <a:solidFill>
            <a:srgbClr val="C0504D"/>
          </a:solidFill>
          <a:ln w="25400" cap="flat" cmpd="sng" algn="ctr">
            <a:noFill/>
            <a:prstDash val="solid"/>
          </a:ln>
          <a:effectLst>
            <a:outerShdw blurRad="228600" sx="108000" sy="108000" algn="ctr" rotWithShape="0">
              <a:prstClr val="black">
                <a:alpha val="14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3" name="椭圆 6"/>
          <p:cNvSpPr/>
          <p:nvPr/>
        </p:nvSpPr>
        <p:spPr>
          <a:xfrm>
            <a:off x="7567822" y="5257895"/>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ysClr val="window" lastClr="FFFFFF"/>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4" name="椭圆 6"/>
          <p:cNvSpPr/>
          <p:nvPr/>
        </p:nvSpPr>
        <p:spPr>
          <a:xfrm flipV="1">
            <a:off x="7563004" y="3819094"/>
            <a:ext cx="2887356" cy="1443545"/>
          </a:xfrm>
          <a:custGeom>
            <a:avLst/>
            <a:gdLst>
              <a:gd name="connsiteX0" fmla="*/ 3384376 w 3475816"/>
              <a:gd name="connsiteY0" fmla="*/ 0 h 1692188"/>
              <a:gd name="connsiteX1" fmla="*/ 1692188 w 3475816"/>
              <a:gd name="connsiteY1" fmla="*/ 1692188 h 1692188"/>
              <a:gd name="connsiteX2" fmla="*/ 0 w 3475816"/>
              <a:gd name="connsiteY2" fmla="*/ 0 h 1692188"/>
              <a:gd name="connsiteX3" fmla="*/ 3475816 w 3475816"/>
              <a:gd name="connsiteY3" fmla="*/ 91440 h 1692188"/>
              <a:gd name="connsiteX0" fmla="*/ 3384376 w 3384376"/>
              <a:gd name="connsiteY0" fmla="*/ 0 h 1692188"/>
              <a:gd name="connsiteX1" fmla="*/ 1692188 w 3384376"/>
              <a:gd name="connsiteY1" fmla="*/ 1692188 h 1692188"/>
              <a:gd name="connsiteX2" fmla="*/ 0 w 3384376"/>
              <a:gd name="connsiteY2" fmla="*/ 0 h 1692188"/>
            </a:gdLst>
            <a:ahLst/>
            <a:cxnLst>
              <a:cxn ang="0">
                <a:pos x="connsiteX0" y="connsiteY0"/>
              </a:cxn>
              <a:cxn ang="0">
                <a:pos x="connsiteX1" y="connsiteY1"/>
              </a:cxn>
              <a:cxn ang="0">
                <a:pos x="connsiteX2" y="connsiteY2"/>
              </a:cxn>
            </a:cxnLst>
            <a:rect l="l" t="t" r="r" b="b"/>
            <a:pathLst>
              <a:path w="3384376" h="1692188">
                <a:moveTo>
                  <a:pt x="3384376" y="0"/>
                </a:moveTo>
                <a:cubicBezTo>
                  <a:pt x="3384376" y="934570"/>
                  <a:pt x="2626758" y="1692188"/>
                  <a:pt x="1692188" y="1692188"/>
                </a:cubicBezTo>
                <a:cubicBezTo>
                  <a:pt x="757618" y="1692188"/>
                  <a:pt x="0" y="934570"/>
                  <a:pt x="0" y="0"/>
                </a:cubicBezTo>
              </a:path>
            </a:pathLst>
          </a:custGeom>
          <a:noFill/>
          <a:ln w="25400" cap="flat" cmpd="sng" algn="ctr">
            <a:solidFill>
              <a:srgbClr val="C0504D"/>
            </a:solidFill>
            <a:prstDash val="sysDot"/>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5" name="矩形 44"/>
          <p:cNvSpPr/>
          <p:nvPr/>
        </p:nvSpPr>
        <p:spPr>
          <a:xfrm>
            <a:off x="2288855" y="2592189"/>
            <a:ext cx="61840" cy="1141839"/>
          </a:xfrm>
          <a:prstGeom prst="rect">
            <a:avLst/>
          </a:prstGeom>
          <a:gradFill flip="none" rotWithShape="1">
            <a:gsLst>
              <a:gs pos="45000">
                <a:sysClr val="windowText" lastClr="000000">
                  <a:lumMod val="50000"/>
                  <a:lumOff val="50000"/>
                  <a:shade val="67500"/>
                  <a:satMod val="115000"/>
                </a:sysClr>
              </a:gs>
              <a:gs pos="100000">
                <a:sysClr val="windowText" lastClr="000000">
                  <a:lumMod val="50000"/>
                  <a:lumOff val="50000"/>
                  <a:shade val="100000"/>
                  <a:satMod val="115000"/>
                  <a:alpha val="0"/>
                </a:sysClr>
              </a:gs>
            </a:gsLst>
            <a:lin ang="1620000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6" name="矩形 45"/>
          <p:cNvSpPr/>
          <p:nvPr/>
        </p:nvSpPr>
        <p:spPr>
          <a:xfrm>
            <a:off x="5636721" y="2592189"/>
            <a:ext cx="61840" cy="1141839"/>
          </a:xfrm>
          <a:prstGeom prst="rect">
            <a:avLst/>
          </a:prstGeom>
          <a:gradFill flip="none" rotWithShape="1">
            <a:gsLst>
              <a:gs pos="45000">
                <a:sysClr val="windowText" lastClr="000000">
                  <a:lumMod val="50000"/>
                  <a:lumOff val="50000"/>
                  <a:shade val="67500"/>
                  <a:satMod val="115000"/>
                </a:sysClr>
              </a:gs>
              <a:gs pos="100000">
                <a:sysClr val="windowText" lastClr="000000">
                  <a:lumMod val="50000"/>
                  <a:lumOff val="50000"/>
                  <a:shade val="100000"/>
                  <a:satMod val="115000"/>
                  <a:alpha val="0"/>
                </a:sysClr>
              </a:gs>
            </a:gsLst>
            <a:lin ang="1620000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7" name="矩形 46"/>
          <p:cNvSpPr/>
          <p:nvPr/>
        </p:nvSpPr>
        <p:spPr>
          <a:xfrm>
            <a:off x="8984587" y="2592189"/>
            <a:ext cx="61840" cy="1141839"/>
          </a:xfrm>
          <a:prstGeom prst="rect">
            <a:avLst/>
          </a:prstGeom>
          <a:gradFill flip="none" rotWithShape="1">
            <a:gsLst>
              <a:gs pos="45000">
                <a:sysClr val="windowText" lastClr="000000">
                  <a:lumMod val="50000"/>
                  <a:lumOff val="50000"/>
                  <a:shade val="67500"/>
                  <a:satMod val="115000"/>
                </a:sysClr>
              </a:gs>
              <a:gs pos="100000">
                <a:sysClr val="windowText" lastClr="000000">
                  <a:lumMod val="50000"/>
                  <a:lumOff val="50000"/>
                  <a:shade val="100000"/>
                  <a:satMod val="115000"/>
                  <a:alpha val="0"/>
                </a:sysClr>
              </a:gs>
            </a:gsLst>
            <a:lin ang="1620000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8" name="椭圆 47"/>
          <p:cNvSpPr/>
          <p:nvPr/>
        </p:nvSpPr>
        <p:spPr>
          <a:xfrm>
            <a:off x="8892641" y="3722208"/>
            <a:ext cx="245732" cy="245710"/>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9" name="TextBox 48"/>
          <p:cNvSpPr txBox="1"/>
          <p:nvPr/>
        </p:nvSpPr>
        <p:spPr>
          <a:xfrm flipH="1">
            <a:off x="1143068" y="7072846"/>
            <a:ext cx="2291570"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latin typeface="Arial Rounded MT Bold" pitchFamily="34" charset="0"/>
              <a:cs typeface="Times New Roman" pitchFamily="18" charset="0"/>
            </a:endParaRPr>
          </a:p>
        </p:txBody>
      </p:sp>
      <p:sp>
        <p:nvSpPr>
          <p:cNvPr id="50" name="TextBox 49"/>
          <p:cNvSpPr txBox="1"/>
          <p:nvPr/>
        </p:nvSpPr>
        <p:spPr>
          <a:xfrm flipH="1">
            <a:off x="1224283" y="4561180"/>
            <a:ext cx="2291570"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92D050"/>
                </a:solidFill>
                <a:latin typeface="Arial Rounded MT Bold" pitchFamily="34" charset="0"/>
                <a:cs typeface="Times New Roman" pitchFamily="18" charset="0"/>
              </a:rPr>
              <a:t>NO.1</a:t>
            </a:r>
            <a:endParaRPr lang="zh-CN" altLang="en-US" sz="3000" dirty="0">
              <a:solidFill>
                <a:srgbClr val="92D050"/>
              </a:solidFill>
              <a:latin typeface="Arial Rounded MT Bold" pitchFamily="34" charset="0"/>
              <a:cs typeface="Times New Roman" pitchFamily="18" charset="0"/>
            </a:endParaRPr>
          </a:p>
        </p:txBody>
      </p:sp>
      <p:sp>
        <p:nvSpPr>
          <p:cNvPr id="51" name="TextBox 50"/>
          <p:cNvSpPr txBox="1"/>
          <p:nvPr/>
        </p:nvSpPr>
        <p:spPr>
          <a:xfrm flipH="1">
            <a:off x="4521854" y="4561180"/>
            <a:ext cx="2291570"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4BACC6"/>
                </a:solidFill>
                <a:latin typeface="Arial Rounded MT Bold" pitchFamily="34" charset="0"/>
                <a:cs typeface="Times New Roman" pitchFamily="18" charset="0"/>
              </a:rPr>
              <a:t>NO.2</a:t>
            </a:r>
            <a:endParaRPr lang="zh-CN" altLang="en-US" sz="3000" dirty="0">
              <a:solidFill>
                <a:srgbClr val="4BACC6"/>
              </a:solidFill>
              <a:latin typeface="Arial Rounded MT Bold" pitchFamily="34" charset="0"/>
              <a:cs typeface="Times New Roman" pitchFamily="18" charset="0"/>
            </a:endParaRPr>
          </a:p>
        </p:txBody>
      </p:sp>
      <p:sp>
        <p:nvSpPr>
          <p:cNvPr id="52" name="TextBox 51"/>
          <p:cNvSpPr txBox="1"/>
          <p:nvPr/>
        </p:nvSpPr>
        <p:spPr>
          <a:xfrm flipH="1">
            <a:off x="7819424" y="4561180"/>
            <a:ext cx="2291570" cy="488608"/>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C0504D"/>
                </a:solidFill>
                <a:latin typeface="Arial Rounded MT Bold" pitchFamily="34" charset="0"/>
                <a:cs typeface="Times New Roman" pitchFamily="18" charset="0"/>
              </a:rPr>
              <a:t>NO.3</a:t>
            </a:r>
            <a:endParaRPr lang="zh-CN" altLang="en-US" sz="3000" dirty="0">
              <a:solidFill>
                <a:srgbClr val="C0504D"/>
              </a:solidFill>
              <a:latin typeface="Arial Rounded MT Bold" pitchFamily="34" charset="0"/>
              <a:cs typeface="Times New Roman" pitchFamily="18" charset="0"/>
            </a:endParaRPr>
          </a:p>
        </p:txBody>
      </p:sp>
      <p:sp>
        <p:nvSpPr>
          <p:cNvPr id="53" name="TextBox 52"/>
          <p:cNvSpPr txBox="1"/>
          <p:nvPr/>
        </p:nvSpPr>
        <p:spPr>
          <a:xfrm flipH="1">
            <a:off x="4552774" y="7072846"/>
            <a:ext cx="2291570"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latin typeface="Arial Rounded MT Bold" pitchFamily="34" charset="0"/>
              <a:cs typeface="Times New Roman" pitchFamily="18" charset="0"/>
            </a:endParaRPr>
          </a:p>
        </p:txBody>
      </p:sp>
      <p:sp>
        <p:nvSpPr>
          <p:cNvPr id="54" name="TextBox 53"/>
          <p:cNvSpPr txBox="1"/>
          <p:nvPr/>
        </p:nvSpPr>
        <p:spPr>
          <a:xfrm flipH="1">
            <a:off x="7962481" y="7072846"/>
            <a:ext cx="2291570"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latin typeface="Arial Rounded MT Bold" pitchFamily="34" charset="0"/>
              <a:cs typeface="Times New Roman" pitchFamily="18" charset="0"/>
            </a:endParaRPr>
          </a:p>
        </p:txBody>
      </p:sp>
      <p:sp>
        <p:nvSpPr>
          <p:cNvPr id="55" name="TextBox 54"/>
          <p:cNvSpPr txBox="1"/>
          <p:nvPr/>
        </p:nvSpPr>
        <p:spPr>
          <a:xfrm>
            <a:off x="1315022" y="5505616"/>
            <a:ext cx="2258139" cy="81434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 lastClr="FFFFFF"/>
                </a:solidFill>
                <a:ea typeface="微软雅黑" pitchFamily="34" charset="-122"/>
                <a:cs typeface="Arial" pitchFamily="34" charset="0"/>
              </a:rPr>
              <a:t>Click here to add your text. Click here to add your text. </a:t>
            </a:r>
          </a:p>
        </p:txBody>
      </p:sp>
      <p:sp>
        <p:nvSpPr>
          <p:cNvPr id="56" name="TextBox 55"/>
          <p:cNvSpPr txBox="1"/>
          <p:nvPr/>
        </p:nvSpPr>
        <p:spPr>
          <a:xfrm>
            <a:off x="4682458" y="5505616"/>
            <a:ext cx="2258139" cy="81434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 lastClr="FFFFFF"/>
                </a:solidFill>
                <a:ea typeface="微软雅黑" pitchFamily="34" charset="-122"/>
                <a:cs typeface="Arial" pitchFamily="34" charset="0"/>
              </a:rPr>
              <a:t>Click here to add your text. Click here to add your text. </a:t>
            </a:r>
          </a:p>
        </p:txBody>
      </p:sp>
      <p:sp>
        <p:nvSpPr>
          <p:cNvPr id="57" name="TextBox 56"/>
          <p:cNvSpPr txBox="1"/>
          <p:nvPr/>
        </p:nvSpPr>
        <p:spPr>
          <a:xfrm>
            <a:off x="8039656" y="5505616"/>
            <a:ext cx="2258139" cy="81434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 lastClr="FFFFFF"/>
                </a:solidFill>
                <a:ea typeface="微软雅黑" pitchFamily="34" charset="-122"/>
                <a:cs typeface="Arial" pitchFamily="34" charset="0"/>
              </a:rPr>
              <a:t>Click here to add your text. Click here to add your text. </a:t>
            </a:r>
          </a:p>
        </p:txBody>
      </p:sp>
      <p:sp>
        <p:nvSpPr>
          <p:cNvPr id="58" name="TextBox 57"/>
          <p:cNvSpPr txBox="1"/>
          <p:nvPr/>
        </p:nvSpPr>
        <p:spPr>
          <a:xfrm>
            <a:off x="478100" y="1212225"/>
            <a:ext cx="7803217" cy="73189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marL="0" marR="0" lvl="0" indent="0" defTabSz="1152144"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w="18415" cmpd="sng">
                  <a:noFill/>
                  <a:prstDash val="solid"/>
                </a:ln>
                <a:solidFill>
                  <a:sysClr val="windowText" lastClr="000000">
                    <a:lumMod val="65000"/>
                    <a:lumOff val="35000"/>
                  </a:sysClr>
                </a:solidFill>
                <a:effectLst/>
                <a:uLnTx/>
                <a:uFillTx/>
                <a:latin typeface="Arial Rounded MT Bold" pitchFamily="34" charset="0"/>
                <a:ea typeface="微软雅黑" pitchFamily="34" charset="-122"/>
                <a:cs typeface="Times New Roman" pitchFamily="18" charset="0"/>
              </a:rPr>
              <a:t>Click here to add your title</a:t>
            </a:r>
          </a:p>
        </p:txBody>
      </p:sp>
      <p:sp>
        <p:nvSpPr>
          <p:cNvPr id="59" name="TextBox 58"/>
          <p:cNvSpPr txBox="1"/>
          <p:nvPr/>
        </p:nvSpPr>
        <p:spPr>
          <a:xfrm>
            <a:off x="460046" y="1932885"/>
            <a:ext cx="9837749" cy="76267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Click here to add your text.  </a:t>
            </a:r>
            <a:endParaRPr lang="en-US" sz="1400" kern="0" dirty="0">
              <a:solidFill>
                <a:sysClr val="window" lastClr="FFFFFF">
                  <a:lumMod val="50000"/>
                </a:sysClr>
              </a:solidFill>
              <a:latin typeface="Arial Rounded MT Bold" pitchFamily="34" charset="0"/>
              <a:ea typeface="宋体" charset="-122"/>
            </a:endParaRPr>
          </a:p>
        </p:txBody>
      </p:sp>
    </p:spTree>
    <p:extLst>
      <p:ext uri="{BB962C8B-B14F-4D97-AF65-F5344CB8AC3E}">
        <p14:creationId xmlns:p14="http://schemas.microsoft.com/office/powerpoint/2010/main" val="2256065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301752" y="2808213"/>
            <a:ext cx="2600870" cy="3624735"/>
            <a:chOff x="3275856" y="2132856"/>
            <a:chExt cx="2520280" cy="3512740"/>
          </a:xfrm>
        </p:grpSpPr>
        <p:grpSp>
          <p:nvGrpSpPr>
            <p:cNvPr id="43" name="组合 42"/>
            <p:cNvGrpSpPr/>
            <p:nvPr/>
          </p:nvGrpSpPr>
          <p:grpSpPr>
            <a:xfrm>
              <a:off x="3275856" y="2132856"/>
              <a:ext cx="2520280" cy="2730303"/>
              <a:chOff x="1403648" y="692696"/>
              <a:chExt cx="3456384" cy="3744416"/>
            </a:xfrm>
          </p:grpSpPr>
          <p:sp>
            <p:nvSpPr>
              <p:cNvPr id="49" name="椭圆 1"/>
              <p:cNvSpPr/>
              <p:nvPr/>
            </p:nvSpPr>
            <p:spPr>
              <a:xfrm>
                <a:off x="1403648" y="692696"/>
                <a:ext cx="3456384" cy="3744416"/>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adFill flip="none" rotWithShape="1">
                <a:gsLst>
                  <a:gs pos="70000">
                    <a:srgbClr val="F8CF9E"/>
                  </a:gs>
                  <a:gs pos="98000">
                    <a:srgbClr val="F7CC93"/>
                  </a:gs>
                  <a:gs pos="79000">
                    <a:srgbClr val="FFF9F4"/>
                  </a:gs>
                  <a:gs pos="42000">
                    <a:sysClr val="window" lastClr="FFFFFF">
                      <a:shade val="100000"/>
                      <a:satMod val="115000"/>
                    </a:sysClr>
                  </a:gs>
                </a:gsLst>
                <a:path path="circle">
                  <a:fillToRect l="50000" t="50000" r="50000" b="50000"/>
                </a:path>
                <a:tileRect/>
              </a:gradFill>
              <a:ln w="12700" cap="flat" cmpd="sng" algn="ctr">
                <a:solidFill>
                  <a:srgbClr val="F3B563"/>
                </a:solidFill>
                <a:prstDash val="solid"/>
              </a:ln>
              <a:effectLst>
                <a:outerShdw blurRad="50800" dist="38100" dir="5400000" algn="t" rotWithShape="0">
                  <a:prstClr val="black">
                    <a:alpha val="41000"/>
                  </a:prstClr>
                </a:outerShdw>
              </a:effectLst>
              <a:scene3d>
                <a:camera prst="orthographicFront"/>
                <a:lightRig rig="threePt" dir="t"/>
              </a:scene3d>
              <a:sp3d>
                <a:bevelT w="241300" h="6350" prst="coolSlant"/>
              </a:sp3d>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0" name="椭圆 49"/>
              <p:cNvSpPr/>
              <p:nvPr/>
            </p:nvSpPr>
            <p:spPr>
              <a:xfrm>
                <a:off x="1707722" y="996770"/>
                <a:ext cx="2880320" cy="2880320"/>
              </a:xfrm>
              <a:prstGeom prst="ellipse">
                <a:avLst/>
              </a:prstGeom>
              <a:solidFill>
                <a:srgbClr val="C0504D"/>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1" name="椭圆 9"/>
              <p:cNvSpPr/>
              <p:nvPr/>
            </p:nvSpPr>
            <p:spPr>
              <a:xfrm>
                <a:off x="1821717" y="1132766"/>
                <a:ext cx="2608330" cy="2608330"/>
              </a:xfrm>
              <a:custGeom>
                <a:avLst/>
                <a:gdLst/>
                <a:ahLst/>
                <a:cxnLst/>
                <a:rect l="l" t="t" r="r" b="b"/>
                <a:pathLst>
                  <a:path w="2880320" h="2880320">
                    <a:moveTo>
                      <a:pt x="1440160" y="0"/>
                    </a:moveTo>
                    <a:cubicBezTo>
                      <a:pt x="2235538" y="0"/>
                      <a:pt x="2880320" y="644782"/>
                      <a:pt x="2880320" y="1440160"/>
                    </a:cubicBezTo>
                    <a:cubicBezTo>
                      <a:pt x="2880320" y="2235538"/>
                      <a:pt x="2235538" y="2880320"/>
                      <a:pt x="1440160" y="2880320"/>
                    </a:cubicBezTo>
                    <a:cubicBezTo>
                      <a:pt x="644782" y="2880320"/>
                      <a:pt x="0" y="2235538"/>
                      <a:pt x="0" y="1440160"/>
                    </a:cubicBezTo>
                    <a:cubicBezTo>
                      <a:pt x="0" y="1335792"/>
                      <a:pt x="11102" y="1234017"/>
                      <a:pt x="32815" y="1136086"/>
                    </a:cubicBezTo>
                    <a:lnTo>
                      <a:pt x="1380383" y="1136086"/>
                    </a:lnTo>
                    <a:lnTo>
                      <a:pt x="1380383" y="3019"/>
                    </a:lnTo>
                    <a:cubicBezTo>
                      <a:pt x="1400159" y="410"/>
                      <a:pt x="1420112" y="0"/>
                      <a:pt x="1440160" y="0"/>
                    </a:cubicBezTo>
                    <a:close/>
                  </a:path>
                </a:pathLst>
              </a:cu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sp>
          <p:nvSpPr>
            <p:cNvPr id="44" name="TextBox 43"/>
            <p:cNvSpPr txBox="1"/>
            <p:nvPr/>
          </p:nvSpPr>
          <p:spPr>
            <a:xfrm flipH="1">
              <a:off x="3607431" y="2669571"/>
              <a:ext cx="1007088" cy="56670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Rounded MT Bold" pitchFamily="34" charset="0"/>
                  <a:cs typeface="Times New Roman" pitchFamily="18" charset="0"/>
                </a:rPr>
                <a:t>01</a:t>
              </a:r>
              <a:endParaRPr lang="zh-CN" altLang="en-US" sz="4000" dirty="0">
                <a:solidFill>
                  <a:sysClr val="window" lastClr="FFFFFF"/>
                </a:solidFill>
                <a:latin typeface="Arial Rounded MT Bold" pitchFamily="34" charset="0"/>
                <a:cs typeface="Times New Roman" pitchFamily="18" charset="0"/>
              </a:endParaRPr>
            </a:p>
          </p:txBody>
        </p:sp>
        <p:cxnSp>
          <p:nvCxnSpPr>
            <p:cNvPr id="45" name="直接连接符 44"/>
            <p:cNvCxnSpPr/>
            <p:nvPr/>
          </p:nvCxnSpPr>
          <p:spPr>
            <a:xfrm>
              <a:off x="4601457" y="3231227"/>
              <a:ext cx="749568" cy="0"/>
            </a:xfrm>
            <a:prstGeom prst="line">
              <a:avLst/>
            </a:prstGeom>
            <a:noFill/>
            <a:ln w="9525" cap="flat" cmpd="sng" algn="ctr">
              <a:solidFill>
                <a:srgbClr val="C0504D"/>
              </a:solidFill>
              <a:prstDash val="solid"/>
            </a:ln>
            <a:effectLst/>
          </p:spPr>
        </p:cxnSp>
        <p:sp>
          <p:nvSpPr>
            <p:cNvPr id="46" name="TextBox 45"/>
            <p:cNvSpPr txBox="1"/>
            <p:nvPr/>
          </p:nvSpPr>
          <p:spPr>
            <a:xfrm flipH="1">
              <a:off x="4519748" y="2892124"/>
              <a:ext cx="864096" cy="36388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rgbClr val="C0504D"/>
                  </a:solidFill>
                  <a:latin typeface="Arial Rounded MT Bold" pitchFamily="34" charset="0"/>
                  <a:cs typeface="Times New Roman" pitchFamily="18" charset="0"/>
                </a:rPr>
                <a:t>Text</a:t>
              </a:r>
              <a:endParaRPr lang="zh-CN" altLang="en-US" sz="2300" dirty="0">
                <a:solidFill>
                  <a:srgbClr val="C0504D"/>
                </a:solidFill>
                <a:latin typeface="Arial Rounded MT Bold" pitchFamily="34" charset="0"/>
                <a:cs typeface="Times New Roman" pitchFamily="18" charset="0"/>
              </a:endParaRPr>
            </a:p>
          </p:txBody>
        </p:sp>
        <p:sp>
          <p:nvSpPr>
            <p:cNvPr id="47" name="TextBox 46"/>
            <p:cNvSpPr txBox="1"/>
            <p:nvPr/>
          </p:nvSpPr>
          <p:spPr>
            <a:xfrm>
              <a:off x="3645853" y="3336923"/>
              <a:ext cx="1759812" cy="1014668"/>
            </a:xfrm>
            <a:prstGeom prst="rect">
              <a:avLst/>
            </a:prstGeom>
            <a:noFill/>
          </p:spPr>
          <p:txBody>
            <a:bodyPr wrap="square" rtlCol="0">
              <a:spAutoFit/>
            </a:bodyPr>
            <a:lstStyle/>
            <a:p>
              <a:pPr algn="ct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48" name="TextBox 47"/>
            <p:cNvSpPr txBox="1"/>
            <p:nvPr/>
          </p:nvSpPr>
          <p:spPr>
            <a:xfrm flipH="1">
              <a:off x="3359865" y="5257848"/>
              <a:ext cx="2165113" cy="38774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endParaRPr>
            </a:p>
          </p:txBody>
        </p:sp>
      </p:grpSp>
      <p:grpSp>
        <p:nvGrpSpPr>
          <p:cNvPr id="52" name="组合 51"/>
          <p:cNvGrpSpPr/>
          <p:nvPr/>
        </p:nvGrpSpPr>
        <p:grpSpPr>
          <a:xfrm>
            <a:off x="3076014" y="2808213"/>
            <a:ext cx="2600870" cy="3624735"/>
            <a:chOff x="3275856" y="2132856"/>
            <a:chExt cx="2520280" cy="3512740"/>
          </a:xfrm>
        </p:grpSpPr>
        <p:grpSp>
          <p:nvGrpSpPr>
            <p:cNvPr id="53" name="组合 52"/>
            <p:cNvGrpSpPr/>
            <p:nvPr/>
          </p:nvGrpSpPr>
          <p:grpSpPr>
            <a:xfrm>
              <a:off x="3275856" y="2132856"/>
              <a:ext cx="2520280" cy="2730303"/>
              <a:chOff x="1403648" y="692696"/>
              <a:chExt cx="3456384" cy="3744416"/>
            </a:xfrm>
          </p:grpSpPr>
          <p:sp>
            <p:nvSpPr>
              <p:cNvPr id="59" name="椭圆 1"/>
              <p:cNvSpPr/>
              <p:nvPr/>
            </p:nvSpPr>
            <p:spPr>
              <a:xfrm>
                <a:off x="1403648" y="692696"/>
                <a:ext cx="3456384" cy="3744416"/>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adFill flip="none" rotWithShape="1">
                <a:gsLst>
                  <a:gs pos="70000">
                    <a:srgbClr val="F8CF9E"/>
                  </a:gs>
                  <a:gs pos="98000">
                    <a:srgbClr val="F7CC93"/>
                  </a:gs>
                  <a:gs pos="79000">
                    <a:srgbClr val="FFF9F4"/>
                  </a:gs>
                  <a:gs pos="42000">
                    <a:sysClr val="window" lastClr="FFFFFF">
                      <a:shade val="100000"/>
                      <a:satMod val="115000"/>
                    </a:sysClr>
                  </a:gs>
                </a:gsLst>
                <a:path path="circle">
                  <a:fillToRect l="50000" t="50000" r="50000" b="50000"/>
                </a:path>
                <a:tileRect/>
              </a:gradFill>
              <a:ln w="12700" cap="flat" cmpd="sng" algn="ctr">
                <a:solidFill>
                  <a:srgbClr val="F3B563"/>
                </a:solidFill>
                <a:prstDash val="solid"/>
              </a:ln>
              <a:effectLst>
                <a:outerShdw blurRad="50800" dist="38100" dir="5400000" algn="t" rotWithShape="0">
                  <a:prstClr val="black">
                    <a:alpha val="41000"/>
                  </a:prstClr>
                </a:outerShdw>
              </a:effectLst>
              <a:scene3d>
                <a:camera prst="orthographicFront"/>
                <a:lightRig rig="threePt" dir="t"/>
              </a:scene3d>
              <a:sp3d>
                <a:bevelT w="241300" h="6350" prst="coolSlant"/>
              </a:sp3d>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0" name="椭圆 59"/>
              <p:cNvSpPr/>
              <p:nvPr/>
            </p:nvSpPr>
            <p:spPr>
              <a:xfrm>
                <a:off x="1707722" y="996770"/>
                <a:ext cx="2880320" cy="2880320"/>
              </a:xfrm>
              <a:prstGeom prst="ellipse">
                <a:avLst/>
              </a:prstGeom>
              <a:solidFill>
                <a:srgbClr val="C0504D"/>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1" name="椭圆 9"/>
              <p:cNvSpPr/>
              <p:nvPr/>
            </p:nvSpPr>
            <p:spPr>
              <a:xfrm>
                <a:off x="1821717" y="1132766"/>
                <a:ext cx="2608330" cy="2608330"/>
              </a:xfrm>
              <a:custGeom>
                <a:avLst/>
                <a:gdLst/>
                <a:ahLst/>
                <a:cxnLst/>
                <a:rect l="l" t="t" r="r" b="b"/>
                <a:pathLst>
                  <a:path w="2880320" h="2880320">
                    <a:moveTo>
                      <a:pt x="1440160" y="0"/>
                    </a:moveTo>
                    <a:cubicBezTo>
                      <a:pt x="2235538" y="0"/>
                      <a:pt x="2880320" y="644782"/>
                      <a:pt x="2880320" y="1440160"/>
                    </a:cubicBezTo>
                    <a:cubicBezTo>
                      <a:pt x="2880320" y="2235538"/>
                      <a:pt x="2235538" y="2880320"/>
                      <a:pt x="1440160" y="2880320"/>
                    </a:cubicBezTo>
                    <a:cubicBezTo>
                      <a:pt x="644782" y="2880320"/>
                      <a:pt x="0" y="2235538"/>
                      <a:pt x="0" y="1440160"/>
                    </a:cubicBezTo>
                    <a:cubicBezTo>
                      <a:pt x="0" y="1335792"/>
                      <a:pt x="11102" y="1234017"/>
                      <a:pt x="32815" y="1136086"/>
                    </a:cubicBezTo>
                    <a:lnTo>
                      <a:pt x="1380383" y="1136086"/>
                    </a:lnTo>
                    <a:lnTo>
                      <a:pt x="1380383" y="3019"/>
                    </a:lnTo>
                    <a:cubicBezTo>
                      <a:pt x="1400159" y="410"/>
                      <a:pt x="1420112" y="0"/>
                      <a:pt x="1440160" y="0"/>
                    </a:cubicBezTo>
                    <a:close/>
                  </a:path>
                </a:pathLst>
              </a:cu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sp>
          <p:nvSpPr>
            <p:cNvPr id="54" name="TextBox 53"/>
            <p:cNvSpPr txBox="1"/>
            <p:nvPr/>
          </p:nvSpPr>
          <p:spPr>
            <a:xfrm flipH="1">
              <a:off x="3607431" y="2669571"/>
              <a:ext cx="1007088" cy="56670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Rounded MT Bold" pitchFamily="34" charset="0"/>
                  <a:cs typeface="Times New Roman" pitchFamily="18" charset="0"/>
                </a:rPr>
                <a:t>02</a:t>
              </a:r>
              <a:endParaRPr lang="zh-CN" altLang="en-US" sz="4000" dirty="0">
                <a:solidFill>
                  <a:sysClr val="window" lastClr="FFFFFF"/>
                </a:solidFill>
                <a:latin typeface="Arial Rounded MT Bold" pitchFamily="34" charset="0"/>
                <a:cs typeface="Times New Roman" pitchFamily="18" charset="0"/>
              </a:endParaRPr>
            </a:p>
          </p:txBody>
        </p:sp>
        <p:cxnSp>
          <p:nvCxnSpPr>
            <p:cNvPr id="55" name="直接连接符 54"/>
            <p:cNvCxnSpPr/>
            <p:nvPr/>
          </p:nvCxnSpPr>
          <p:spPr>
            <a:xfrm>
              <a:off x="4601457" y="3231227"/>
              <a:ext cx="749568" cy="0"/>
            </a:xfrm>
            <a:prstGeom prst="line">
              <a:avLst/>
            </a:prstGeom>
            <a:noFill/>
            <a:ln w="9525" cap="flat" cmpd="sng" algn="ctr">
              <a:solidFill>
                <a:srgbClr val="C0504D"/>
              </a:solidFill>
              <a:prstDash val="solid"/>
            </a:ln>
            <a:effectLst/>
          </p:spPr>
        </p:cxnSp>
        <p:sp>
          <p:nvSpPr>
            <p:cNvPr id="56" name="TextBox 55"/>
            <p:cNvSpPr txBox="1"/>
            <p:nvPr/>
          </p:nvSpPr>
          <p:spPr>
            <a:xfrm flipH="1">
              <a:off x="4519748" y="2892124"/>
              <a:ext cx="864096" cy="36388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rgbClr val="C0504D"/>
                  </a:solidFill>
                  <a:latin typeface="Arial Rounded MT Bold" pitchFamily="34" charset="0"/>
                  <a:cs typeface="Times New Roman" pitchFamily="18" charset="0"/>
                </a:rPr>
                <a:t>Text</a:t>
              </a:r>
              <a:endParaRPr lang="zh-CN" altLang="en-US" sz="2300" dirty="0">
                <a:solidFill>
                  <a:srgbClr val="C0504D"/>
                </a:solidFill>
                <a:latin typeface="Arial Rounded MT Bold" pitchFamily="34" charset="0"/>
                <a:cs typeface="Times New Roman" pitchFamily="18" charset="0"/>
              </a:endParaRPr>
            </a:p>
          </p:txBody>
        </p:sp>
        <p:sp>
          <p:nvSpPr>
            <p:cNvPr id="57" name="TextBox 56"/>
            <p:cNvSpPr txBox="1"/>
            <p:nvPr/>
          </p:nvSpPr>
          <p:spPr>
            <a:xfrm>
              <a:off x="3612975" y="3336923"/>
              <a:ext cx="1802184" cy="1014668"/>
            </a:xfrm>
            <a:prstGeom prst="rect">
              <a:avLst/>
            </a:prstGeom>
            <a:noFill/>
          </p:spPr>
          <p:txBody>
            <a:bodyPr wrap="square" rtlCol="0">
              <a:spAutoFit/>
            </a:bodyPr>
            <a:lstStyle/>
            <a:p>
              <a:pPr algn="ct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58" name="TextBox 57"/>
            <p:cNvSpPr txBox="1"/>
            <p:nvPr/>
          </p:nvSpPr>
          <p:spPr>
            <a:xfrm flipH="1">
              <a:off x="3359865" y="5257848"/>
              <a:ext cx="2165113" cy="38774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endParaRPr>
            </a:p>
          </p:txBody>
        </p:sp>
      </p:grpSp>
      <p:grpSp>
        <p:nvGrpSpPr>
          <p:cNvPr id="62" name="组合 61"/>
          <p:cNvGrpSpPr/>
          <p:nvPr/>
        </p:nvGrpSpPr>
        <p:grpSpPr>
          <a:xfrm>
            <a:off x="5850276" y="2808213"/>
            <a:ext cx="2600870" cy="3624735"/>
            <a:chOff x="3275856" y="2132856"/>
            <a:chExt cx="2520280" cy="3512740"/>
          </a:xfrm>
        </p:grpSpPr>
        <p:grpSp>
          <p:nvGrpSpPr>
            <p:cNvPr id="63" name="组合 62"/>
            <p:cNvGrpSpPr/>
            <p:nvPr/>
          </p:nvGrpSpPr>
          <p:grpSpPr>
            <a:xfrm>
              <a:off x="3275856" y="2132856"/>
              <a:ext cx="2520280" cy="2730303"/>
              <a:chOff x="1403648" y="692696"/>
              <a:chExt cx="3456384" cy="3744416"/>
            </a:xfrm>
          </p:grpSpPr>
          <p:sp>
            <p:nvSpPr>
              <p:cNvPr id="69" name="椭圆 1"/>
              <p:cNvSpPr/>
              <p:nvPr/>
            </p:nvSpPr>
            <p:spPr>
              <a:xfrm>
                <a:off x="1403648" y="692696"/>
                <a:ext cx="3456384" cy="3744416"/>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adFill flip="none" rotWithShape="1">
                <a:gsLst>
                  <a:gs pos="70000">
                    <a:srgbClr val="F8CF9E"/>
                  </a:gs>
                  <a:gs pos="98000">
                    <a:srgbClr val="F7CC93"/>
                  </a:gs>
                  <a:gs pos="79000">
                    <a:srgbClr val="FFF9F4"/>
                  </a:gs>
                  <a:gs pos="42000">
                    <a:sysClr val="window" lastClr="FFFFFF">
                      <a:shade val="100000"/>
                      <a:satMod val="115000"/>
                    </a:sysClr>
                  </a:gs>
                </a:gsLst>
                <a:path path="circle">
                  <a:fillToRect l="50000" t="50000" r="50000" b="50000"/>
                </a:path>
                <a:tileRect/>
              </a:gradFill>
              <a:ln w="12700" cap="flat" cmpd="sng" algn="ctr">
                <a:solidFill>
                  <a:srgbClr val="F3B563"/>
                </a:solidFill>
                <a:prstDash val="solid"/>
              </a:ln>
              <a:effectLst>
                <a:outerShdw blurRad="50800" dist="38100" dir="5400000" algn="t" rotWithShape="0">
                  <a:prstClr val="black">
                    <a:alpha val="41000"/>
                  </a:prstClr>
                </a:outerShdw>
              </a:effectLst>
              <a:scene3d>
                <a:camera prst="orthographicFront"/>
                <a:lightRig rig="threePt" dir="t"/>
              </a:scene3d>
              <a:sp3d>
                <a:bevelT w="241300" h="6350" prst="coolSlant"/>
              </a:sp3d>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0" name="椭圆 69"/>
              <p:cNvSpPr/>
              <p:nvPr/>
            </p:nvSpPr>
            <p:spPr>
              <a:xfrm>
                <a:off x="1707722" y="996770"/>
                <a:ext cx="2880320" cy="2880320"/>
              </a:xfrm>
              <a:prstGeom prst="ellipse">
                <a:avLst/>
              </a:prstGeom>
              <a:solidFill>
                <a:srgbClr val="C0504D"/>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1" name="椭圆 9"/>
              <p:cNvSpPr/>
              <p:nvPr/>
            </p:nvSpPr>
            <p:spPr>
              <a:xfrm>
                <a:off x="1821717" y="1132766"/>
                <a:ext cx="2608330" cy="2608330"/>
              </a:xfrm>
              <a:custGeom>
                <a:avLst/>
                <a:gdLst/>
                <a:ahLst/>
                <a:cxnLst/>
                <a:rect l="l" t="t" r="r" b="b"/>
                <a:pathLst>
                  <a:path w="2880320" h="2880320">
                    <a:moveTo>
                      <a:pt x="1440160" y="0"/>
                    </a:moveTo>
                    <a:cubicBezTo>
                      <a:pt x="2235538" y="0"/>
                      <a:pt x="2880320" y="644782"/>
                      <a:pt x="2880320" y="1440160"/>
                    </a:cubicBezTo>
                    <a:cubicBezTo>
                      <a:pt x="2880320" y="2235538"/>
                      <a:pt x="2235538" y="2880320"/>
                      <a:pt x="1440160" y="2880320"/>
                    </a:cubicBezTo>
                    <a:cubicBezTo>
                      <a:pt x="644782" y="2880320"/>
                      <a:pt x="0" y="2235538"/>
                      <a:pt x="0" y="1440160"/>
                    </a:cubicBezTo>
                    <a:cubicBezTo>
                      <a:pt x="0" y="1335792"/>
                      <a:pt x="11102" y="1234017"/>
                      <a:pt x="32815" y="1136086"/>
                    </a:cubicBezTo>
                    <a:lnTo>
                      <a:pt x="1380383" y="1136086"/>
                    </a:lnTo>
                    <a:lnTo>
                      <a:pt x="1380383" y="3019"/>
                    </a:lnTo>
                    <a:cubicBezTo>
                      <a:pt x="1400159" y="410"/>
                      <a:pt x="1420112" y="0"/>
                      <a:pt x="1440160" y="0"/>
                    </a:cubicBezTo>
                    <a:close/>
                  </a:path>
                </a:pathLst>
              </a:cu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sp>
          <p:nvSpPr>
            <p:cNvPr id="64" name="TextBox 63"/>
            <p:cNvSpPr txBox="1"/>
            <p:nvPr/>
          </p:nvSpPr>
          <p:spPr>
            <a:xfrm flipH="1">
              <a:off x="3607431" y="2669571"/>
              <a:ext cx="1007088" cy="56670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Rounded MT Bold" pitchFamily="34" charset="0"/>
                  <a:cs typeface="Times New Roman" pitchFamily="18" charset="0"/>
                </a:rPr>
                <a:t>03</a:t>
              </a:r>
              <a:endParaRPr lang="zh-CN" altLang="en-US" sz="4000" dirty="0">
                <a:solidFill>
                  <a:sysClr val="window" lastClr="FFFFFF"/>
                </a:solidFill>
                <a:latin typeface="Arial Rounded MT Bold" pitchFamily="34" charset="0"/>
                <a:cs typeface="Times New Roman" pitchFamily="18" charset="0"/>
              </a:endParaRPr>
            </a:p>
          </p:txBody>
        </p:sp>
        <p:cxnSp>
          <p:nvCxnSpPr>
            <p:cNvPr id="65" name="直接连接符 64"/>
            <p:cNvCxnSpPr/>
            <p:nvPr/>
          </p:nvCxnSpPr>
          <p:spPr>
            <a:xfrm>
              <a:off x="4601457" y="3231227"/>
              <a:ext cx="749568" cy="0"/>
            </a:xfrm>
            <a:prstGeom prst="line">
              <a:avLst/>
            </a:prstGeom>
            <a:noFill/>
            <a:ln w="9525" cap="flat" cmpd="sng" algn="ctr">
              <a:solidFill>
                <a:srgbClr val="C0504D"/>
              </a:solidFill>
              <a:prstDash val="solid"/>
            </a:ln>
            <a:effectLst/>
          </p:spPr>
        </p:cxnSp>
        <p:sp>
          <p:nvSpPr>
            <p:cNvPr id="66" name="TextBox 65"/>
            <p:cNvSpPr txBox="1"/>
            <p:nvPr/>
          </p:nvSpPr>
          <p:spPr>
            <a:xfrm flipH="1">
              <a:off x="4519748" y="2892124"/>
              <a:ext cx="864096" cy="36388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rgbClr val="C0504D"/>
                  </a:solidFill>
                  <a:latin typeface="Arial Rounded MT Bold" pitchFamily="34" charset="0"/>
                  <a:cs typeface="Times New Roman" pitchFamily="18" charset="0"/>
                </a:rPr>
                <a:t>Text</a:t>
              </a:r>
              <a:endParaRPr lang="zh-CN" altLang="en-US" sz="2300" dirty="0">
                <a:solidFill>
                  <a:srgbClr val="C0504D"/>
                </a:solidFill>
                <a:latin typeface="Arial Rounded MT Bold" pitchFamily="34" charset="0"/>
                <a:cs typeface="Times New Roman" pitchFamily="18" charset="0"/>
              </a:endParaRPr>
            </a:p>
          </p:txBody>
        </p:sp>
        <p:sp>
          <p:nvSpPr>
            <p:cNvPr id="67" name="TextBox 66"/>
            <p:cNvSpPr txBox="1"/>
            <p:nvPr/>
          </p:nvSpPr>
          <p:spPr>
            <a:xfrm>
              <a:off x="3612975" y="3336923"/>
              <a:ext cx="1802184" cy="1014668"/>
            </a:xfrm>
            <a:prstGeom prst="rect">
              <a:avLst/>
            </a:prstGeom>
            <a:noFill/>
          </p:spPr>
          <p:txBody>
            <a:bodyPr wrap="square" rtlCol="0">
              <a:spAutoFit/>
            </a:bodyPr>
            <a:lstStyle/>
            <a:p>
              <a:pPr algn="ct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68" name="TextBox 67"/>
            <p:cNvSpPr txBox="1"/>
            <p:nvPr/>
          </p:nvSpPr>
          <p:spPr>
            <a:xfrm flipH="1">
              <a:off x="3359865" y="5257848"/>
              <a:ext cx="2165113" cy="38774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endParaRPr>
            </a:p>
          </p:txBody>
        </p:sp>
      </p:grpSp>
      <p:grpSp>
        <p:nvGrpSpPr>
          <p:cNvPr id="72" name="组合 71"/>
          <p:cNvGrpSpPr/>
          <p:nvPr/>
        </p:nvGrpSpPr>
        <p:grpSpPr>
          <a:xfrm>
            <a:off x="8624541" y="2808213"/>
            <a:ext cx="2600870" cy="3624735"/>
            <a:chOff x="3275856" y="2132856"/>
            <a:chExt cx="2520280" cy="3512740"/>
          </a:xfrm>
        </p:grpSpPr>
        <p:grpSp>
          <p:nvGrpSpPr>
            <p:cNvPr id="73" name="组合 72"/>
            <p:cNvGrpSpPr/>
            <p:nvPr/>
          </p:nvGrpSpPr>
          <p:grpSpPr>
            <a:xfrm>
              <a:off x="3275856" y="2132856"/>
              <a:ext cx="2520280" cy="2730303"/>
              <a:chOff x="1403648" y="692696"/>
              <a:chExt cx="3456384" cy="3744416"/>
            </a:xfrm>
          </p:grpSpPr>
          <p:sp>
            <p:nvSpPr>
              <p:cNvPr id="79" name="椭圆 1"/>
              <p:cNvSpPr/>
              <p:nvPr/>
            </p:nvSpPr>
            <p:spPr>
              <a:xfrm>
                <a:off x="1403648" y="692696"/>
                <a:ext cx="3456384" cy="3744416"/>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adFill flip="none" rotWithShape="1">
                <a:gsLst>
                  <a:gs pos="70000">
                    <a:srgbClr val="F8CF9E"/>
                  </a:gs>
                  <a:gs pos="98000">
                    <a:srgbClr val="F7CC93"/>
                  </a:gs>
                  <a:gs pos="79000">
                    <a:srgbClr val="FFF9F4"/>
                  </a:gs>
                  <a:gs pos="42000">
                    <a:sysClr val="window" lastClr="FFFFFF">
                      <a:shade val="100000"/>
                      <a:satMod val="115000"/>
                    </a:sysClr>
                  </a:gs>
                </a:gsLst>
                <a:path path="circle">
                  <a:fillToRect l="50000" t="50000" r="50000" b="50000"/>
                </a:path>
                <a:tileRect/>
              </a:gradFill>
              <a:ln w="12700" cap="flat" cmpd="sng" algn="ctr">
                <a:solidFill>
                  <a:srgbClr val="F3B563"/>
                </a:solidFill>
                <a:prstDash val="solid"/>
              </a:ln>
              <a:effectLst>
                <a:outerShdw blurRad="50800" dist="38100" dir="5400000" algn="t" rotWithShape="0">
                  <a:prstClr val="black">
                    <a:alpha val="41000"/>
                  </a:prstClr>
                </a:outerShdw>
              </a:effectLst>
              <a:scene3d>
                <a:camera prst="orthographicFront"/>
                <a:lightRig rig="threePt" dir="t"/>
              </a:scene3d>
              <a:sp3d>
                <a:bevelT w="241300" h="6350" prst="coolSlant"/>
              </a:sp3d>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80" name="椭圆 79"/>
              <p:cNvSpPr/>
              <p:nvPr/>
            </p:nvSpPr>
            <p:spPr>
              <a:xfrm>
                <a:off x="1707722" y="996770"/>
                <a:ext cx="2880320" cy="2880320"/>
              </a:xfrm>
              <a:prstGeom prst="ellipse">
                <a:avLst/>
              </a:prstGeom>
              <a:solidFill>
                <a:srgbClr val="C0504D"/>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81" name="椭圆 9"/>
              <p:cNvSpPr/>
              <p:nvPr/>
            </p:nvSpPr>
            <p:spPr>
              <a:xfrm>
                <a:off x="1821717" y="1132766"/>
                <a:ext cx="2608330" cy="2608330"/>
              </a:xfrm>
              <a:custGeom>
                <a:avLst/>
                <a:gdLst/>
                <a:ahLst/>
                <a:cxnLst/>
                <a:rect l="l" t="t" r="r" b="b"/>
                <a:pathLst>
                  <a:path w="2880320" h="2880320">
                    <a:moveTo>
                      <a:pt x="1440160" y="0"/>
                    </a:moveTo>
                    <a:cubicBezTo>
                      <a:pt x="2235538" y="0"/>
                      <a:pt x="2880320" y="644782"/>
                      <a:pt x="2880320" y="1440160"/>
                    </a:cubicBezTo>
                    <a:cubicBezTo>
                      <a:pt x="2880320" y="2235538"/>
                      <a:pt x="2235538" y="2880320"/>
                      <a:pt x="1440160" y="2880320"/>
                    </a:cubicBezTo>
                    <a:cubicBezTo>
                      <a:pt x="644782" y="2880320"/>
                      <a:pt x="0" y="2235538"/>
                      <a:pt x="0" y="1440160"/>
                    </a:cubicBezTo>
                    <a:cubicBezTo>
                      <a:pt x="0" y="1335792"/>
                      <a:pt x="11102" y="1234017"/>
                      <a:pt x="32815" y="1136086"/>
                    </a:cubicBezTo>
                    <a:lnTo>
                      <a:pt x="1380383" y="1136086"/>
                    </a:lnTo>
                    <a:lnTo>
                      <a:pt x="1380383" y="3019"/>
                    </a:lnTo>
                    <a:cubicBezTo>
                      <a:pt x="1400159" y="410"/>
                      <a:pt x="1420112" y="0"/>
                      <a:pt x="1440160" y="0"/>
                    </a:cubicBezTo>
                    <a:close/>
                  </a:path>
                </a:pathLst>
              </a:custGeom>
              <a:solidFill>
                <a:sysClr val="window" lastClr="FFFFFF"/>
              </a:solidFill>
              <a:ln w="25400" cap="flat" cmpd="sng" algn="ctr">
                <a:no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sp>
          <p:nvSpPr>
            <p:cNvPr id="74" name="TextBox 73"/>
            <p:cNvSpPr txBox="1"/>
            <p:nvPr/>
          </p:nvSpPr>
          <p:spPr>
            <a:xfrm flipH="1">
              <a:off x="3607431" y="2669571"/>
              <a:ext cx="1007088" cy="56670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ysClr val="window" lastClr="FFFFFF"/>
                  </a:solidFill>
                  <a:latin typeface="Arial Rounded MT Bold" pitchFamily="34" charset="0"/>
                  <a:cs typeface="Times New Roman" pitchFamily="18" charset="0"/>
                </a:rPr>
                <a:t>04</a:t>
              </a:r>
              <a:endParaRPr lang="zh-CN" altLang="en-US" sz="4000" dirty="0">
                <a:solidFill>
                  <a:sysClr val="window" lastClr="FFFFFF"/>
                </a:solidFill>
                <a:latin typeface="Arial Rounded MT Bold" pitchFamily="34" charset="0"/>
                <a:cs typeface="Times New Roman" pitchFamily="18" charset="0"/>
              </a:endParaRPr>
            </a:p>
          </p:txBody>
        </p:sp>
        <p:cxnSp>
          <p:nvCxnSpPr>
            <p:cNvPr id="75" name="直接连接符 74"/>
            <p:cNvCxnSpPr/>
            <p:nvPr/>
          </p:nvCxnSpPr>
          <p:spPr>
            <a:xfrm>
              <a:off x="4601457" y="3231227"/>
              <a:ext cx="749568" cy="0"/>
            </a:xfrm>
            <a:prstGeom prst="line">
              <a:avLst/>
            </a:prstGeom>
            <a:noFill/>
            <a:ln w="9525" cap="flat" cmpd="sng" algn="ctr">
              <a:solidFill>
                <a:srgbClr val="C0504D"/>
              </a:solidFill>
              <a:prstDash val="solid"/>
            </a:ln>
            <a:effectLst/>
          </p:spPr>
        </p:cxnSp>
        <p:sp>
          <p:nvSpPr>
            <p:cNvPr id="76" name="TextBox 75"/>
            <p:cNvSpPr txBox="1"/>
            <p:nvPr/>
          </p:nvSpPr>
          <p:spPr>
            <a:xfrm flipH="1">
              <a:off x="4519748" y="2892124"/>
              <a:ext cx="864096" cy="36388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300" dirty="0">
                  <a:solidFill>
                    <a:srgbClr val="C0504D"/>
                  </a:solidFill>
                  <a:latin typeface="Arial Rounded MT Bold" pitchFamily="34" charset="0"/>
                  <a:cs typeface="Times New Roman" pitchFamily="18" charset="0"/>
                </a:rPr>
                <a:t>Text</a:t>
              </a:r>
              <a:endParaRPr lang="zh-CN" altLang="en-US" sz="2300" dirty="0">
                <a:solidFill>
                  <a:srgbClr val="C0504D"/>
                </a:solidFill>
                <a:latin typeface="Arial Rounded MT Bold" pitchFamily="34" charset="0"/>
                <a:cs typeface="Times New Roman" pitchFamily="18" charset="0"/>
              </a:endParaRPr>
            </a:p>
          </p:txBody>
        </p:sp>
        <p:sp>
          <p:nvSpPr>
            <p:cNvPr id="77" name="TextBox 76"/>
            <p:cNvSpPr txBox="1"/>
            <p:nvPr/>
          </p:nvSpPr>
          <p:spPr>
            <a:xfrm>
              <a:off x="3612975" y="3318619"/>
              <a:ext cx="1802184" cy="1014668"/>
            </a:xfrm>
            <a:prstGeom prst="rect">
              <a:avLst/>
            </a:prstGeom>
            <a:noFill/>
          </p:spPr>
          <p:txBody>
            <a:bodyPr wrap="square" rtlCol="0">
              <a:spAutoFit/>
            </a:bodyPr>
            <a:lstStyle/>
            <a:p>
              <a:pPr algn="ct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78" name="TextBox 77"/>
            <p:cNvSpPr txBox="1"/>
            <p:nvPr/>
          </p:nvSpPr>
          <p:spPr>
            <a:xfrm flipH="1">
              <a:off x="3359865" y="5257848"/>
              <a:ext cx="2165113" cy="38774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rPr>
                <a:t>YOUR TEXT</a:t>
              </a:r>
              <a:endParaRPr lang="zh-CN" altLang="en-US" sz="2500" dirty="0">
                <a:solidFill>
                  <a:sysClr val="windowText" lastClr="000000">
                    <a:lumMod val="65000"/>
                    <a:lumOff val="35000"/>
                  </a:sysClr>
                </a:solidFill>
                <a:effectLst>
                  <a:outerShdw blurRad="50800" dist="38100" dir="5400000" algn="t" rotWithShape="0">
                    <a:prstClr val="black">
                      <a:alpha val="40000"/>
                    </a:prstClr>
                  </a:outerShdw>
                </a:effectLst>
                <a:latin typeface="Arial Rounded MT Bold" pitchFamily="34" charset="0"/>
                <a:cs typeface="Times New Roman" pitchFamily="18" charset="0"/>
              </a:endParaRPr>
            </a:p>
          </p:txBody>
        </p:sp>
      </p:grpSp>
    </p:spTree>
    <p:extLst>
      <p:ext uri="{BB962C8B-B14F-4D97-AF65-F5344CB8AC3E}">
        <p14:creationId xmlns:p14="http://schemas.microsoft.com/office/powerpoint/2010/main" val="736612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5"/>
          <p:cNvSpPr/>
          <p:nvPr/>
        </p:nvSpPr>
        <p:spPr>
          <a:xfrm>
            <a:off x="711276" y="1656085"/>
            <a:ext cx="2273649" cy="5644404"/>
          </a:xfrm>
          <a:custGeom>
            <a:avLst/>
            <a:gdLst/>
            <a:ahLst/>
            <a:cxnLst/>
            <a:rect l="l" t="t" r="r" b="b"/>
            <a:pathLst>
              <a:path w="2088232" h="4968552">
                <a:moveTo>
                  <a:pt x="348046" y="0"/>
                </a:moveTo>
                <a:lnTo>
                  <a:pt x="1740186" y="0"/>
                </a:lnTo>
                <a:cubicBezTo>
                  <a:pt x="1932406" y="0"/>
                  <a:pt x="2088232" y="155826"/>
                  <a:pt x="2088232" y="348046"/>
                </a:cubicBezTo>
                <a:lnTo>
                  <a:pt x="2088232" y="4965280"/>
                </a:lnTo>
                <a:lnTo>
                  <a:pt x="2014428" y="4838031"/>
                </a:lnTo>
                <a:lnTo>
                  <a:pt x="1938726" y="4968552"/>
                </a:lnTo>
                <a:lnTo>
                  <a:pt x="1872033" y="4968552"/>
                </a:lnTo>
                <a:lnTo>
                  <a:pt x="1796331" y="4838031"/>
                </a:lnTo>
                <a:lnTo>
                  <a:pt x="1720629" y="4968552"/>
                </a:lnTo>
                <a:lnTo>
                  <a:pt x="1653936" y="4968552"/>
                </a:lnTo>
                <a:lnTo>
                  <a:pt x="1578234" y="4838031"/>
                </a:lnTo>
                <a:lnTo>
                  <a:pt x="1502532" y="4968552"/>
                </a:lnTo>
                <a:lnTo>
                  <a:pt x="1435839" y="4968552"/>
                </a:lnTo>
                <a:lnTo>
                  <a:pt x="1360137" y="4838031"/>
                </a:lnTo>
                <a:lnTo>
                  <a:pt x="1284435" y="4968552"/>
                </a:lnTo>
                <a:lnTo>
                  <a:pt x="1217742" y="4968552"/>
                </a:lnTo>
                <a:lnTo>
                  <a:pt x="1142040" y="4838031"/>
                </a:lnTo>
                <a:lnTo>
                  <a:pt x="1066338" y="4968552"/>
                </a:lnTo>
                <a:lnTo>
                  <a:pt x="999645" y="4968552"/>
                </a:lnTo>
                <a:lnTo>
                  <a:pt x="923943" y="4838031"/>
                </a:lnTo>
                <a:lnTo>
                  <a:pt x="848241" y="4968552"/>
                </a:lnTo>
                <a:lnTo>
                  <a:pt x="781548" y="4968552"/>
                </a:lnTo>
                <a:lnTo>
                  <a:pt x="705846" y="4838031"/>
                </a:lnTo>
                <a:lnTo>
                  <a:pt x="630144" y="4968552"/>
                </a:lnTo>
                <a:lnTo>
                  <a:pt x="563451" y="4968552"/>
                </a:lnTo>
                <a:lnTo>
                  <a:pt x="487749" y="4838031"/>
                </a:lnTo>
                <a:lnTo>
                  <a:pt x="412047" y="4968552"/>
                </a:lnTo>
                <a:lnTo>
                  <a:pt x="345354" y="4968552"/>
                </a:lnTo>
                <a:lnTo>
                  <a:pt x="269652" y="4838031"/>
                </a:lnTo>
                <a:lnTo>
                  <a:pt x="193950" y="4968552"/>
                </a:lnTo>
                <a:lnTo>
                  <a:pt x="127257" y="4968552"/>
                </a:lnTo>
                <a:lnTo>
                  <a:pt x="51555" y="4838031"/>
                </a:lnTo>
                <a:lnTo>
                  <a:pt x="0" y="4926919"/>
                </a:lnTo>
                <a:lnTo>
                  <a:pt x="0" y="348046"/>
                </a:lnTo>
                <a:cubicBezTo>
                  <a:pt x="0" y="155826"/>
                  <a:pt x="155826" y="0"/>
                  <a:pt x="348046" y="0"/>
                </a:cubicBezTo>
                <a:close/>
              </a:path>
            </a:pathLst>
          </a:custGeom>
          <a:gradFill flip="none" rotWithShape="1">
            <a:gsLst>
              <a:gs pos="0">
                <a:srgbClr val="32ADCE"/>
              </a:gs>
              <a:gs pos="100000">
                <a:srgbClr val="4BACC6">
                  <a:lumMod val="75000"/>
                  <a:shade val="100000"/>
                  <a:satMod val="115000"/>
                </a:srgbClr>
              </a:gs>
            </a:gsLst>
            <a:path path="circle">
              <a:fillToRect l="50000" t="50000" r="50000" b="50000"/>
            </a:path>
            <a:tileRect/>
          </a:gradFill>
          <a:ln w="25400" cap="flat" cmpd="sng" algn="ctr">
            <a:solidFill>
              <a:srgbClr val="32ADCE"/>
            </a:solidFill>
            <a:prstDash val="solid"/>
          </a:ln>
          <a:effectLst>
            <a:outerShdw blurRad="177800" dist="76200" dir="12000000" algn="tr" rotWithShape="0">
              <a:prstClr val="black">
                <a:alpha val="31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3" name="TextBox 22"/>
          <p:cNvSpPr txBox="1"/>
          <p:nvPr/>
        </p:nvSpPr>
        <p:spPr>
          <a:xfrm>
            <a:off x="1201519" y="1860665"/>
            <a:ext cx="1293163" cy="22569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rPr>
              <a:t>A</a:t>
            </a:r>
            <a:endParaRPr lang="zh-CN" altLang="en-US"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endParaRPr>
          </a:p>
        </p:txBody>
      </p:sp>
      <p:sp>
        <p:nvSpPr>
          <p:cNvPr id="24" name="椭圆 23"/>
          <p:cNvSpPr/>
          <p:nvPr/>
        </p:nvSpPr>
        <p:spPr>
          <a:xfrm>
            <a:off x="1746301" y="2032258"/>
            <a:ext cx="196005" cy="195987"/>
          </a:xfrm>
          <a:prstGeom prst="ellipse">
            <a:avLst/>
          </a:prstGeom>
          <a:solidFill>
            <a:sysClr val="window" lastClr="FFFFFF"/>
          </a:solidFill>
          <a:ln w="25400" cap="flat" cmpd="sng" algn="ctr">
            <a:solidFill>
              <a:sysClr val="windowText" lastClr="000000">
                <a:lumMod val="65000"/>
                <a:lumOff val="35000"/>
              </a:sysClr>
            </a:solidFill>
            <a:prstDash val="solid"/>
          </a:ln>
          <a:effectLst>
            <a:innerShdw blurRad="114300">
              <a:prstClr val="black"/>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5" name="矩形 24"/>
          <p:cNvSpPr/>
          <p:nvPr/>
        </p:nvSpPr>
        <p:spPr>
          <a:xfrm>
            <a:off x="1809513" y="1656086"/>
            <a:ext cx="98002" cy="474165"/>
          </a:xfrm>
          <a:prstGeom prst="rect">
            <a:avLst/>
          </a:prstGeom>
          <a:gradFill flip="none" rotWithShape="1">
            <a:gsLst>
              <a:gs pos="62000">
                <a:srgbClr val="674313"/>
              </a:gs>
              <a:gs pos="0">
                <a:srgbClr val="A2702E">
                  <a:shade val="30000"/>
                  <a:satMod val="115000"/>
                </a:srgbClr>
              </a:gs>
              <a:gs pos="20000">
                <a:srgbClr val="A2702E">
                  <a:shade val="67500"/>
                  <a:satMod val="115000"/>
                </a:srgbClr>
              </a:gs>
              <a:gs pos="38000">
                <a:srgbClr val="A16A22"/>
              </a:gs>
              <a:gs pos="100000">
                <a:srgbClr val="A2702E">
                  <a:shade val="100000"/>
                  <a:satMod val="115000"/>
                </a:srgb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6" name="圆角矩形 5"/>
          <p:cNvSpPr/>
          <p:nvPr/>
        </p:nvSpPr>
        <p:spPr>
          <a:xfrm>
            <a:off x="3342593" y="1656085"/>
            <a:ext cx="2273649" cy="5644404"/>
          </a:xfrm>
          <a:custGeom>
            <a:avLst/>
            <a:gdLst/>
            <a:ahLst/>
            <a:cxnLst/>
            <a:rect l="l" t="t" r="r" b="b"/>
            <a:pathLst>
              <a:path w="2088232" h="4968552">
                <a:moveTo>
                  <a:pt x="348046" y="0"/>
                </a:moveTo>
                <a:lnTo>
                  <a:pt x="1740186" y="0"/>
                </a:lnTo>
                <a:cubicBezTo>
                  <a:pt x="1932406" y="0"/>
                  <a:pt x="2088232" y="155826"/>
                  <a:pt x="2088232" y="348046"/>
                </a:cubicBezTo>
                <a:lnTo>
                  <a:pt x="2088232" y="4965280"/>
                </a:lnTo>
                <a:lnTo>
                  <a:pt x="2014428" y="4838031"/>
                </a:lnTo>
                <a:lnTo>
                  <a:pt x="1938726" y="4968552"/>
                </a:lnTo>
                <a:lnTo>
                  <a:pt x="1872033" y="4968552"/>
                </a:lnTo>
                <a:lnTo>
                  <a:pt x="1796331" y="4838031"/>
                </a:lnTo>
                <a:lnTo>
                  <a:pt x="1720629" y="4968552"/>
                </a:lnTo>
                <a:lnTo>
                  <a:pt x="1653936" y="4968552"/>
                </a:lnTo>
                <a:lnTo>
                  <a:pt x="1578234" y="4838031"/>
                </a:lnTo>
                <a:lnTo>
                  <a:pt x="1502532" y="4968552"/>
                </a:lnTo>
                <a:lnTo>
                  <a:pt x="1435839" y="4968552"/>
                </a:lnTo>
                <a:lnTo>
                  <a:pt x="1360137" y="4838031"/>
                </a:lnTo>
                <a:lnTo>
                  <a:pt x="1284435" y="4968552"/>
                </a:lnTo>
                <a:lnTo>
                  <a:pt x="1217742" y="4968552"/>
                </a:lnTo>
                <a:lnTo>
                  <a:pt x="1142040" y="4838031"/>
                </a:lnTo>
                <a:lnTo>
                  <a:pt x="1066338" y="4968552"/>
                </a:lnTo>
                <a:lnTo>
                  <a:pt x="999645" y="4968552"/>
                </a:lnTo>
                <a:lnTo>
                  <a:pt x="923943" y="4838031"/>
                </a:lnTo>
                <a:lnTo>
                  <a:pt x="848241" y="4968552"/>
                </a:lnTo>
                <a:lnTo>
                  <a:pt x="781548" y="4968552"/>
                </a:lnTo>
                <a:lnTo>
                  <a:pt x="705846" y="4838031"/>
                </a:lnTo>
                <a:lnTo>
                  <a:pt x="630144" y="4968552"/>
                </a:lnTo>
                <a:lnTo>
                  <a:pt x="563451" y="4968552"/>
                </a:lnTo>
                <a:lnTo>
                  <a:pt x="487749" y="4838031"/>
                </a:lnTo>
                <a:lnTo>
                  <a:pt x="412047" y="4968552"/>
                </a:lnTo>
                <a:lnTo>
                  <a:pt x="345354" y="4968552"/>
                </a:lnTo>
                <a:lnTo>
                  <a:pt x="269652" y="4838031"/>
                </a:lnTo>
                <a:lnTo>
                  <a:pt x="193950" y="4968552"/>
                </a:lnTo>
                <a:lnTo>
                  <a:pt x="127257" y="4968552"/>
                </a:lnTo>
                <a:lnTo>
                  <a:pt x="51555" y="4838031"/>
                </a:lnTo>
                <a:lnTo>
                  <a:pt x="0" y="4926919"/>
                </a:lnTo>
                <a:lnTo>
                  <a:pt x="0" y="348046"/>
                </a:lnTo>
                <a:cubicBezTo>
                  <a:pt x="0" y="155826"/>
                  <a:pt x="155826" y="0"/>
                  <a:pt x="348046" y="0"/>
                </a:cubicBezTo>
                <a:close/>
              </a:path>
            </a:pathLst>
          </a:custGeom>
          <a:gradFill flip="none" rotWithShape="1">
            <a:gsLst>
              <a:gs pos="1000">
                <a:srgbClr val="D88A88"/>
              </a:gs>
              <a:gs pos="100000">
                <a:srgbClr val="C0504D">
                  <a:shade val="100000"/>
                  <a:satMod val="115000"/>
                </a:srgbClr>
              </a:gs>
            </a:gsLst>
            <a:path path="circle">
              <a:fillToRect l="50000" t="50000" r="50000" b="50000"/>
            </a:path>
            <a:tileRect/>
          </a:gradFill>
          <a:ln w="25400" cap="flat" cmpd="sng" algn="ctr">
            <a:solidFill>
              <a:srgbClr val="D88A88"/>
            </a:solidFill>
            <a:prstDash val="solid"/>
          </a:ln>
          <a:effectLst>
            <a:outerShdw blurRad="177800" dist="76200" dir="12000000" algn="tr" rotWithShape="0">
              <a:prstClr val="black">
                <a:alpha val="31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7" name="TextBox 26"/>
          <p:cNvSpPr txBox="1"/>
          <p:nvPr/>
        </p:nvSpPr>
        <p:spPr>
          <a:xfrm>
            <a:off x="3832836" y="1860665"/>
            <a:ext cx="1293163" cy="22569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rPr>
              <a:t>B</a:t>
            </a:r>
            <a:endParaRPr lang="zh-CN" altLang="en-US"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endParaRPr>
          </a:p>
        </p:txBody>
      </p:sp>
      <p:sp>
        <p:nvSpPr>
          <p:cNvPr id="28" name="椭圆 27"/>
          <p:cNvSpPr/>
          <p:nvPr/>
        </p:nvSpPr>
        <p:spPr>
          <a:xfrm>
            <a:off x="3968477" y="2032258"/>
            <a:ext cx="196005" cy="195987"/>
          </a:xfrm>
          <a:prstGeom prst="ellipse">
            <a:avLst/>
          </a:prstGeom>
          <a:solidFill>
            <a:sysClr val="window" lastClr="FFFFFF"/>
          </a:solidFill>
          <a:ln w="25400" cap="flat" cmpd="sng" algn="ctr">
            <a:solidFill>
              <a:sysClr val="windowText" lastClr="000000">
                <a:lumMod val="65000"/>
                <a:lumOff val="35000"/>
              </a:sysClr>
            </a:solidFill>
            <a:prstDash val="solid"/>
          </a:ln>
          <a:effectLst>
            <a:innerShdw blurRad="114300">
              <a:prstClr val="black"/>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9" name="矩形 28"/>
          <p:cNvSpPr/>
          <p:nvPr/>
        </p:nvSpPr>
        <p:spPr>
          <a:xfrm>
            <a:off x="4031688" y="1656086"/>
            <a:ext cx="98002" cy="474165"/>
          </a:xfrm>
          <a:prstGeom prst="rect">
            <a:avLst/>
          </a:prstGeom>
          <a:gradFill flip="none" rotWithShape="1">
            <a:gsLst>
              <a:gs pos="62000">
                <a:srgbClr val="674313"/>
              </a:gs>
              <a:gs pos="0">
                <a:srgbClr val="A2702E">
                  <a:shade val="30000"/>
                  <a:satMod val="115000"/>
                </a:srgbClr>
              </a:gs>
              <a:gs pos="20000">
                <a:srgbClr val="A2702E">
                  <a:shade val="67500"/>
                  <a:satMod val="115000"/>
                </a:srgbClr>
              </a:gs>
              <a:gs pos="38000">
                <a:srgbClr val="A16A22"/>
              </a:gs>
              <a:gs pos="100000">
                <a:srgbClr val="A2702E">
                  <a:shade val="100000"/>
                  <a:satMod val="115000"/>
                </a:srgb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0" name="圆角矩形 5"/>
          <p:cNvSpPr/>
          <p:nvPr/>
        </p:nvSpPr>
        <p:spPr>
          <a:xfrm>
            <a:off x="5973911" y="1656085"/>
            <a:ext cx="2273649" cy="5644404"/>
          </a:xfrm>
          <a:custGeom>
            <a:avLst/>
            <a:gdLst/>
            <a:ahLst/>
            <a:cxnLst/>
            <a:rect l="l" t="t" r="r" b="b"/>
            <a:pathLst>
              <a:path w="2088232" h="4968552">
                <a:moveTo>
                  <a:pt x="348046" y="0"/>
                </a:moveTo>
                <a:lnTo>
                  <a:pt x="1740186" y="0"/>
                </a:lnTo>
                <a:cubicBezTo>
                  <a:pt x="1932406" y="0"/>
                  <a:pt x="2088232" y="155826"/>
                  <a:pt x="2088232" y="348046"/>
                </a:cubicBezTo>
                <a:lnTo>
                  <a:pt x="2088232" y="4965280"/>
                </a:lnTo>
                <a:lnTo>
                  <a:pt x="2014428" y="4838031"/>
                </a:lnTo>
                <a:lnTo>
                  <a:pt x="1938726" y="4968552"/>
                </a:lnTo>
                <a:lnTo>
                  <a:pt x="1872033" y="4968552"/>
                </a:lnTo>
                <a:lnTo>
                  <a:pt x="1796331" y="4838031"/>
                </a:lnTo>
                <a:lnTo>
                  <a:pt x="1720629" y="4968552"/>
                </a:lnTo>
                <a:lnTo>
                  <a:pt x="1653936" y="4968552"/>
                </a:lnTo>
                <a:lnTo>
                  <a:pt x="1578234" y="4838031"/>
                </a:lnTo>
                <a:lnTo>
                  <a:pt x="1502532" y="4968552"/>
                </a:lnTo>
                <a:lnTo>
                  <a:pt x="1435839" y="4968552"/>
                </a:lnTo>
                <a:lnTo>
                  <a:pt x="1360137" y="4838031"/>
                </a:lnTo>
                <a:lnTo>
                  <a:pt x="1284435" y="4968552"/>
                </a:lnTo>
                <a:lnTo>
                  <a:pt x="1217742" y="4968552"/>
                </a:lnTo>
                <a:lnTo>
                  <a:pt x="1142040" y="4838031"/>
                </a:lnTo>
                <a:lnTo>
                  <a:pt x="1066338" y="4968552"/>
                </a:lnTo>
                <a:lnTo>
                  <a:pt x="999645" y="4968552"/>
                </a:lnTo>
                <a:lnTo>
                  <a:pt x="923943" y="4838031"/>
                </a:lnTo>
                <a:lnTo>
                  <a:pt x="848241" y="4968552"/>
                </a:lnTo>
                <a:lnTo>
                  <a:pt x="781548" y="4968552"/>
                </a:lnTo>
                <a:lnTo>
                  <a:pt x="705846" y="4838031"/>
                </a:lnTo>
                <a:lnTo>
                  <a:pt x="630144" y="4968552"/>
                </a:lnTo>
                <a:lnTo>
                  <a:pt x="563451" y="4968552"/>
                </a:lnTo>
                <a:lnTo>
                  <a:pt x="487749" y="4838031"/>
                </a:lnTo>
                <a:lnTo>
                  <a:pt x="412047" y="4968552"/>
                </a:lnTo>
                <a:lnTo>
                  <a:pt x="345354" y="4968552"/>
                </a:lnTo>
                <a:lnTo>
                  <a:pt x="269652" y="4838031"/>
                </a:lnTo>
                <a:lnTo>
                  <a:pt x="193950" y="4968552"/>
                </a:lnTo>
                <a:lnTo>
                  <a:pt x="127257" y="4968552"/>
                </a:lnTo>
                <a:lnTo>
                  <a:pt x="51555" y="4838031"/>
                </a:lnTo>
                <a:lnTo>
                  <a:pt x="0" y="4926919"/>
                </a:lnTo>
                <a:lnTo>
                  <a:pt x="0" y="348046"/>
                </a:lnTo>
                <a:cubicBezTo>
                  <a:pt x="0" y="155826"/>
                  <a:pt x="155826" y="0"/>
                  <a:pt x="348046" y="0"/>
                </a:cubicBezTo>
                <a:close/>
              </a:path>
            </a:pathLst>
          </a:custGeom>
          <a:gradFill flip="none" rotWithShape="1">
            <a:gsLst>
              <a:gs pos="0">
                <a:srgbClr val="B9D08C"/>
              </a:gs>
              <a:gs pos="100000">
                <a:srgbClr val="9BBB59">
                  <a:shade val="100000"/>
                  <a:satMod val="115000"/>
                </a:srgbClr>
              </a:gs>
            </a:gsLst>
            <a:path path="circle">
              <a:fillToRect l="50000" t="50000" r="50000" b="50000"/>
            </a:path>
            <a:tileRect/>
          </a:gradFill>
          <a:ln w="25400" cap="flat" cmpd="sng" algn="ctr">
            <a:solidFill>
              <a:srgbClr val="B9D08C"/>
            </a:solidFill>
            <a:prstDash val="solid"/>
          </a:ln>
          <a:effectLst>
            <a:outerShdw blurRad="177800" dist="76200" dir="12000000" algn="tr" rotWithShape="0">
              <a:prstClr val="black">
                <a:alpha val="31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1" name="TextBox 30"/>
          <p:cNvSpPr txBox="1"/>
          <p:nvPr/>
        </p:nvSpPr>
        <p:spPr>
          <a:xfrm>
            <a:off x="6464154" y="1860665"/>
            <a:ext cx="1293163" cy="22569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rPr>
              <a:t>C</a:t>
            </a:r>
            <a:endParaRPr lang="zh-CN" altLang="en-US"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endParaRPr>
          </a:p>
        </p:txBody>
      </p:sp>
      <p:sp>
        <p:nvSpPr>
          <p:cNvPr id="32" name="椭圆 31"/>
          <p:cNvSpPr/>
          <p:nvPr/>
        </p:nvSpPr>
        <p:spPr>
          <a:xfrm>
            <a:off x="6886534" y="2032258"/>
            <a:ext cx="196005" cy="195987"/>
          </a:xfrm>
          <a:prstGeom prst="ellipse">
            <a:avLst/>
          </a:prstGeom>
          <a:solidFill>
            <a:sysClr val="window" lastClr="FFFFFF"/>
          </a:solidFill>
          <a:ln w="25400" cap="flat" cmpd="sng" algn="ctr">
            <a:solidFill>
              <a:sysClr val="windowText" lastClr="000000">
                <a:lumMod val="65000"/>
                <a:lumOff val="35000"/>
              </a:sysClr>
            </a:solidFill>
            <a:prstDash val="solid"/>
          </a:ln>
          <a:effectLst>
            <a:innerShdw blurRad="114300">
              <a:prstClr val="black"/>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3" name="矩形 32"/>
          <p:cNvSpPr/>
          <p:nvPr/>
        </p:nvSpPr>
        <p:spPr>
          <a:xfrm>
            <a:off x="6949746" y="1656086"/>
            <a:ext cx="98002" cy="474165"/>
          </a:xfrm>
          <a:prstGeom prst="rect">
            <a:avLst/>
          </a:prstGeom>
          <a:gradFill flip="none" rotWithShape="1">
            <a:gsLst>
              <a:gs pos="62000">
                <a:srgbClr val="674313"/>
              </a:gs>
              <a:gs pos="0">
                <a:srgbClr val="A2702E">
                  <a:shade val="30000"/>
                  <a:satMod val="115000"/>
                </a:srgbClr>
              </a:gs>
              <a:gs pos="20000">
                <a:srgbClr val="A2702E">
                  <a:shade val="67500"/>
                  <a:satMod val="115000"/>
                </a:srgbClr>
              </a:gs>
              <a:gs pos="38000">
                <a:srgbClr val="A16A22"/>
              </a:gs>
              <a:gs pos="100000">
                <a:srgbClr val="A2702E">
                  <a:shade val="100000"/>
                  <a:satMod val="115000"/>
                </a:srgb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4" name="TextBox 33"/>
          <p:cNvSpPr txBox="1"/>
          <p:nvPr/>
        </p:nvSpPr>
        <p:spPr>
          <a:xfrm>
            <a:off x="862149" y="4106758"/>
            <a:ext cx="2092179" cy="288632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85000"/>
                    <a:lumOff val="1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
        <p:nvSpPr>
          <p:cNvPr id="35" name="TextBox 34"/>
          <p:cNvSpPr txBox="1"/>
          <p:nvPr/>
        </p:nvSpPr>
        <p:spPr>
          <a:xfrm>
            <a:off x="3524063" y="4106756"/>
            <a:ext cx="2092179" cy="288632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85000"/>
                    <a:lumOff val="1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
        <p:nvSpPr>
          <p:cNvPr id="36" name="TextBox 35"/>
          <p:cNvSpPr txBox="1"/>
          <p:nvPr/>
        </p:nvSpPr>
        <p:spPr>
          <a:xfrm>
            <a:off x="6147967" y="4117571"/>
            <a:ext cx="2092179" cy="288632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85000"/>
                    <a:lumOff val="1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
        <p:nvSpPr>
          <p:cNvPr id="37" name="圆角矩形 5"/>
          <p:cNvSpPr/>
          <p:nvPr/>
        </p:nvSpPr>
        <p:spPr>
          <a:xfrm>
            <a:off x="8599956" y="1656085"/>
            <a:ext cx="2273649" cy="5644404"/>
          </a:xfrm>
          <a:custGeom>
            <a:avLst/>
            <a:gdLst/>
            <a:ahLst/>
            <a:cxnLst/>
            <a:rect l="l" t="t" r="r" b="b"/>
            <a:pathLst>
              <a:path w="2088232" h="4968552">
                <a:moveTo>
                  <a:pt x="348046" y="0"/>
                </a:moveTo>
                <a:lnTo>
                  <a:pt x="1740186" y="0"/>
                </a:lnTo>
                <a:cubicBezTo>
                  <a:pt x="1932406" y="0"/>
                  <a:pt x="2088232" y="155826"/>
                  <a:pt x="2088232" y="348046"/>
                </a:cubicBezTo>
                <a:lnTo>
                  <a:pt x="2088232" y="4965280"/>
                </a:lnTo>
                <a:lnTo>
                  <a:pt x="2014428" y="4838031"/>
                </a:lnTo>
                <a:lnTo>
                  <a:pt x="1938726" y="4968552"/>
                </a:lnTo>
                <a:lnTo>
                  <a:pt x="1872033" y="4968552"/>
                </a:lnTo>
                <a:lnTo>
                  <a:pt x="1796331" y="4838031"/>
                </a:lnTo>
                <a:lnTo>
                  <a:pt x="1720629" y="4968552"/>
                </a:lnTo>
                <a:lnTo>
                  <a:pt x="1653936" y="4968552"/>
                </a:lnTo>
                <a:lnTo>
                  <a:pt x="1578234" y="4838031"/>
                </a:lnTo>
                <a:lnTo>
                  <a:pt x="1502532" y="4968552"/>
                </a:lnTo>
                <a:lnTo>
                  <a:pt x="1435839" y="4968552"/>
                </a:lnTo>
                <a:lnTo>
                  <a:pt x="1360137" y="4838031"/>
                </a:lnTo>
                <a:lnTo>
                  <a:pt x="1284435" y="4968552"/>
                </a:lnTo>
                <a:lnTo>
                  <a:pt x="1217742" y="4968552"/>
                </a:lnTo>
                <a:lnTo>
                  <a:pt x="1142040" y="4838031"/>
                </a:lnTo>
                <a:lnTo>
                  <a:pt x="1066338" y="4968552"/>
                </a:lnTo>
                <a:lnTo>
                  <a:pt x="999645" y="4968552"/>
                </a:lnTo>
                <a:lnTo>
                  <a:pt x="923943" y="4838031"/>
                </a:lnTo>
                <a:lnTo>
                  <a:pt x="848241" y="4968552"/>
                </a:lnTo>
                <a:lnTo>
                  <a:pt x="781548" y="4968552"/>
                </a:lnTo>
                <a:lnTo>
                  <a:pt x="705846" y="4838031"/>
                </a:lnTo>
                <a:lnTo>
                  <a:pt x="630144" y="4968552"/>
                </a:lnTo>
                <a:lnTo>
                  <a:pt x="563451" y="4968552"/>
                </a:lnTo>
                <a:lnTo>
                  <a:pt x="487749" y="4838031"/>
                </a:lnTo>
                <a:lnTo>
                  <a:pt x="412047" y="4968552"/>
                </a:lnTo>
                <a:lnTo>
                  <a:pt x="345354" y="4968552"/>
                </a:lnTo>
                <a:lnTo>
                  <a:pt x="269652" y="4838031"/>
                </a:lnTo>
                <a:lnTo>
                  <a:pt x="193950" y="4968552"/>
                </a:lnTo>
                <a:lnTo>
                  <a:pt x="127257" y="4968552"/>
                </a:lnTo>
                <a:lnTo>
                  <a:pt x="51555" y="4838031"/>
                </a:lnTo>
                <a:lnTo>
                  <a:pt x="0" y="4926919"/>
                </a:lnTo>
                <a:lnTo>
                  <a:pt x="0" y="348046"/>
                </a:lnTo>
                <a:cubicBezTo>
                  <a:pt x="0" y="155826"/>
                  <a:pt x="155826" y="0"/>
                  <a:pt x="348046" y="0"/>
                </a:cubicBezTo>
                <a:close/>
              </a:path>
            </a:pathLst>
          </a:custGeom>
          <a:gradFill flip="none" rotWithShape="1">
            <a:gsLst>
              <a:gs pos="0">
                <a:srgbClr val="EFEF9B"/>
              </a:gs>
              <a:gs pos="100000">
                <a:srgbClr val="FFC000"/>
              </a:gs>
            </a:gsLst>
            <a:path path="circle">
              <a:fillToRect l="50000" t="50000" r="50000" b="50000"/>
            </a:path>
            <a:tileRect/>
          </a:gradFill>
          <a:ln w="25400" cap="flat" cmpd="sng" algn="ctr">
            <a:solidFill>
              <a:srgbClr val="FFD44B"/>
            </a:solidFill>
            <a:prstDash val="solid"/>
          </a:ln>
          <a:effectLst>
            <a:outerShdw blurRad="177800" dist="76200" dir="12000000" algn="tr" rotWithShape="0">
              <a:prstClr val="black">
                <a:alpha val="31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8" name="TextBox 37"/>
          <p:cNvSpPr txBox="1"/>
          <p:nvPr/>
        </p:nvSpPr>
        <p:spPr>
          <a:xfrm>
            <a:off x="9090199" y="1860665"/>
            <a:ext cx="1293163" cy="225690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rPr>
              <a:t>D</a:t>
            </a:r>
            <a:endParaRPr lang="zh-CN" altLang="en-US" sz="17400" dirty="0">
              <a:ln w="18415" cmpd="sng">
                <a:solidFill>
                  <a:sysClr val="window" lastClr="FFFFFF">
                    <a:lumMod val="95000"/>
                  </a:sysClr>
                </a:solidFill>
                <a:prstDash val="solid"/>
              </a:ln>
              <a:solidFill>
                <a:sysClr val="window" lastClr="FFFFFF"/>
              </a:solidFill>
              <a:effectLst>
                <a:outerShdw dist="88900" dir="5400000" algn="t" rotWithShape="0">
                  <a:prstClr val="black">
                    <a:alpha val="36000"/>
                  </a:prstClr>
                </a:outerShdw>
              </a:effectLst>
              <a:latin typeface="Arial Rounded MT Bold" pitchFamily="34" charset="0"/>
              <a:cs typeface="Times New Roman" pitchFamily="18" charset="0"/>
            </a:endParaRPr>
          </a:p>
        </p:txBody>
      </p:sp>
      <p:sp>
        <p:nvSpPr>
          <p:cNvPr id="39" name="椭圆 38"/>
          <p:cNvSpPr/>
          <p:nvPr/>
        </p:nvSpPr>
        <p:spPr>
          <a:xfrm>
            <a:off x="9512579" y="2032258"/>
            <a:ext cx="196005" cy="195987"/>
          </a:xfrm>
          <a:prstGeom prst="ellipse">
            <a:avLst/>
          </a:prstGeom>
          <a:solidFill>
            <a:sysClr val="window" lastClr="FFFFFF"/>
          </a:solidFill>
          <a:ln w="25400" cap="flat" cmpd="sng" algn="ctr">
            <a:solidFill>
              <a:sysClr val="windowText" lastClr="000000">
                <a:lumMod val="65000"/>
                <a:lumOff val="35000"/>
              </a:sysClr>
            </a:solidFill>
            <a:prstDash val="solid"/>
          </a:ln>
          <a:effectLst>
            <a:innerShdw blurRad="114300">
              <a:prstClr val="black"/>
            </a:inn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0" name="矩形 39"/>
          <p:cNvSpPr/>
          <p:nvPr/>
        </p:nvSpPr>
        <p:spPr>
          <a:xfrm>
            <a:off x="9575791" y="1656086"/>
            <a:ext cx="98002" cy="474165"/>
          </a:xfrm>
          <a:prstGeom prst="rect">
            <a:avLst/>
          </a:prstGeom>
          <a:gradFill flip="none" rotWithShape="1">
            <a:gsLst>
              <a:gs pos="62000">
                <a:srgbClr val="674313"/>
              </a:gs>
              <a:gs pos="0">
                <a:srgbClr val="A2702E">
                  <a:shade val="30000"/>
                  <a:satMod val="115000"/>
                </a:srgbClr>
              </a:gs>
              <a:gs pos="20000">
                <a:srgbClr val="A2702E">
                  <a:shade val="67500"/>
                  <a:satMod val="115000"/>
                </a:srgbClr>
              </a:gs>
              <a:gs pos="38000">
                <a:srgbClr val="A16A22"/>
              </a:gs>
              <a:gs pos="100000">
                <a:srgbClr val="A2702E">
                  <a:shade val="100000"/>
                  <a:satMod val="115000"/>
                </a:srgb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1" name="TextBox 40"/>
          <p:cNvSpPr txBox="1"/>
          <p:nvPr/>
        </p:nvSpPr>
        <p:spPr>
          <a:xfrm>
            <a:off x="8774012" y="4117571"/>
            <a:ext cx="2092179" cy="288632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85000"/>
                    <a:lumOff val="1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Tree>
    <p:extLst>
      <p:ext uri="{BB962C8B-B14F-4D97-AF65-F5344CB8AC3E}">
        <p14:creationId xmlns:p14="http://schemas.microsoft.com/office/powerpoint/2010/main" val="4103885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283" y="1263158"/>
            <a:ext cx="9155831" cy="6441599"/>
          </a:xfrm>
          <a:prstGeom prst="rect">
            <a:avLst/>
          </a:prstGeom>
        </p:spPr>
      </p:pic>
      <p:sp>
        <p:nvSpPr>
          <p:cNvPr id="10" name="TextBox 9"/>
          <p:cNvSpPr txBox="1"/>
          <p:nvPr/>
        </p:nvSpPr>
        <p:spPr>
          <a:xfrm flipH="1">
            <a:off x="1405754" y="2442607"/>
            <a:ext cx="2540679"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ysClr val="window" lastClr="FFFFFF"/>
                </a:solidFill>
                <a:latin typeface="Arial Rounded MT Bold" pitchFamily="34" charset="0"/>
                <a:cs typeface="Times New Roman" pitchFamily="18" charset="0"/>
              </a:rPr>
              <a:t>Your</a:t>
            </a:r>
            <a:r>
              <a:rPr lang="en-US" altLang="zh-CN" sz="2500" dirty="0">
                <a:solidFill>
                  <a:sysClr val="window" lastClr="FFFFFF"/>
                </a:solidFill>
                <a:latin typeface="Arial Rounded MT Bold" pitchFamily="34" charset="0"/>
                <a:cs typeface="Times New Roman" pitchFamily="18" charset="0"/>
              </a:rPr>
              <a:t>  </a:t>
            </a:r>
            <a:r>
              <a:rPr lang="en-US" altLang="zh-CN" sz="3500" dirty="0">
                <a:solidFill>
                  <a:sysClr val="window" lastClr="FFFFFF"/>
                </a:solidFill>
                <a:latin typeface="Arial Rounded MT Bold" pitchFamily="34" charset="0"/>
                <a:cs typeface="Times New Roman" pitchFamily="18" charset="0"/>
              </a:rPr>
              <a:t>text</a:t>
            </a:r>
            <a:endParaRPr lang="zh-CN" altLang="en-US" sz="3500" dirty="0">
              <a:solidFill>
                <a:sysClr val="window" lastClr="FFFFFF"/>
              </a:solidFill>
              <a:latin typeface="Arial Rounded MT Bold" pitchFamily="34" charset="0"/>
              <a:cs typeface="Times New Roman" pitchFamily="18" charset="0"/>
            </a:endParaRPr>
          </a:p>
        </p:txBody>
      </p:sp>
      <p:sp>
        <p:nvSpPr>
          <p:cNvPr id="11" name="TextBox 10"/>
          <p:cNvSpPr txBox="1"/>
          <p:nvPr/>
        </p:nvSpPr>
        <p:spPr>
          <a:xfrm rot="21594277" flipH="1">
            <a:off x="1769607" y="3390702"/>
            <a:ext cx="2174148" cy="3163327"/>
          </a:xfrm>
          <a:prstGeom prst="rect">
            <a:avLst/>
          </a:prstGeom>
          <a:noFill/>
        </p:spPr>
        <p:txBody>
          <a:bodyPr wrap="square" lIns="115214" tIns="57607" rIns="115214" bIns="57607" rtlCol="0">
            <a:spAutoFit/>
          </a:bodyPr>
          <a:lstStyle/>
          <a:p>
            <a:pPr>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a:t>
            </a:r>
          </a:p>
        </p:txBody>
      </p:sp>
      <p:sp>
        <p:nvSpPr>
          <p:cNvPr id="12" name="TextBox 11"/>
          <p:cNvSpPr txBox="1"/>
          <p:nvPr/>
        </p:nvSpPr>
        <p:spPr>
          <a:xfrm flipH="1">
            <a:off x="4309180" y="2624060"/>
            <a:ext cx="2540679"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ysClr val="window" lastClr="FFFFFF"/>
                </a:solidFill>
                <a:latin typeface="Arial Rounded MT Bold" pitchFamily="34" charset="0"/>
                <a:cs typeface="Times New Roman" pitchFamily="18" charset="0"/>
              </a:rPr>
              <a:t>Your</a:t>
            </a:r>
            <a:r>
              <a:rPr lang="en-US" altLang="zh-CN" sz="2500" dirty="0">
                <a:solidFill>
                  <a:sysClr val="window" lastClr="FFFFFF"/>
                </a:solidFill>
                <a:latin typeface="Arial Rounded MT Bold" pitchFamily="34" charset="0"/>
                <a:cs typeface="Times New Roman" pitchFamily="18" charset="0"/>
              </a:rPr>
              <a:t>  </a:t>
            </a:r>
            <a:r>
              <a:rPr lang="en-US" altLang="zh-CN" sz="3500" dirty="0">
                <a:solidFill>
                  <a:sysClr val="window" lastClr="FFFFFF"/>
                </a:solidFill>
                <a:latin typeface="Arial Rounded MT Bold" pitchFamily="34" charset="0"/>
                <a:cs typeface="Times New Roman" pitchFamily="18" charset="0"/>
              </a:rPr>
              <a:t>text</a:t>
            </a:r>
            <a:endParaRPr lang="zh-CN" altLang="en-US" sz="3500" dirty="0">
              <a:solidFill>
                <a:sysClr val="window" lastClr="FFFFFF"/>
              </a:solidFill>
              <a:latin typeface="Arial Rounded MT Bold" pitchFamily="34" charset="0"/>
              <a:cs typeface="Times New Roman" pitchFamily="18" charset="0"/>
            </a:endParaRPr>
          </a:p>
        </p:txBody>
      </p:sp>
      <p:sp>
        <p:nvSpPr>
          <p:cNvPr id="13" name="TextBox 12"/>
          <p:cNvSpPr txBox="1"/>
          <p:nvPr/>
        </p:nvSpPr>
        <p:spPr>
          <a:xfrm rot="21594277" flipH="1">
            <a:off x="4584064" y="3572155"/>
            <a:ext cx="2174148" cy="3163327"/>
          </a:xfrm>
          <a:prstGeom prst="rect">
            <a:avLst/>
          </a:prstGeom>
          <a:noFill/>
        </p:spPr>
        <p:txBody>
          <a:bodyPr wrap="square" lIns="115214" tIns="57607" rIns="115214" bIns="57607" rtlCol="0">
            <a:spAutoFit/>
          </a:bodyPr>
          <a:lstStyle/>
          <a:p>
            <a:pPr>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a:t>
            </a:r>
          </a:p>
        </p:txBody>
      </p:sp>
      <p:sp>
        <p:nvSpPr>
          <p:cNvPr id="14" name="TextBox 13"/>
          <p:cNvSpPr txBox="1"/>
          <p:nvPr/>
        </p:nvSpPr>
        <p:spPr>
          <a:xfrm flipH="1">
            <a:off x="7394173" y="2805514"/>
            <a:ext cx="2540679"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ysClr val="window" lastClr="FFFFFF"/>
                </a:solidFill>
                <a:latin typeface="Arial Rounded MT Bold" pitchFamily="34" charset="0"/>
                <a:cs typeface="Times New Roman" pitchFamily="18" charset="0"/>
              </a:rPr>
              <a:t>Your</a:t>
            </a:r>
            <a:r>
              <a:rPr lang="en-US" altLang="zh-CN" sz="2500" dirty="0">
                <a:solidFill>
                  <a:sysClr val="window" lastClr="FFFFFF"/>
                </a:solidFill>
                <a:latin typeface="Arial Rounded MT Bold" pitchFamily="34" charset="0"/>
                <a:cs typeface="Times New Roman" pitchFamily="18" charset="0"/>
              </a:rPr>
              <a:t>  </a:t>
            </a:r>
            <a:r>
              <a:rPr lang="en-US" altLang="zh-CN" sz="3500" dirty="0">
                <a:solidFill>
                  <a:sysClr val="window" lastClr="FFFFFF"/>
                </a:solidFill>
                <a:latin typeface="Arial Rounded MT Bold" pitchFamily="34" charset="0"/>
                <a:cs typeface="Times New Roman" pitchFamily="18" charset="0"/>
              </a:rPr>
              <a:t>text</a:t>
            </a:r>
            <a:endParaRPr lang="zh-CN" altLang="en-US" sz="3500" dirty="0">
              <a:solidFill>
                <a:sysClr val="window" lastClr="FFFFFF"/>
              </a:solidFill>
              <a:latin typeface="Arial Rounded MT Bold" pitchFamily="34" charset="0"/>
              <a:cs typeface="Times New Roman" pitchFamily="18" charset="0"/>
            </a:endParaRPr>
          </a:p>
        </p:txBody>
      </p:sp>
      <p:sp>
        <p:nvSpPr>
          <p:cNvPr id="15" name="TextBox 14"/>
          <p:cNvSpPr txBox="1"/>
          <p:nvPr/>
        </p:nvSpPr>
        <p:spPr>
          <a:xfrm rot="21594277" flipH="1">
            <a:off x="7669057" y="3753609"/>
            <a:ext cx="2174148" cy="3163327"/>
          </a:xfrm>
          <a:prstGeom prst="rect">
            <a:avLst/>
          </a:prstGeom>
          <a:noFill/>
        </p:spPr>
        <p:txBody>
          <a:bodyPr wrap="square" lIns="115214" tIns="57607" rIns="115214" bIns="57607" rtlCol="0">
            <a:spAutoFit/>
          </a:bodyPr>
          <a:lstStyle/>
          <a:p>
            <a:pPr>
              <a:defRPr/>
            </a:pPr>
            <a:r>
              <a:rPr lang="en-US" altLang="zh-CN"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a:t>
            </a:r>
          </a:p>
        </p:txBody>
      </p:sp>
    </p:spTree>
    <p:extLst>
      <p:ext uri="{BB962C8B-B14F-4D97-AF65-F5344CB8AC3E}">
        <p14:creationId xmlns:p14="http://schemas.microsoft.com/office/powerpoint/2010/main" val="1578619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36395">
            <a:off x="3831631" y="2167653"/>
            <a:ext cx="3474053" cy="2819363"/>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80502">
            <a:off x="295113" y="2119573"/>
            <a:ext cx="3474053" cy="2819363"/>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05224">
            <a:off x="7368150" y="2158363"/>
            <a:ext cx="3474053" cy="2819363"/>
          </a:xfrm>
          <a:prstGeom prst="rect">
            <a:avLst/>
          </a:prstGeom>
        </p:spPr>
      </p:pic>
      <p:sp>
        <p:nvSpPr>
          <p:cNvPr id="17" name="TextBox 16"/>
          <p:cNvSpPr txBox="1"/>
          <p:nvPr/>
        </p:nvSpPr>
        <p:spPr>
          <a:xfrm>
            <a:off x="1598134" y="5233489"/>
            <a:ext cx="2550893"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rgbClr val="D09E00"/>
                </a:solidFill>
                <a:latin typeface="Adidas Unity" pitchFamily="2" charset="0"/>
                <a:cs typeface="Times New Roman" pitchFamily="18" charset="0"/>
              </a:rPr>
              <a:t>YOUR text</a:t>
            </a:r>
            <a:endParaRPr lang="zh-CN" altLang="en-US" sz="3500" dirty="0">
              <a:solidFill>
                <a:srgbClr val="D09E00"/>
              </a:solidFill>
              <a:latin typeface="Adidas Unity" pitchFamily="2" charset="0"/>
              <a:cs typeface="Times New Roman" pitchFamily="18" charset="0"/>
            </a:endParaRPr>
          </a:p>
        </p:txBody>
      </p:sp>
      <p:sp>
        <p:nvSpPr>
          <p:cNvPr id="18" name="TextBox 17"/>
          <p:cNvSpPr txBox="1"/>
          <p:nvPr/>
        </p:nvSpPr>
        <p:spPr>
          <a:xfrm flipH="1">
            <a:off x="1470725" y="5755166"/>
            <a:ext cx="2747817" cy="1224335"/>
          </a:xfrm>
          <a:prstGeom prst="rect">
            <a:avLst/>
          </a:prstGeom>
          <a:noFill/>
        </p:spPr>
        <p:txBody>
          <a:bodyPr wrap="square" lIns="115214" tIns="57607" rIns="115214" bIns="57607" rtlCol="0">
            <a:spAutoFit/>
          </a:bodyPr>
          <a:lstStyle/>
          <a:p>
            <a:pPr>
              <a:defRPr/>
            </a:pPr>
            <a:r>
              <a:rPr lang="en-US" altLang="zh-CN" kern="0" dirty="0">
                <a:solidFill>
                  <a:srgbClr val="4B3C29"/>
                </a:solidFill>
                <a:ea typeface="微软雅黑" pitchFamily="34" charset="-122"/>
                <a:cs typeface="Arial" pitchFamily="34" charset="0"/>
              </a:rPr>
              <a:t>Click here to add your text. Click here to add your text. Click here to add your text. </a:t>
            </a:r>
          </a:p>
        </p:txBody>
      </p:sp>
      <p:sp>
        <p:nvSpPr>
          <p:cNvPr id="19" name="TextBox 18"/>
          <p:cNvSpPr txBox="1"/>
          <p:nvPr/>
        </p:nvSpPr>
        <p:spPr>
          <a:xfrm>
            <a:off x="5136802" y="5233489"/>
            <a:ext cx="2550893"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rgbClr val="9BBB59">
                    <a:lumMod val="75000"/>
                  </a:srgbClr>
                </a:solidFill>
                <a:latin typeface="Adidas Unity" pitchFamily="2" charset="0"/>
                <a:cs typeface="Times New Roman" pitchFamily="18" charset="0"/>
              </a:rPr>
              <a:t>YOUR text</a:t>
            </a:r>
            <a:endParaRPr lang="zh-CN" altLang="en-US" sz="3500" dirty="0">
              <a:solidFill>
                <a:srgbClr val="9BBB59">
                  <a:lumMod val="75000"/>
                </a:srgbClr>
              </a:solidFill>
              <a:latin typeface="Adidas Unity" pitchFamily="2" charset="0"/>
              <a:cs typeface="Times New Roman" pitchFamily="18" charset="0"/>
            </a:endParaRPr>
          </a:p>
        </p:txBody>
      </p:sp>
      <p:sp>
        <p:nvSpPr>
          <p:cNvPr id="20" name="TextBox 19"/>
          <p:cNvSpPr txBox="1"/>
          <p:nvPr/>
        </p:nvSpPr>
        <p:spPr>
          <a:xfrm flipH="1">
            <a:off x="5009393" y="5755166"/>
            <a:ext cx="2747817" cy="1224335"/>
          </a:xfrm>
          <a:prstGeom prst="rect">
            <a:avLst/>
          </a:prstGeom>
          <a:noFill/>
        </p:spPr>
        <p:txBody>
          <a:bodyPr wrap="square" lIns="115214" tIns="57607" rIns="115214" bIns="57607" rtlCol="0">
            <a:spAutoFit/>
          </a:bodyPr>
          <a:lstStyle/>
          <a:p>
            <a:pPr>
              <a:defRPr/>
            </a:pPr>
            <a:r>
              <a:rPr lang="en-US" altLang="zh-CN" kern="0" dirty="0">
                <a:solidFill>
                  <a:srgbClr val="4B3C29"/>
                </a:solidFill>
                <a:ea typeface="微软雅黑" pitchFamily="34" charset="-122"/>
                <a:cs typeface="Arial" pitchFamily="34" charset="0"/>
              </a:rPr>
              <a:t>Click here to add your text. Click here to add your text. Click here to add your text. </a:t>
            </a:r>
          </a:p>
        </p:txBody>
      </p:sp>
      <p:sp>
        <p:nvSpPr>
          <p:cNvPr id="21" name="TextBox 20"/>
          <p:cNvSpPr txBox="1"/>
          <p:nvPr/>
        </p:nvSpPr>
        <p:spPr>
          <a:xfrm>
            <a:off x="8675471" y="5233489"/>
            <a:ext cx="2550893" cy="550654"/>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3500" dirty="0">
                <a:solidFill>
                  <a:sysClr val="windowText" lastClr="000000">
                    <a:lumMod val="65000"/>
                    <a:lumOff val="35000"/>
                  </a:sysClr>
                </a:solidFill>
                <a:latin typeface="Adidas Unity" pitchFamily="2" charset="0"/>
                <a:cs typeface="Times New Roman" pitchFamily="18" charset="0"/>
              </a:rPr>
              <a:t>YOUR text</a:t>
            </a:r>
            <a:endParaRPr lang="zh-CN" altLang="en-US" sz="3500" dirty="0">
              <a:solidFill>
                <a:sysClr val="windowText" lastClr="000000">
                  <a:lumMod val="65000"/>
                  <a:lumOff val="35000"/>
                </a:sysClr>
              </a:solidFill>
              <a:latin typeface="Adidas Unity" pitchFamily="2" charset="0"/>
              <a:cs typeface="Times New Roman" pitchFamily="18" charset="0"/>
            </a:endParaRPr>
          </a:p>
        </p:txBody>
      </p:sp>
      <p:sp>
        <p:nvSpPr>
          <p:cNvPr id="22" name="TextBox 21"/>
          <p:cNvSpPr txBox="1"/>
          <p:nvPr/>
        </p:nvSpPr>
        <p:spPr>
          <a:xfrm flipH="1">
            <a:off x="8548061" y="5755166"/>
            <a:ext cx="2747817" cy="1224335"/>
          </a:xfrm>
          <a:prstGeom prst="rect">
            <a:avLst/>
          </a:prstGeom>
          <a:noFill/>
        </p:spPr>
        <p:txBody>
          <a:bodyPr wrap="square" lIns="115214" tIns="57607" rIns="115214" bIns="57607" rtlCol="0">
            <a:spAutoFit/>
          </a:bodyPr>
          <a:lstStyle/>
          <a:p>
            <a:pPr>
              <a:defRPr/>
            </a:pPr>
            <a:r>
              <a:rPr lang="en-US" altLang="zh-CN" kern="0" dirty="0">
                <a:solidFill>
                  <a:srgbClr val="4B3C29"/>
                </a:solidFill>
                <a:ea typeface="微软雅黑" pitchFamily="34" charset="-122"/>
                <a:cs typeface="Arial" pitchFamily="34" charset="0"/>
              </a:rPr>
              <a:t>Click here to add your text. Click here to add your text. Click here to add your text. </a:t>
            </a:r>
          </a:p>
        </p:txBody>
      </p:sp>
      <p:sp>
        <p:nvSpPr>
          <p:cNvPr id="23" name="TextBox 22"/>
          <p:cNvSpPr txBox="1"/>
          <p:nvPr/>
        </p:nvSpPr>
        <p:spPr>
          <a:xfrm>
            <a:off x="1315018" y="2730161"/>
            <a:ext cx="1636475" cy="1233153"/>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4500" dirty="0">
                <a:solidFill>
                  <a:srgbClr val="D09E00"/>
                </a:solidFill>
                <a:latin typeface="Adidas Unity" pitchFamily="2" charset="0"/>
                <a:cs typeface="Times New Roman" pitchFamily="18" charset="0"/>
              </a:rPr>
              <a:t>YOUR text</a:t>
            </a:r>
            <a:endParaRPr lang="zh-CN" altLang="en-US" sz="4500" dirty="0">
              <a:solidFill>
                <a:srgbClr val="D09E00"/>
              </a:solidFill>
              <a:latin typeface="Adidas Unity" pitchFamily="2" charset="0"/>
              <a:cs typeface="Times New Roman" pitchFamily="18" charset="0"/>
            </a:endParaRPr>
          </a:p>
        </p:txBody>
      </p:sp>
      <p:sp>
        <p:nvSpPr>
          <p:cNvPr id="24" name="TextBox 23"/>
          <p:cNvSpPr txBox="1"/>
          <p:nvPr/>
        </p:nvSpPr>
        <p:spPr>
          <a:xfrm>
            <a:off x="4672216" y="2706489"/>
            <a:ext cx="1636475" cy="1233153"/>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4500" dirty="0">
                <a:solidFill>
                  <a:srgbClr val="9BBB59">
                    <a:lumMod val="75000"/>
                  </a:srgbClr>
                </a:solidFill>
                <a:latin typeface="Adidas Unity" pitchFamily="2" charset="0"/>
                <a:cs typeface="Times New Roman" pitchFamily="18" charset="0"/>
              </a:rPr>
              <a:t>YOUR text</a:t>
            </a:r>
            <a:endParaRPr lang="zh-CN" altLang="en-US" sz="4500" dirty="0">
              <a:solidFill>
                <a:srgbClr val="9BBB59">
                  <a:lumMod val="75000"/>
                </a:srgbClr>
              </a:solidFill>
              <a:latin typeface="Adidas Unity" pitchFamily="2" charset="0"/>
              <a:cs typeface="Times New Roman" pitchFamily="18" charset="0"/>
            </a:endParaRPr>
          </a:p>
        </p:txBody>
      </p:sp>
      <p:sp>
        <p:nvSpPr>
          <p:cNvPr id="25" name="TextBox 24"/>
          <p:cNvSpPr txBox="1"/>
          <p:nvPr/>
        </p:nvSpPr>
        <p:spPr>
          <a:xfrm>
            <a:off x="8314441" y="2706488"/>
            <a:ext cx="1636475" cy="1233153"/>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1152144" fontAlgn="auto">
              <a:spcBef>
                <a:spcPts val="0"/>
              </a:spcBef>
              <a:spcAft>
                <a:spcPts val="0"/>
              </a:spcAft>
              <a:defRPr/>
            </a:pPr>
            <a:r>
              <a:rPr lang="en-US" altLang="zh-CN" sz="4500" dirty="0">
                <a:solidFill>
                  <a:sysClr val="windowText" lastClr="000000">
                    <a:lumMod val="65000"/>
                    <a:lumOff val="35000"/>
                  </a:sysClr>
                </a:solidFill>
                <a:latin typeface="Adidas Unity" pitchFamily="2" charset="0"/>
                <a:cs typeface="Times New Roman" pitchFamily="18" charset="0"/>
              </a:rPr>
              <a:t>YOUR text</a:t>
            </a:r>
            <a:endParaRPr lang="zh-CN" altLang="en-US" sz="4500" dirty="0">
              <a:solidFill>
                <a:sysClr val="windowText" lastClr="000000">
                  <a:lumMod val="65000"/>
                  <a:lumOff val="35000"/>
                </a:sysClr>
              </a:solidFill>
              <a:latin typeface="Adidas Unity" pitchFamily="2" charset="0"/>
              <a:cs typeface="Times New Roman" pitchFamily="18" charset="0"/>
            </a:endParaRPr>
          </a:p>
        </p:txBody>
      </p:sp>
    </p:spTree>
    <p:extLst>
      <p:ext uri="{BB962C8B-B14F-4D97-AF65-F5344CB8AC3E}">
        <p14:creationId xmlns:p14="http://schemas.microsoft.com/office/powerpoint/2010/main" val="4129393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1016</Words>
  <Application>Microsoft Office PowerPoint</Application>
  <PresentationFormat>自定义</PresentationFormat>
  <Paragraphs>89</Paragraphs>
  <Slides>8</Slides>
  <Notes>0</Notes>
  <HiddenSlides>0</HiddenSlides>
  <MMClips>0</MMClips>
  <ScaleCrop>false</ScaleCrop>
  <HeadingPairs>
    <vt:vector size="4" baseType="variant">
      <vt:variant>
        <vt:lpstr>主题</vt:lpstr>
      </vt:variant>
      <vt:variant>
        <vt:i4>2</vt:i4>
      </vt:variant>
      <vt:variant>
        <vt:lpstr>幻灯片标题</vt:lpstr>
      </vt:variant>
      <vt:variant>
        <vt:i4>8</vt:i4>
      </vt:variant>
    </vt:vector>
  </HeadingPairs>
  <TitlesOfParts>
    <vt:vector size="1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2019-08-30T15:02:15Z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