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12"/>
  </p:notesMasterIdLst>
  <p:handoutMasterIdLst>
    <p:handoutMasterId r:id="rId13"/>
  </p:handoutMasterIdLst>
  <p:sldIdLst>
    <p:sldId id="462" r:id="rId3"/>
    <p:sldId id="461" r:id="rId4"/>
    <p:sldId id="463" r:id="rId5"/>
    <p:sldId id="464" r:id="rId6"/>
    <p:sldId id="465" r:id="rId7"/>
    <p:sldId id="466" r:id="rId8"/>
    <p:sldId id="467" r:id="rId9"/>
    <p:sldId id="469" r:id="rId10"/>
    <p:sldId id="359" r:id="rId11"/>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310" y="-4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2019/8/30</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2445" y="2160141"/>
            <a:ext cx="2467236" cy="4392488"/>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1440000" rIns="360000" bIns="900000" numCol="1" spcCol="0" rtlCol="0" fromWordArt="0" anchor="t" anchorCtr="0" forceAA="0" compatLnSpc="1">
            <a:prstTxWarp prst="textNoShape">
              <a:avLst/>
            </a:prstTxWarp>
            <a:no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在这里填写内容详情在这里填写内容详情在这里填写内容详情在这里填写内容详情在这里填写内容</a:t>
            </a:r>
            <a:r>
              <a:rPr lang="zh-CN" altLang="en-US" sz="1200" dirty="0" smtClean="0">
                <a:solidFill>
                  <a:schemeClr val="bg1"/>
                </a:solidFill>
                <a:latin typeface="微软雅黑" panose="020B0503020204020204" pitchFamily="34" charset="-122"/>
                <a:ea typeface="微软雅黑" panose="020B0503020204020204" pitchFamily="34" charset="-122"/>
              </a:rPr>
              <a:t>详情</a:t>
            </a:r>
            <a:r>
              <a:rPr lang="zh-CN" altLang="en-US" sz="1200" dirty="0">
                <a:solidFill>
                  <a:schemeClr val="bg1"/>
                </a:solidFill>
                <a:latin typeface="微软雅黑" panose="020B0503020204020204" pitchFamily="34" charset="-122"/>
                <a:ea typeface="微软雅黑" panose="020B0503020204020204" pitchFamily="34" charset="-122"/>
              </a:rPr>
              <a:t>在这里填写内容详情在这里填写内容</a:t>
            </a:r>
            <a:r>
              <a:rPr lang="zh-CN" altLang="en-US" sz="1200" dirty="0" smtClean="0">
                <a:solidFill>
                  <a:schemeClr val="bg1"/>
                </a:solidFill>
                <a:latin typeface="微软雅黑" panose="020B0503020204020204" pitchFamily="34" charset="-122"/>
                <a:ea typeface="微软雅黑" panose="020B0503020204020204" pitchFamily="34" charset="-122"/>
              </a:rPr>
              <a:t>详情</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3185045" y="2160141"/>
            <a:ext cx="2467236" cy="4392488"/>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1440000" rIns="360000" bIns="900000" numCol="1" spcCol="0" rtlCol="0" fromWordArt="0" anchor="t" anchorCtr="0" forceAA="0" compatLnSpc="1">
            <a:prstTxWarp prst="textNoShape">
              <a:avLst/>
            </a:prstTxWarp>
            <a:no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在这里填写内容详情在这里填写内容详情在这里填写内容详情在这里填写内容详情在这里填写内容详情在这里填写内容详情在这里填写内容</a:t>
            </a:r>
            <a:r>
              <a:rPr lang="zh-CN" altLang="en-US" sz="1200" dirty="0" smtClean="0">
                <a:solidFill>
                  <a:schemeClr val="bg1"/>
                </a:solidFill>
                <a:latin typeface="微软雅黑" panose="020B0503020204020204" pitchFamily="34" charset="-122"/>
                <a:ea typeface="微软雅黑" panose="020B0503020204020204" pitchFamily="34" charset="-122"/>
              </a:rPr>
              <a:t>详情</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5937645" y="2160141"/>
            <a:ext cx="2467236" cy="4392488"/>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1440000" rIns="360000" bIns="900000" numCol="1" spcCol="0" rtlCol="0" fromWordArt="0" anchor="t" anchorCtr="0" forceAA="0" compatLnSpc="1">
            <a:prstTxWarp prst="textNoShape">
              <a:avLst/>
            </a:prstTxWarp>
            <a:no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在这里填写内容详情在这里填写内容详情在这里填写内容详情在这里填写内容详情在这里填写内容详情在这里填写内容详情在这里填写内容</a:t>
            </a:r>
            <a:r>
              <a:rPr lang="zh-CN" altLang="en-US" sz="1200" dirty="0" smtClean="0">
                <a:solidFill>
                  <a:schemeClr val="bg1"/>
                </a:solidFill>
                <a:latin typeface="微软雅黑" panose="020B0503020204020204" pitchFamily="34" charset="-122"/>
                <a:ea typeface="微软雅黑" panose="020B0503020204020204" pitchFamily="34" charset="-122"/>
              </a:rPr>
              <a:t>详情</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8690245" y="2160141"/>
            <a:ext cx="2467236" cy="4392488"/>
          </a:xfrm>
          <a:prstGeom prst="rect">
            <a:avLst/>
          </a:prstGeom>
          <a:solidFill>
            <a:srgbClr val="6E6E6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0" tIns="1440000" rIns="360000" bIns="900000" numCol="1" spcCol="0" rtlCol="0" fromWordArt="0" anchor="t" anchorCtr="0" forceAA="0" compatLnSpc="1">
            <a:prstTxWarp prst="textNoShape">
              <a:avLst/>
            </a:prstTxWarp>
            <a:no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在这里填写内容详情在这里填写内容详情在这里填写内容详情在这里填写内容详情在这里填写内容详情在这里填写内容详情在这里填写内容</a:t>
            </a:r>
            <a:r>
              <a:rPr lang="zh-CN" altLang="en-US" sz="1200" dirty="0" smtClean="0">
                <a:solidFill>
                  <a:schemeClr val="bg1"/>
                </a:solidFill>
                <a:latin typeface="微软雅黑" panose="020B0503020204020204" pitchFamily="34" charset="-122"/>
                <a:ea typeface="微软雅黑" panose="020B0503020204020204" pitchFamily="34" charset="-122"/>
              </a:rPr>
              <a:t>详情</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432445" y="2160141"/>
            <a:ext cx="2467236" cy="404783"/>
          </a:xfrm>
          <a:prstGeom prst="rect">
            <a:avLst/>
          </a:prstGeom>
          <a:solidFill>
            <a:srgbClr val="A5C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3185045" y="2160141"/>
            <a:ext cx="2467236" cy="404783"/>
          </a:xfrm>
          <a:prstGeom prst="rect">
            <a:avLst/>
          </a:prstGeom>
          <a:solidFill>
            <a:srgbClr val="7CCB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937645" y="2160141"/>
            <a:ext cx="2467236" cy="404783"/>
          </a:xfrm>
          <a:prstGeom prst="rect">
            <a:avLst/>
          </a:prstGeom>
          <a:solidFill>
            <a:srgbClr val="10C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8690245" y="2160141"/>
            <a:ext cx="2467236" cy="40478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432445" y="5760542"/>
            <a:ext cx="2467236" cy="789556"/>
          </a:xfrm>
          <a:prstGeom prst="rect">
            <a:avLst/>
          </a:prstGeom>
          <a:solidFill>
            <a:srgbClr val="A5C2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a:t>
            </a:r>
            <a:r>
              <a:rPr lang="zh-CN" altLang="en-US" b="1" dirty="0">
                <a:solidFill>
                  <a:schemeClr val="bg1"/>
                </a:solidFill>
                <a:latin typeface="微软雅黑" panose="020B0503020204020204" pitchFamily="34" charset="-122"/>
                <a:ea typeface="微软雅黑" panose="020B0503020204020204" pitchFamily="34" charset="-122"/>
              </a:rPr>
              <a:t>内容</a:t>
            </a:r>
          </a:p>
        </p:txBody>
      </p:sp>
      <p:sp>
        <p:nvSpPr>
          <p:cNvPr id="12" name="矩形 11"/>
          <p:cNvSpPr/>
          <p:nvPr/>
        </p:nvSpPr>
        <p:spPr>
          <a:xfrm>
            <a:off x="3185045" y="5760542"/>
            <a:ext cx="2467236" cy="789556"/>
          </a:xfrm>
          <a:prstGeom prst="rect">
            <a:avLst/>
          </a:prstGeom>
          <a:solidFill>
            <a:srgbClr val="7CCB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添加内容</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5937645" y="5760542"/>
            <a:ext cx="2467236" cy="789556"/>
          </a:xfrm>
          <a:prstGeom prst="rect">
            <a:avLst/>
          </a:prstGeom>
          <a:solidFill>
            <a:srgbClr val="10CF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添加内容</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8690245" y="5760542"/>
            <a:ext cx="2467236" cy="789556"/>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添加内容</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15" name="Group 4"/>
          <p:cNvGrpSpPr>
            <a:grpSpLocks noChangeAspect="1"/>
          </p:cNvGrpSpPr>
          <p:nvPr/>
        </p:nvGrpSpPr>
        <p:grpSpPr bwMode="auto">
          <a:xfrm>
            <a:off x="4176861" y="2808213"/>
            <a:ext cx="498490" cy="449708"/>
            <a:chOff x="2691" y="1786"/>
            <a:chExt cx="327" cy="295"/>
          </a:xfrm>
          <a:solidFill>
            <a:schemeClr val="bg1"/>
          </a:solidFill>
        </p:grpSpPr>
        <p:sp>
          <p:nvSpPr>
            <p:cNvPr id="22" name="Freeform 6"/>
            <p:cNvSpPr>
              <a:spLocks noEditPoints="1"/>
            </p:cNvSpPr>
            <p:nvPr/>
          </p:nvSpPr>
          <p:spPr bwMode="auto">
            <a:xfrm>
              <a:off x="2691" y="1786"/>
              <a:ext cx="327" cy="295"/>
            </a:xfrm>
            <a:custGeom>
              <a:avLst/>
              <a:gdLst>
                <a:gd name="T0" fmla="*/ 68 w 136"/>
                <a:gd name="T1" fmla="*/ 0 h 123"/>
                <a:gd name="T2" fmla="*/ 119 w 136"/>
                <a:gd name="T3" fmla="*/ 0 h 123"/>
                <a:gd name="T4" fmla="*/ 132 w 136"/>
                <a:gd name="T5" fmla="*/ 6 h 123"/>
                <a:gd name="T6" fmla="*/ 136 w 136"/>
                <a:gd name="T7" fmla="*/ 17 h 123"/>
                <a:gd name="T8" fmla="*/ 136 w 136"/>
                <a:gd name="T9" fmla="*/ 18 h 123"/>
                <a:gd name="T10" fmla="*/ 136 w 136"/>
                <a:gd name="T11" fmla="*/ 106 h 123"/>
                <a:gd name="T12" fmla="*/ 129 w 136"/>
                <a:gd name="T13" fmla="*/ 120 h 123"/>
                <a:gd name="T14" fmla="*/ 119 w 136"/>
                <a:gd name="T15" fmla="*/ 123 h 123"/>
                <a:gd name="T16" fmla="*/ 75 w 136"/>
                <a:gd name="T17" fmla="*/ 123 h 123"/>
                <a:gd name="T18" fmla="*/ 17 w 136"/>
                <a:gd name="T19" fmla="*/ 123 h 123"/>
                <a:gd name="T20" fmla="*/ 3 w 136"/>
                <a:gd name="T21" fmla="*/ 116 h 123"/>
                <a:gd name="T22" fmla="*/ 0 w 136"/>
                <a:gd name="T23" fmla="*/ 106 h 123"/>
                <a:gd name="T24" fmla="*/ 0 w 136"/>
                <a:gd name="T25" fmla="*/ 18 h 123"/>
                <a:gd name="T26" fmla="*/ 10 w 136"/>
                <a:gd name="T27" fmla="*/ 2 h 123"/>
                <a:gd name="T28" fmla="*/ 17 w 136"/>
                <a:gd name="T29" fmla="*/ 0 h 123"/>
                <a:gd name="T30" fmla="*/ 68 w 136"/>
                <a:gd name="T31" fmla="*/ 0 h 123"/>
                <a:gd name="T32" fmla="*/ 68 w 136"/>
                <a:gd name="T33" fmla="*/ 116 h 123"/>
                <a:gd name="T34" fmla="*/ 119 w 136"/>
                <a:gd name="T35" fmla="*/ 116 h 123"/>
                <a:gd name="T36" fmla="*/ 121 w 136"/>
                <a:gd name="T37" fmla="*/ 116 h 123"/>
                <a:gd name="T38" fmla="*/ 129 w 136"/>
                <a:gd name="T39" fmla="*/ 106 h 123"/>
                <a:gd name="T40" fmla="*/ 129 w 136"/>
                <a:gd name="T41" fmla="*/ 18 h 123"/>
                <a:gd name="T42" fmla="*/ 129 w 136"/>
                <a:gd name="T43" fmla="*/ 15 h 123"/>
                <a:gd name="T44" fmla="*/ 119 w 136"/>
                <a:gd name="T45" fmla="*/ 7 h 123"/>
                <a:gd name="T46" fmla="*/ 17 w 136"/>
                <a:gd name="T47" fmla="*/ 7 h 123"/>
                <a:gd name="T48" fmla="*/ 7 w 136"/>
                <a:gd name="T49" fmla="*/ 18 h 123"/>
                <a:gd name="T50" fmla="*/ 7 w 136"/>
                <a:gd name="T51" fmla="*/ 106 h 123"/>
                <a:gd name="T52" fmla="*/ 8 w 136"/>
                <a:gd name="T53" fmla="*/ 110 h 123"/>
                <a:gd name="T54" fmla="*/ 17 w 136"/>
                <a:gd name="T55" fmla="*/ 116 h 123"/>
                <a:gd name="T56" fmla="*/ 68 w 136"/>
                <a:gd name="T57" fmla="*/ 11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6" h="123">
                  <a:moveTo>
                    <a:pt x="68" y="0"/>
                  </a:moveTo>
                  <a:cubicBezTo>
                    <a:pt x="85" y="0"/>
                    <a:pt x="102" y="0"/>
                    <a:pt x="119" y="0"/>
                  </a:cubicBezTo>
                  <a:cubicBezTo>
                    <a:pt x="124" y="0"/>
                    <a:pt x="129" y="2"/>
                    <a:pt x="132" y="6"/>
                  </a:cubicBezTo>
                  <a:cubicBezTo>
                    <a:pt x="135" y="9"/>
                    <a:pt x="136" y="13"/>
                    <a:pt x="136" y="17"/>
                  </a:cubicBezTo>
                  <a:cubicBezTo>
                    <a:pt x="136" y="17"/>
                    <a:pt x="136" y="17"/>
                    <a:pt x="136" y="18"/>
                  </a:cubicBezTo>
                  <a:cubicBezTo>
                    <a:pt x="136" y="47"/>
                    <a:pt x="136" y="77"/>
                    <a:pt x="136" y="106"/>
                  </a:cubicBezTo>
                  <a:cubicBezTo>
                    <a:pt x="136" y="112"/>
                    <a:pt x="134" y="117"/>
                    <a:pt x="129" y="120"/>
                  </a:cubicBezTo>
                  <a:cubicBezTo>
                    <a:pt x="126" y="122"/>
                    <a:pt x="123" y="123"/>
                    <a:pt x="119" y="123"/>
                  </a:cubicBezTo>
                  <a:cubicBezTo>
                    <a:pt x="104" y="123"/>
                    <a:pt x="90" y="123"/>
                    <a:pt x="75" y="123"/>
                  </a:cubicBezTo>
                  <a:cubicBezTo>
                    <a:pt x="56" y="123"/>
                    <a:pt x="37" y="123"/>
                    <a:pt x="17" y="123"/>
                  </a:cubicBezTo>
                  <a:cubicBezTo>
                    <a:pt x="11" y="123"/>
                    <a:pt x="7" y="121"/>
                    <a:pt x="3" y="116"/>
                  </a:cubicBezTo>
                  <a:cubicBezTo>
                    <a:pt x="1" y="113"/>
                    <a:pt x="0" y="110"/>
                    <a:pt x="0" y="106"/>
                  </a:cubicBezTo>
                  <a:cubicBezTo>
                    <a:pt x="0" y="77"/>
                    <a:pt x="0" y="47"/>
                    <a:pt x="0" y="18"/>
                  </a:cubicBezTo>
                  <a:cubicBezTo>
                    <a:pt x="0" y="11"/>
                    <a:pt x="3" y="5"/>
                    <a:pt x="10" y="2"/>
                  </a:cubicBezTo>
                  <a:cubicBezTo>
                    <a:pt x="12" y="1"/>
                    <a:pt x="15" y="0"/>
                    <a:pt x="17" y="0"/>
                  </a:cubicBezTo>
                  <a:cubicBezTo>
                    <a:pt x="34" y="0"/>
                    <a:pt x="51" y="0"/>
                    <a:pt x="68" y="0"/>
                  </a:cubicBezTo>
                  <a:close/>
                  <a:moveTo>
                    <a:pt x="68" y="116"/>
                  </a:moveTo>
                  <a:cubicBezTo>
                    <a:pt x="85" y="116"/>
                    <a:pt x="102" y="116"/>
                    <a:pt x="119" y="116"/>
                  </a:cubicBezTo>
                  <a:cubicBezTo>
                    <a:pt x="119" y="116"/>
                    <a:pt x="120" y="116"/>
                    <a:pt x="121" y="116"/>
                  </a:cubicBezTo>
                  <a:cubicBezTo>
                    <a:pt x="126" y="115"/>
                    <a:pt x="129" y="111"/>
                    <a:pt x="129" y="106"/>
                  </a:cubicBezTo>
                  <a:cubicBezTo>
                    <a:pt x="129" y="77"/>
                    <a:pt x="129" y="47"/>
                    <a:pt x="129" y="18"/>
                  </a:cubicBezTo>
                  <a:cubicBezTo>
                    <a:pt x="129" y="17"/>
                    <a:pt x="129" y="16"/>
                    <a:pt x="129" y="15"/>
                  </a:cubicBezTo>
                  <a:cubicBezTo>
                    <a:pt x="128" y="10"/>
                    <a:pt x="124" y="7"/>
                    <a:pt x="119" y="7"/>
                  </a:cubicBezTo>
                  <a:cubicBezTo>
                    <a:pt x="85" y="7"/>
                    <a:pt x="51" y="7"/>
                    <a:pt x="17" y="7"/>
                  </a:cubicBezTo>
                  <a:cubicBezTo>
                    <a:pt x="11" y="7"/>
                    <a:pt x="7" y="12"/>
                    <a:pt x="7" y="18"/>
                  </a:cubicBezTo>
                  <a:cubicBezTo>
                    <a:pt x="7" y="47"/>
                    <a:pt x="7" y="77"/>
                    <a:pt x="7" y="106"/>
                  </a:cubicBezTo>
                  <a:cubicBezTo>
                    <a:pt x="7" y="107"/>
                    <a:pt x="7" y="109"/>
                    <a:pt x="8" y="110"/>
                  </a:cubicBezTo>
                  <a:cubicBezTo>
                    <a:pt x="10" y="114"/>
                    <a:pt x="13" y="116"/>
                    <a:pt x="17" y="116"/>
                  </a:cubicBezTo>
                  <a:cubicBezTo>
                    <a:pt x="34" y="116"/>
                    <a:pt x="51" y="116"/>
                    <a:pt x="68"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
            <p:cNvSpPr>
              <a:spLocks noEditPoints="1"/>
            </p:cNvSpPr>
            <p:nvPr/>
          </p:nvSpPr>
          <p:spPr bwMode="auto">
            <a:xfrm>
              <a:off x="2732" y="1908"/>
              <a:ext cx="245" cy="132"/>
            </a:xfrm>
            <a:custGeom>
              <a:avLst/>
              <a:gdLst>
                <a:gd name="T0" fmla="*/ 51 w 102"/>
                <a:gd name="T1" fmla="*/ 55 h 55"/>
                <a:gd name="T2" fmla="*/ 4 w 102"/>
                <a:gd name="T3" fmla="*/ 55 h 55"/>
                <a:gd name="T4" fmla="*/ 2 w 102"/>
                <a:gd name="T5" fmla="*/ 55 h 55"/>
                <a:gd name="T6" fmla="*/ 0 w 102"/>
                <a:gd name="T7" fmla="*/ 52 h 55"/>
                <a:gd name="T8" fmla="*/ 0 w 102"/>
                <a:gd name="T9" fmla="*/ 45 h 55"/>
                <a:gd name="T10" fmla="*/ 1 w 102"/>
                <a:gd name="T11" fmla="*/ 43 h 55"/>
                <a:gd name="T12" fmla="*/ 17 w 102"/>
                <a:gd name="T13" fmla="*/ 29 h 55"/>
                <a:gd name="T14" fmla="*/ 27 w 102"/>
                <a:gd name="T15" fmla="*/ 25 h 55"/>
                <a:gd name="T16" fmla="*/ 38 w 102"/>
                <a:gd name="T17" fmla="*/ 26 h 55"/>
                <a:gd name="T18" fmla="*/ 47 w 102"/>
                <a:gd name="T19" fmla="*/ 31 h 55"/>
                <a:gd name="T20" fmla="*/ 54 w 102"/>
                <a:gd name="T21" fmla="*/ 34 h 55"/>
                <a:gd name="T22" fmla="*/ 58 w 102"/>
                <a:gd name="T23" fmla="*/ 35 h 55"/>
                <a:gd name="T24" fmla="*/ 64 w 102"/>
                <a:gd name="T25" fmla="*/ 32 h 55"/>
                <a:gd name="T26" fmla="*/ 70 w 102"/>
                <a:gd name="T27" fmla="*/ 24 h 55"/>
                <a:gd name="T28" fmla="*/ 77 w 102"/>
                <a:gd name="T29" fmla="*/ 13 h 55"/>
                <a:gd name="T30" fmla="*/ 98 w 102"/>
                <a:gd name="T31" fmla="*/ 1 h 55"/>
                <a:gd name="T32" fmla="*/ 102 w 102"/>
                <a:gd name="T33" fmla="*/ 4 h 55"/>
                <a:gd name="T34" fmla="*/ 102 w 102"/>
                <a:gd name="T35" fmla="*/ 12 h 55"/>
                <a:gd name="T36" fmla="*/ 102 w 102"/>
                <a:gd name="T37" fmla="*/ 51 h 55"/>
                <a:gd name="T38" fmla="*/ 100 w 102"/>
                <a:gd name="T39" fmla="*/ 55 h 55"/>
                <a:gd name="T40" fmla="*/ 98 w 102"/>
                <a:gd name="T41" fmla="*/ 55 h 55"/>
                <a:gd name="T42" fmla="*/ 51 w 102"/>
                <a:gd name="T43" fmla="*/ 55 h 55"/>
                <a:gd name="T44" fmla="*/ 7 w 102"/>
                <a:gd name="T45" fmla="*/ 48 h 55"/>
                <a:gd name="T46" fmla="*/ 95 w 102"/>
                <a:gd name="T47" fmla="*/ 48 h 55"/>
                <a:gd name="T48" fmla="*/ 95 w 102"/>
                <a:gd name="T49" fmla="*/ 9 h 55"/>
                <a:gd name="T50" fmla="*/ 95 w 102"/>
                <a:gd name="T51" fmla="*/ 9 h 55"/>
                <a:gd name="T52" fmla="*/ 95 w 102"/>
                <a:gd name="T53" fmla="*/ 9 h 55"/>
                <a:gd name="T54" fmla="*/ 80 w 102"/>
                <a:gd name="T55" fmla="*/ 20 h 55"/>
                <a:gd name="T56" fmla="*/ 74 w 102"/>
                <a:gd name="T57" fmla="*/ 30 h 55"/>
                <a:gd name="T58" fmla="*/ 68 w 102"/>
                <a:gd name="T59" fmla="*/ 37 h 55"/>
                <a:gd name="T60" fmla="*/ 58 w 102"/>
                <a:gd name="T61" fmla="*/ 42 h 55"/>
                <a:gd name="T62" fmla="*/ 45 w 102"/>
                <a:gd name="T63" fmla="*/ 38 h 55"/>
                <a:gd name="T64" fmla="*/ 37 w 102"/>
                <a:gd name="T65" fmla="*/ 33 h 55"/>
                <a:gd name="T66" fmla="*/ 28 w 102"/>
                <a:gd name="T67" fmla="*/ 31 h 55"/>
                <a:gd name="T68" fmla="*/ 21 w 102"/>
                <a:gd name="T69" fmla="*/ 34 h 55"/>
                <a:gd name="T70" fmla="*/ 8 w 102"/>
                <a:gd name="T71" fmla="*/ 45 h 55"/>
                <a:gd name="T72" fmla="*/ 7 w 102"/>
                <a:gd name="T73" fmla="*/ 4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2" h="55">
                  <a:moveTo>
                    <a:pt x="51" y="55"/>
                  </a:moveTo>
                  <a:cubicBezTo>
                    <a:pt x="35" y="55"/>
                    <a:pt x="20" y="55"/>
                    <a:pt x="4" y="55"/>
                  </a:cubicBezTo>
                  <a:cubicBezTo>
                    <a:pt x="3" y="55"/>
                    <a:pt x="3" y="55"/>
                    <a:pt x="2" y="55"/>
                  </a:cubicBezTo>
                  <a:cubicBezTo>
                    <a:pt x="1" y="55"/>
                    <a:pt x="0" y="54"/>
                    <a:pt x="0" y="52"/>
                  </a:cubicBezTo>
                  <a:cubicBezTo>
                    <a:pt x="0" y="50"/>
                    <a:pt x="0" y="47"/>
                    <a:pt x="0" y="45"/>
                  </a:cubicBezTo>
                  <a:cubicBezTo>
                    <a:pt x="0" y="44"/>
                    <a:pt x="0" y="43"/>
                    <a:pt x="1" y="43"/>
                  </a:cubicBezTo>
                  <a:cubicBezTo>
                    <a:pt x="5" y="37"/>
                    <a:pt x="11" y="32"/>
                    <a:pt x="17" y="29"/>
                  </a:cubicBezTo>
                  <a:cubicBezTo>
                    <a:pt x="20" y="27"/>
                    <a:pt x="23" y="25"/>
                    <a:pt x="27" y="25"/>
                  </a:cubicBezTo>
                  <a:cubicBezTo>
                    <a:pt x="31" y="24"/>
                    <a:pt x="34" y="25"/>
                    <a:pt x="38" y="26"/>
                  </a:cubicBezTo>
                  <a:cubicBezTo>
                    <a:pt x="41" y="28"/>
                    <a:pt x="44" y="30"/>
                    <a:pt x="47" y="31"/>
                  </a:cubicBezTo>
                  <a:cubicBezTo>
                    <a:pt x="49" y="33"/>
                    <a:pt x="51" y="34"/>
                    <a:pt x="54" y="34"/>
                  </a:cubicBezTo>
                  <a:cubicBezTo>
                    <a:pt x="55" y="35"/>
                    <a:pt x="57" y="35"/>
                    <a:pt x="58" y="35"/>
                  </a:cubicBezTo>
                  <a:cubicBezTo>
                    <a:pt x="61" y="35"/>
                    <a:pt x="63" y="34"/>
                    <a:pt x="64" y="32"/>
                  </a:cubicBezTo>
                  <a:cubicBezTo>
                    <a:pt x="66" y="29"/>
                    <a:pt x="68" y="26"/>
                    <a:pt x="70" y="24"/>
                  </a:cubicBezTo>
                  <a:cubicBezTo>
                    <a:pt x="72" y="20"/>
                    <a:pt x="74" y="16"/>
                    <a:pt x="77" y="13"/>
                  </a:cubicBezTo>
                  <a:cubicBezTo>
                    <a:pt x="83" y="7"/>
                    <a:pt x="90" y="3"/>
                    <a:pt x="98" y="1"/>
                  </a:cubicBezTo>
                  <a:cubicBezTo>
                    <a:pt x="100" y="0"/>
                    <a:pt x="102" y="2"/>
                    <a:pt x="102" y="4"/>
                  </a:cubicBezTo>
                  <a:cubicBezTo>
                    <a:pt x="102" y="7"/>
                    <a:pt x="102" y="10"/>
                    <a:pt x="102" y="12"/>
                  </a:cubicBezTo>
                  <a:cubicBezTo>
                    <a:pt x="102" y="25"/>
                    <a:pt x="102" y="38"/>
                    <a:pt x="102" y="51"/>
                  </a:cubicBezTo>
                  <a:cubicBezTo>
                    <a:pt x="102" y="53"/>
                    <a:pt x="101" y="55"/>
                    <a:pt x="100" y="55"/>
                  </a:cubicBezTo>
                  <a:cubicBezTo>
                    <a:pt x="99" y="55"/>
                    <a:pt x="99" y="55"/>
                    <a:pt x="98" y="55"/>
                  </a:cubicBezTo>
                  <a:cubicBezTo>
                    <a:pt x="82" y="55"/>
                    <a:pt x="67" y="55"/>
                    <a:pt x="51" y="55"/>
                  </a:cubicBezTo>
                  <a:close/>
                  <a:moveTo>
                    <a:pt x="7" y="48"/>
                  </a:moveTo>
                  <a:cubicBezTo>
                    <a:pt x="36" y="48"/>
                    <a:pt x="66" y="48"/>
                    <a:pt x="95" y="48"/>
                  </a:cubicBezTo>
                  <a:cubicBezTo>
                    <a:pt x="95" y="35"/>
                    <a:pt x="95" y="22"/>
                    <a:pt x="95" y="9"/>
                  </a:cubicBezTo>
                  <a:cubicBezTo>
                    <a:pt x="95" y="9"/>
                    <a:pt x="95" y="9"/>
                    <a:pt x="95" y="9"/>
                  </a:cubicBezTo>
                  <a:cubicBezTo>
                    <a:pt x="95" y="9"/>
                    <a:pt x="95" y="9"/>
                    <a:pt x="95" y="9"/>
                  </a:cubicBezTo>
                  <a:cubicBezTo>
                    <a:pt x="89" y="11"/>
                    <a:pt x="84" y="15"/>
                    <a:pt x="80" y="20"/>
                  </a:cubicBezTo>
                  <a:cubicBezTo>
                    <a:pt x="78" y="24"/>
                    <a:pt x="76" y="27"/>
                    <a:pt x="74" y="30"/>
                  </a:cubicBezTo>
                  <a:cubicBezTo>
                    <a:pt x="72" y="33"/>
                    <a:pt x="70" y="35"/>
                    <a:pt x="68" y="37"/>
                  </a:cubicBezTo>
                  <a:cubicBezTo>
                    <a:pt x="66" y="40"/>
                    <a:pt x="62" y="42"/>
                    <a:pt x="58" y="42"/>
                  </a:cubicBezTo>
                  <a:cubicBezTo>
                    <a:pt x="54" y="41"/>
                    <a:pt x="49" y="40"/>
                    <a:pt x="45" y="38"/>
                  </a:cubicBezTo>
                  <a:cubicBezTo>
                    <a:pt x="42" y="37"/>
                    <a:pt x="40" y="35"/>
                    <a:pt x="37" y="33"/>
                  </a:cubicBezTo>
                  <a:cubicBezTo>
                    <a:pt x="34" y="32"/>
                    <a:pt x="31" y="31"/>
                    <a:pt x="28" y="31"/>
                  </a:cubicBezTo>
                  <a:cubicBezTo>
                    <a:pt x="25" y="32"/>
                    <a:pt x="23" y="33"/>
                    <a:pt x="21" y="34"/>
                  </a:cubicBezTo>
                  <a:cubicBezTo>
                    <a:pt x="16" y="37"/>
                    <a:pt x="12" y="41"/>
                    <a:pt x="8" y="45"/>
                  </a:cubicBezTo>
                  <a:cubicBezTo>
                    <a:pt x="7" y="46"/>
                    <a:pt x="7" y="47"/>
                    <a:pt x="7"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9"/>
            <p:cNvSpPr>
              <a:spLocks noEditPoints="1"/>
            </p:cNvSpPr>
            <p:nvPr/>
          </p:nvSpPr>
          <p:spPr bwMode="auto">
            <a:xfrm>
              <a:off x="2780" y="1870"/>
              <a:ext cx="67" cy="65"/>
            </a:xfrm>
            <a:custGeom>
              <a:avLst/>
              <a:gdLst>
                <a:gd name="T0" fmla="*/ 14 w 28"/>
                <a:gd name="T1" fmla="*/ 27 h 27"/>
                <a:gd name="T2" fmla="*/ 0 w 28"/>
                <a:gd name="T3" fmla="*/ 13 h 27"/>
                <a:gd name="T4" fmla="*/ 14 w 28"/>
                <a:gd name="T5" fmla="*/ 0 h 27"/>
                <a:gd name="T6" fmla="*/ 28 w 28"/>
                <a:gd name="T7" fmla="*/ 13 h 27"/>
                <a:gd name="T8" fmla="*/ 14 w 28"/>
                <a:gd name="T9" fmla="*/ 27 h 27"/>
                <a:gd name="T10" fmla="*/ 14 w 28"/>
                <a:gd name="T11" fmla="*/ 20 h 27"/>
                <a:gd name="T12" fmla="*/ 21 w 28"/>
                <a:gd name="T13" fmla="*/ 13 h 27"/>
                <a:gd name="T14" fmla="*/ 14 w 28"/>
                <a:gd name="T15" fmla="*/ 6 h 27"/>
                <a:gd name="T16" fmla="*/ 7 w 28"/>
                <a:gd name="T17" fmla="*/ 13 h 27"/>
                <a:gd name="T18" fmla="*/ 14 w 28"/>
                <a:gd name="T19" fmla="*/ 2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7">
                  <a:moveTo>
                    <a:pt x="14" y="27"/>
                  </a:moveTo>
                  <a:cubicBezTo>
                    <a:pt x="6" y="27"/>
                    <a:pt x="0" y="21"/>
                    <a:pt x="0" y="13"/>
                  </a:cubicBezTo>
                  <a:cubicBezTo>
                    <a:pt x="0" y="6"/>
                    <a:pt x="7" y="0"/>
                    <a:pt x="14" y="0"/>
                  </a:cubicBezTo>
                  <a:cubicBezTo>
                    <a:pt x="22" y="0"/>
                    <a:pt x="28" y="6"/>
                    <a:pt x="28" y="13"/>
                  </a:cubicBezTo>
                  <a:cubicBezTo>
                    <a:pt x="28" y="21"/>
                    <a:pt x="21" y="27"/>
                    <a:pt x="14" y="27"/>
                  </a:cubicBezTo>
                  <a:close/>
                  <a:moveTo>
                    <a:pt x="14" y="20"/>
                  </a:moveTo>
                  <a:cubicBezTo>
                    <a:pt x="18" y="20"/>
                    <a:pt x="21" y="17"/>
                    <a:pt x="21" y="13"/>
                  </a:cubicBezTo>
                  <a:cubicBezTo>
                    <a:pt x="21" y="10"/>
                    <a:pt x="18" y="6"/>
                    <a:pt x="14" y="6"/>
                  </a:cubicBezTo>
                  <a:cubicBezTo>
                    <a:pt x="10" y="6"/>
                    <a:pt x="7" y="9"/>
                    <a:pt x="7" y="13"/>
                  </a:cubicBezTo>
                  <a:cubicBezTo>
                    <a:pt x="7" y="17"/>
                    <a:pt x="10" y="20"/>
                    <a:pt x="1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Freeform 16"/>
          <p:cNvSpPr>
            <a:spLocks noEditPoints="1"/>
          </p:cNvSpPr>
          <p:nvPr/>
        </p:nvSpPr>
        <p:spPr bwMode="auto">
          <a:xfrm>
            <a:off x="1440557" y="2808213"/>
            <a:ext cx="460901" cy="438954"/>
          </a:xfrm>
          <a:custGeom>
            <a:avLst/>
            <a:gdLst>
              <a:gd name="T0" fmla="*/ 156 w 311"/>
              <a:gd name="T1" fmla="*/ 297 h 297"/>
              <a:gd name="T2" fmla="*/ 48 w 311"/>
              <a:gd name="T3" fmla="*/ 297 h 297"/>
              <a:gd name="T4" fmla="*/ 16 w 311"/>
              <a:gd name="T5" fmla="*/ 284 h 297"/>
              <a:gd name="T6" fmla="*/ 0 w 311"/>
              <a:gd name="T7" fmla="*/ 247 h 297"/>
              <a:gd name="T8" fmla="*/ 0 w 311"/>
              <a:gd name="T9" fmla="*/ 88 h 297"/>
              <a:gd name="T10" fmla="*/ 23 w 311"/>
              <a:gd name="T11" fmla="*/ 50 h 297"/>
              <a:gd name="T12" fmla="*/ 42 w 311"/>
              <a:gd name="T13" fmla="*/ 45 h 297"/>
              <a:gd name="T14" fmla="*/ 54 w 311"/>
              <a:gd name="T15" fmla="*/ 45 h 297"/>
              <a:gd name="T16" fmla="*/ 72 w 311"/>
              <a:gd name="T17" fmla="*/ 32 h 297"/>
              <a:gd name="T18" fmla="*/ 82 w 311"/>
              <a:gd name="T19" fmla="*/ 12 h 297"/>
              <a:gd name="T20" fmla="*/ 91 w 311"/>
              <a:gd name="T21" fmla="*/ 2 h 297"/>
              <a:gd name="T22" fmla="*/ 98 w 311"/>
              <a:gd name="T23" fmla="*/ 0 h 297"/>
              <a:gd name="T24" fmla="*/ 208 w 311"/>
              <a:gd name="T25" fmla="*/ 0 h 297"/>
              <a:gd name="T26" fmla="*/ 216 w 311"/>
              <a:gd name="T27" fmla="*/ 1 h 297"/>
              <a:gd name="T28" fmla="*/ 229 w 311"/>
              <a:gd name="T29" fmla="*/ 11 h 297"/>
              <a:gd name="T30" fmla="*/ 240 w 311"/>
              <a:gd name="T31" fmla="*/ 32 h 297"/>
              <a:gd name="T32" fmla="*/ 261 w 311"/>
              <a:gd name="T33" fmla="*/ 45 h 297"/>
              <a:gd name="T34" fmla="*/ 281 w 311"/>
              <a:gd name="T35" fmla="*/ 47 h 297"/>
              <a:gd name="T36" fmla="*/ 304 w 311"/>
              <a:gd name="T37" fmla="*/ 65 h 297"/>
              <a:gd name="T38" fmla="*/ 311 w 311"/>
              <a:gd name="T39" fmla="*/ 89 h 297"/>
              <a:gd name="T40" fmla="*/ 311 w 311"/>
              <a:gd name="T41" fmla="*/ 246 h 297"/>
              <a:gd name="T42" fmla="*/ 302 w 311"/>
              <a:gd name="T43" fmla="*/ 277 h 297"/>
              <a:gd name="T44" fmla="*/ 265 w 311"/>
              <a:gd name="T45" fmla="*/ 297 h 297"/>
              <a:gd name="T46" fmla="*/ 156 w 311"/>
              <a:gd name="T47" fmla="*/ 297 h 297"/>
              <a:gd name="T48" fmla="*/ 156 w 311"/>
              <a:gd name="T49" fmla="*/ 82 h 297"/>
              <a:gd name="T50" fmla="*/ 74 w 311"/>
              <a:gd name="T51" fmla="*/ 163 h 297"/>
              <a:gd name="T52" fmla="*/ 156 w 311"/>
              <a:gd name="T53" fmla="*/ 245 h 297"/>
              <a:gd name="T54" fmla="*/ 237 w 311"/>
              <a:gd name="T55" fmla="*/ 163 h 297"/>
              <a:gd name="T56" fmla="*/ 156 w 311"/>
              <a:gd name="T57" fmla="*/ 82 h 297"/>
              <a:gd name="T58" fmla="*/ 259 w 311"/>
              <a:gd name="T59" fmla="*/ 82 h 297"/>
              <a:gd name="T60" fmla="*/ 252 w 311"/>
              <a:gd name="T61" fmla="*/ 75 h 297"/>
              <a:gd name="T62" fmla="*/ 245 w 311"/>
              <a:gd name="T63" fmla="*/ 82 h 297"/>
              <a:gd name="T64" fmla="*/ 252 w 311"/>
              <a:gd name="T65" fmla="*/ 89 h 297"/>
              <a:gd name="T66" fmla="*/ 259 w 311"/>
              <a:gd name="T67" fmla="*/ 8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1" h="297">
                <a:moveTo>
                  <a:pt x="156" y="297"/>
                </a:moveTo>
                <a:cubicBezTo>
                  <a:pt x="120" y="297"/>
                  <a:pt x="84" y="297"/>
                  <a:pt x="48" y="297"/>
                </a:cubicBezTo>
                <a:cubicBezTo>
                  <a:pt x="35" y="297"/>
                  <a:pt x="25" y="292"/>
                  <a:pt x="16" y="284"/>
                </a:cubicBezTo>
                <a:cubicBezTo>
                  <a:pt x="5" y="274"/>
                  <a:pt x="0" y="262"/>
                  <a:pt x="0" y="247"/>
                </a:cubicBezTo>
                <a:cubicBezTo>
                  <a:pt x="0" y="194"/>
                  <a:pt x="0" y="141"/>
                  <a:pt x="0" y="88"/>
                </a:cubicBezTo>
                <a:cubicBezTo>
                  <a:pt x="0" y="71"/>
                  <a:pt x="8" y="58"/>
                  <a:pt x="23" y="50"/>
                </a:cubicBezTo>
                <a:cubicBezTo>
                  <a:pt x="29" y="47"/>
                  <a:pt x="35" y="45"/>
                  <a:pt x="42" y="45"/>
                </a:cubicBezTo>
                <a:cubicBezTo>
                  <a:pt x="46" y="45"/>
                  <a:pt x="50" y="45"/>
                  <a:pt x="54" y="45"/>
                </a:cubicBezTo>
                <a:cubicBezTo>
                  <a:pt x="62" y="44"/>
                  <a:pt x="68" y="40"/>
                  <a:pt x="72" y="32"/>
                </a:cubicBezTo>
                <a:cubicBezTo>
                  <a:pt x="76" y="25"/>
                  <a:pt x="79" y="19"/>
                  <a:pt x="82" y="12"/>
                </a:cubicBezTo>
                <a:cubicBezTo>
                  <a:pt x="84" y="7"/>
                  <a:pt x="87" y="4"/>
                  <a:pt x="91" y="2"/>
                </a:cubicBezTo>
                <a:cubicBezTo>
                  <a:pt x="93" y="1"/>
                  <a:pt x="96" y="0"/>
                  <a:pt x="98" y="0"/>
                </a:cubicBezTo>
                <a:cubicBezTo>
                  <a:pt x="135" y="0"/>
                  <a:pt x="171" y="0"/>
                  <a:pt x="208" y="0"/>
                </a:cubicBezTo>
                <a:cubicBezTo>
                  <a:pt x="210" y="0"/>
                  <a:pt x="213" y="0"/>
                  <a:pt x="216" y="1"/>
                </a:cubicBezTo>
                <a:cubicBezTo>
                  <a:pt x="222" y="2"/>
                  <a:pt x="226" y="5"/>
                  <a:pt x="229" y="11"/>
                </a:cubicBezTo>
                <a:cubicBezTo>
                  <a:pt x="233" y="18"/>
                  <a:pt x="236" y="25"/>
                  <a:pt x="240" y="32"/>
                </a:cubicBezTo>
                <a:cubicBezTo>
                  <a:pt x="244" y="40"/>
                  <a:pt x="251" y="45"/>
                  <a:pt x="261" y="45"/>
                </a:cubicBezTo>
                <a:cubicBezTo>
                  <a:pt x="268" y="45"/>
                  <a:pt x="275" y="45"/>
                  <a:pt x="281" y="47"/>
                </a:cubicBezTo>
                <a:cubicBezTo>
                  <a:pt x="291" y="50"/>
                  <a:pt x="299" y="56"/>
                  <a:pt x="304" y="65"/>
                </a:cubicBezTo>
                <a:cubicBezTo>
                  <a:pt x="309" y="72"/>
                  <a:pt x="311" y="80"/>
                  <a:pt x="311" y="89"/>
                </a:cubicBezTo>
                <a:cubicBezTo>
                  <a:pt x="311" y="141"/>
                  <a:pt x="311" y="194"/>
                  <a:pt x="311" y="246"/>
                </a:cubicBezTo>
                <a:cubicBezTo>
                  <a:pt x="311" y="257"/>
                  <a:pt x="309" y="268"/>
                  <a:pt x="302" y="277"/>
                </a:cubicBezTo>
                <a:cubicBezTo>
                  <a:pt x="293" y="289"/>
                  <a:pt x="281" y="297"/>
                  <a:pt x="265" y="297"/>
                </a:cubicBezTo>
                <a:cubicBezTo>
                  <a:pt x="228" y="297"/>
                  <a:pt x="192" y="297"/>
                  <a:pt x="156" y="297"/>
                </a:cubicBezTo>
                <a:close/>
                <a:moveTo>
                  <a:pt x="156" y="82"/>
                </a:moveTo>
                <a:cubicBezTo>
                  <a:pt x="111" y="82"/>
                  <a:pt x="74" y="118"/>
                  <a:pt x="74" y="163"/>
                </a:cubicBezTo>
                <a:cubicBezTo>
                  <a:pt x="74" y="208"/>
                  <a:pt x="111" y="245"/>
                  <a:pt x="156" y="245"/>
                </a:cubicBezTo>
                <a:cubicBezTo>
                  <a:pt x="201" y="245"/>
                  <a:pt x="237" y="208"/>
                  <a:pt x="237" y="163"/>
                </a:cubicBezTo>
                <a:cubicBezTo>
                  <a:pt x="237" y="118"/>
                  <a:pt x="200" y="82"/>
                  <a:pt x="156" y="82"/>
                </a:cubicBezTo>
                <a:close/>
                <a:moveTo>
                  <a:pt x="259" y="82"/>
                </a:moveTo>
                <a:cubicBezTo>
                  <a:pt x="259" y="78"/>
                  <a:pt x="256" y="75"/>
                  <a:pt x="252" y="75"/>
                </a:cubicBezTo>
                <a:cubicBezTo>
                  <a:pt x="248" y="75"/>
                  <a:pt x="245" y="78"/>
                  <a:pt x="245" y="82"/>
                </a:cubicBezTo>
                <a:cubicBezTo>
                  <a:pt x="245" y="86"/>
                  <a:pt x="248" y="89"/>
                  <a:pt x="252" y="89"/>
                </a:cubicBezTo>
                <a:cubicBezTo>
                  <a:pt x="256" y="89"/>
                  <a:pt x="259" y="86"/>
                  <a:pt x="259" y="8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3"/>
          <p:cNvSpPr>
            <a:spLocks noEditPoints="1"/>
          </p:cNvSpPr>
          <p:nvPr/>
        </p:nvSpPr>
        <p:spPr bwMode="auto">
          <a:xfrm>
            <a:off x="9865493" y="2768250"/>
            <a:ext cx="531369" cy="534206"/>
          </a:xfrm>
          <a:custGeom>
            <a:avLst/>
            <a:gdLst>
              <a:gd name="T0" fmla="*/ 235 w 235"/>
              <a:gd name="T1" fmla="*/ 62 h 236"/>
              <a:gd name="T2" fmla="*/ 235 w 235"/>
              <a:gd name="T3" fmla="*/ 67 h 236"/>
              <a:gd name="T4" fmla="*/ 228 w 235"/>
              <a:gd name="T5" fmla="*/ 88 h 236"/>
              <a:gd name="T6" fmla="*/ 205 w 235"/>
              <a:gd name="T7" fmla="*/ 110 h 236"/>
              <a:gd name="T8" fmla="*/ 192 w 235"/>
              <a:gd name="T9" fmla="*/ 115 h 236"/>
              <a:gd name="T10" fmla="*/ 191 w 235"/>
              <a:gd name="T11" fmla="*/ 116 h 236"/>
              <a:gd name="T12" fmla="*/ 191 w 235"/>
              <a:gd name="T13" fmla="*/ 123 h 236"/>
              <a:gd name="T14" fmla="*/ 186 w 235"/>
              <a:gd name="T15" fmla="*/ 156 h 236"/>
              <a:gd name="T16" fmla="*/ 144 w 235"/>
              <a:gd name="T17" fmla="*/ 200 h 236"/>
              <a:gd name="T18" fmla="*/ 103 w 235"/>
              <a:gd name="T19" fmla="*/ 207 h 236"/>
              <a:gd name="T20" fmla="*/ 66 w 235"/>
              <a:gd name="T21" fmla="*/ 194 h 236"/>
              <a:gd name="T22" fmla="*/ 63 w 235"/>
              <a:gd name="T23" fmla="*/ 194 h 236"/>
              <a:gd name="T24" fmla="*/ 1 w 235"/>
              <a:gd name="T25" fmla="*/ 235 h 236"/>
              <a:gd name="T26" fmla="*/ 0 w 235"/>
              <a:gd name="T27" fmla="*/ 236 h 236"/>
              <a:gd name="T28" fmla="*/ 1 w 235"/>
              <a:gd name="T29" fmla="*/ 235 h 236"/>
              <a:gd name="T30" fmla="*/ 42 w 235"/>
              <a:gd name="T31" fmla="*/ 172 h 236"/>
              <a:gd name="T32" fmla="*/ 42 w 235"/>
              <a:gd name="T33" fmla="*/ 170 h 236"/>
              <a:gd name="T34" fmla="*/ 32 w 235"/>
              <a:gd name="T35" fmla="*/ 145 h 236"/>
              <a:gd name="T36" fmla="*/ 30 w 235"/>
              <a:gd name="T37" fmla="*/ 121 h 236"/>
              <a:gd name="T38" fmla="*/ 43 w 235"/>
              <a:gd name="T39" fmla="*/ 81 h 236"/>
              <a:gd name="T40" fmla="*/ 72 w 235"/>
              <a:gd name="T41" fmla="*/ 55 h 236"/>
              <a:gd name="T42" fmla="*/ 98 w 235"/>
              <a:gd name="T43" fmla="*/ 46 h 236"/>
              <a:gd name="T44" fmla="*/ 117 w 235"/>
              <a:gd name="T45" fmla="*/ 45 h 236"/>
              <a:gd name="T46" fmla="*/ 119 w 235"/>
              <a:gd name="T47" fmla="*/ 45 h 236"/>
              <a:gd name="T48" fmla="*/ 122 w 235"/>
              <a:gd name="T49" fmla="*/ 37 h 236"/>
              <a:gd name="T50" fmla="*/ 141 w 235"/>
              <a:gd name="T51" fmla="*/ 12 h 236"/>
              <a:gd name="T52" fmla="*/ 161 w 235"/>
              <a:gd name="T53" fmla="*/ 2 h 236"/>
              <a:gd name="T54" fmla="*/ 172 w 235"/>
              <a:gd name="T55" fmla="*/ 0 h 236"/>
              <a:gd name="T56" fmla="*/ 174 w 235"/>
              <a:gd name="T57" fmla="*/ 0 h 236"/>
              <a:gd name="T58" fmla="*/ 180 w 235"/>
              <a:gd name="T59" fmla="*/ 0 h 236"/>
              <a:gd name="T60" fmla="*/ 181 w 235"/>
              <a:gd name="T61" fmla="*/ 0 h 236"/>
              <a:gd name="T62" fmla="*/ 207 w 235"/>
              <a:gd name="T63" fmla="*/ 8 h 236"/>
              <a:gd name="T64" fmla="*/ 234 w 235"/>
              <a:gd name="T65" fmla="*/ 48 h 236"/>
              <a:gd name="T66" fmla="*/ 235 w 235"/>
              <a:gd name="T67" fmla="*/ 55 h 236"/>
              <a:gd name="T68" fmla="*/ 235 w 235"/>
              <a:gd name="T69" fmla="*/ 62 h 236"/>
              <a:gd name="T70" fmla="*/ 110 w 235"/>
              <a:gd name="T71" fmla="*/ 178 h 236"/>
              <a:gd name="T72" fmla="*/ 131 w 235"/>
              <a:gd name="T73" fmla="*/ 173 h 236"/>
              <a:gd name="T74" fmla="*/ 157 w 235"/>
              <a:gd name="T75" fmla="*/ 148 h 236"/>
              <a:gd name="T76" fmla="*/ 161 w 235"/>
              <a:gd name="T77" fmla="*/ 117 h 236"/>
              <a:gd name="T78" fmla="*/ 160 w 235"/>
              <a:gd name="T79" fmla="*/ 115 h 236"/>
              <a:gd name="T80" fmla="*/ 155 w 235"/>
              <a:gd name="T81" fmla="*/ 113 h 236"/>
              <a:gd name="T82" fmla="*/ 153 w 235"/>
              <a:gd name="T83" fmla="*/ 114 h 236"/>
              <a:gd name="T84" fmla="*/ 134 w 235"/>
              <a:gd name="T85" fmla="*/ 133 h 236"/>
              <a:gd name="T86" fmla="*/ 116 w 235"/>
              <a:gd name="T87" fmla="*/ 139 h 236"/>
              <a:gd name="T88" fmla="*/ 96 w 235"/>
              <a:gd name="T89" fmla="*/ 114 h 236"/>
              <a:gd name="T90" fmla="*/ 103 w 235"/>
              <a:gd name="T91" fmla="*/ 102 h 236"/>
              <a:gd name="T92" fmla="*/ 122 w 235"/>
              <a:gd name="T93" fmla="*/ 82 h 236"/>
              <a:gd name="T94" fmla="*/ 122 w 235"/>
              <a:gd name="T95" fmla="*/ 80 h 236"/>
              <a:gd name="T96" fmla="*/ 121 w 235"/>
              <a:gd name="T97" fmla="*/ 76 h 236"/>
              <a:gd name="T98" fmla="*/ 119 w 235"/>
              <a:gd name="T99" fmla="*/ 75 h 236"/>
              <a:gd name="T100" fmla="*/ 95 w 235"/>
              <a:gd name="T101" fmla="*/ 76 h 236"/>
              <a:gd name="T102" fmla="*/ 59 w 235"/>
              <a:gd name="T103" fmla="*/ 136 h 236"/>
              <a:gd name="T104" fmla="*/ 110 w 235"/>
              <a:gd name="T105" fmla="*/ 178 h 236"/>
              <a:gd name="T106" fmla="*/ 177 w 235"/>
              <a:gd name="T107" fmla="*/ 89 h 236"/>
              <a:gd name="T108" fmla="*/ 207 w 235"/>
              <a:gd name="T109" fmla="*/ 59 h 236"/>
              <a:gd name="T110" fmla="*/ 177 w 235"/>
              <a:gd name="T111" fmla="*/ 30 h 236"/>
              <a:gd name="T112" fmla="*/ 147 w 235"/>
              <a:gd name="T113" fmla="*/ 59 h 236"/>
              <a:gd name="T114" fmla="*/ 177 w 235"/>
              <a:gd name="T115" fmla="*/ 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5" h="236">
                <a:moveTo>
                  <a:pt x="235" y="62"/>
                </a:moveTo>
                <a:cubicBezTo>
                  <a:pt x="235" y="63"/>
                  <a:pt x="235" y="65"/>
                  <a:pt x="235" y="67"/>
                </a:cubicBezTo>
                <a:cubicBezTo>
                  <a:pt x="234" y="75"/>
                  <a:pt x="231" y="81"/>
                  <a:pt x="228" y="88"/>
                </a:cubicBezTo>
                <a:cubicBezTo>
                  <a:pt x="222" y="98"/>
                  <a:pt x="214" y="105"/>
                  <a:pt x="205" y="110"/>
                </a:cubicBezTo>
                <a:cubicBezTo>
                  <a:pt x="201" y="113"/>
                  <a:pt x="197" y="114"/>
                  <a:pt x="192" y="115"/>
                </a:cubicBezTo>
                <a:cubicBezTo>
                  <a:pt x="192" y="115"/>
                  <a:pt x="191" y="116"/>
                  <a:pt x="191" y="116"/>
                </a:cubicBezTo>
                <a:cubicBezTo>
                  <a:pt x="191" y="118"/>
                  <a:pt x="191" y="121"/>
                  <a:pt x="191" y="123"/>
                </a:cubicBezTo>
                <a:cubicBezTo>
                  <a:pt x="192" y="135"/>
                  <a:pt x="190" y="146"/>
                  <a:pt x="186" y="156"/>
                </a:cubicBezTo>
                <a:cubicBezTo>
                  <a:pt x="178" y="176"/>
                  <a:pt x="164" y="191"/>
                  <a:pt x="144" y="200"/>
                </a:cubicBezTo>
                <a:cubicBezTo>
                  <a:pt x="131" y="206"/>
                  <a:pt x="117" y="208"/>
                  <a:pt x="103" y="207"/>
                </a:cubicBezTo>
                <a:cubicBezTo>
                  <a:pt x="90" y="206"/>
                  <a:pt x="77" y="201"/>
                  <a:pt x="66" y="194"/>
                </a:cubicBezTo>
                <a:cubicBezTo>
                  <a:pt x="65" y="193"/>
                  <a:pt x="64" y="193"/>
                  <a:pt x="63" y="194"/>
                </a:cubicBezTo>
                <a:cubicBezTo>
                  <a:pt x="43" y="208"/>
                  <a:pt x="22" y="221"/>
                  <a:pt x="1" y="235"/>
                </a:cubicBezTo>
                <a:cubicBezTo>
                  <a:pt x="1" y="235"/>
                  <a:pt x="0" y="236"/>
                  <a:pt x="0" y="236"/>
                </a:cubicBezTo>
                <a:cubicBezTo>
                  <a:pt x="0" y="235"/>
                  <a:pt x="0" y="235"/>
                  <a:pt x="1" y="235"/>
                </a:cubicBezTo>
                <a:cubicBezTo>
                  <a:pt x="14" y="214"/>
                  <a:pt x="28" y="193"/>
                  <a:pt x="42" y="172"/>
                </a:cubicBezTo>
                <a:cubicBezTo>
                  <a:pt x="43" y="171"/>
                  <a:pt x="43" y="171"/>
                  <a:pt x="42" y="170"/>
                </a:cubicBezTo>
                <a:cubicBezTo>
                  <a:pt x="37" y="162"/>
                  <a:pt x="34" y="154"/>
                  <a:pt x="32" y="145"/>
                </a:cubicBezTo>
                <a:cubicBezTo>
                  <a:pt x="30" y="137"/>
                  <a:pt x="29" y="129"/>
                  <a:pt x="30" y="121"/>
                </a:cubicBezTo>
                <a:cubicBezTo>
                  <a:pt x="30" y="107"/>
                  <a:pt x="35" y="93"/>
                  <a:pt x="43" y="81"/>
                </a:cubicBezTo>
                <a:cubicBezTo>
                  <a:pt x="50" y="70"/>
                  <a:pt x="60" y="61"/>
                  <a:pt x="72" y="55"/>
                </a:cubicBezTo>
                <a:cubicBezTo>
                  <a:pt x="80" y="50"/>
                  <a:pt x="89" y="47"/>
                  <a:pt x="98" y="46"/>
                </a:cubicBezTo>
                <a:cubicBezTo>
                  <a:pt x="104" y="45"/>
                  <a:pt x="111" y="45"/>
                  <a:pt x="117" y="45"/>
                </a:cubicBezTo>
                <a:cubicBezTo>
                  <a:pt x="118" y="45"/>
                  <a:pt x="119" y="45"/>
                  <a:pt x="119" y="45"/>
                </a:cubicBezTo>
                <a:cubicBezTo>
                  <a:pt x="120" y="43"/>
                  <a:pt x="121" y="40"/>
                  <a:pt x="122" y="37"/>
                </a:cubicBezTo>
                <a:cubicBezTo>
                  <a:pt x="126" y="27"/>
                  <a:pt x="132" y="19"/>
                  <a:pt x="141" y="12"/>
                </a:cubicBezTo>
                <a:cubicBezTo>
                  <a:pt x="147" y="8"/>
                  <a:pt x="154" y="4"/>
                  <a:pt x="161" y="2"/>
                </a:cubicBezTo>
                <a:cubicBezTo>
                  <a:pt x="165" y="1"/>
                  <a:pt x="169" y="1"/>
                  <a:pt x="172" y="0"/>
                </a:cubicBezTo>
                <a:cubicBezTo>
                  <a:pt x="173" y="0"/>
                  <a:pt x="173" y="0"/>
                  <a:pt x="174" y="0"/>
                </a:cubicBezTo>
                <a:cubicBezTo>
                  <a:pt x="176" y="0"/>
                  <a:pt x="178" y="0"/>
                  <a:pt x="180" y="0"/>
                </a:cubicBezTo>
                <a:cubicBezTo>
                  <a:pt x="181" y="0"/>
                  <a:pt x="181" y="0"/>
                  <a:pt x="181" y="0"/>
                </a:cubicBezTo>
                <a:cubicBezTo>
                  <a:pt x="190" y="1"/>
                  <a:pt x="199" y="4"/>
                  <a:pt x="207" y="8"/>
                </a:cubicBezTo>
                <a:cubicBezTo>
                  <a:pt x="222" y="18"/>
                  <a:pt x="231" y="31"/>
                  <a:pt x="234" y="48"/>
                </a:cubicBezTo>
                <a:cubicBezTo>
                  <a:pt x="235" y="51"/>
                  <a:pt x="235" y="53"/>
                  <a:pt x="235" y="55"/>
                </a:cubicBezTo>
                <a:cubicBezTo>
                  <a:pt x="235" y="57"/>
                  <a:pt x="235" y="59"/>
                  <a:pt x="235" y="62"/>
                </a:cubicBezTo>
                <a:close/>
                <a:moveTo>
                  <a:pt x="110" y="178"/>
                </a:moveTo>
                <a:cubicBezTo>
                  <a:pt x="117" y="178"/>
                  <a:pt x="124" y="176"/>
                  <a:pt x="131" y="173"/>
                </a:cubicBezTo>
                <a:cubicBezTo>
                  <a:pt x="143" y="168"/>
                  <a:pt x="151" y="159"/>
                  <a:pt x="157" y="148"/>
                </a:cubicBezTo>
                <a:cubicBezTo>
                  <a:pt x="161" y="138"/>
                  <a:pt x="163" y="127"/>
                  <a:pt x="161" y="117"/>
                </a:cubicBezTo>
                <a:cubicBezTo>
                  <a:pt x="161" y="116"/>
                  <a:pt x="160" y="115"/>
                  <a:pt x="160" y="115"/>
                </a:cubicBezTo>
                <a:cubicBezTo>
                  <a:pt x="158" y="114"/>
                  <a:pt x="156" y="114"/>
                  <a:pt x="155" y="113"/>
                </a:cubicBezTo>
                <a:cubicBezTo>
                  <a:pt x="154" y="113"/>
                  <a:pt x="153" y="113"/>
                  <a:pt x="153" y="114"/>
                </a:cubicBezTo>
                <a:cubicBezTo>
                  <a:pt x="146" y="120"/>
                  <a:pt x="140" y="126"/>
                  <a:pt x="134" y="133"/>
                </a:cubicBezTo>
                <a:cubicBezTo>
                  <a:pt x="129" y="138"/>
                  <a:pt x="123" y="140"/>
                  <a:pt x="116" y="139"/>
                </a:cubicBezTo>
                <a:cubicBezTo>
                  <a:pt x="103" y="139"/>
                  <a:pt x="94" y="127"/>
                  <a:pt x="96" y="114"/>
                </a:cubicBezTo>
                <a:cubicBezTo>
                  <a:pt x="97" y="109"/>
                  <a:pt x="99" y="105"/>
                  <a:pt x="103" y="102"/>
                </a:cubicBezTo>
                <a:cubicBezTo>
                  <a:pt x="109" y="95"/>
                  <a:pt x="115" y="89"/>
                  <a:pt x="122" y="82"/>
                </a:cubicBezTo>
                <a:cubicBezTo>
                  <a:pt x="122" y="82"/>
                  <a:pt x="122" y="81"/>
                  <a:pt x="122" y="80"/>
                </a:cubicBezTo>
                <a:cubicBezTo>
                  <a:pt x="122" y="79"/>
                  <a:pt x="121" y="78"/>
                  <a:pt x="121" y="76"/>
                </a:cubicBezTo>
                <a:cubicBezTo>
                  <a:pt x="120" y="75"/>
                  <a:pt x="120" y="75"/>
                  <a:pt x="119" y="75"/>
                </a:cubicBezTo>
                <a:cubicBezTo>
                  <a:pt x="111" y="73"/>
                  <a:pt x="103" y="74"/>
                  <a:pt x="95" y="76"/>
                </a:cubicBezTo>
                <a:cubicBezTo>
                  <a:pt x="69" y="84"/>
                  <a:pt x="54" y="110"/>
                  <a:pt x="59" y="136"/>
                </a:cubicBezTo>
                <a:cubicBezTo>
                  <a:pt x="64" y="160"/>
                  <a:pt x="86" y="178"/>
                  <a:pt x="110" y="178"/>
                </a:cubicBezTo>
                <a:close/>
                <a:moveTo>
                  <a:pt x="177" y="89"/>
                </a:moveTo>
                <a:cubicBezTo>
                  <a:pt x="193" y="89"/>
                  <a:pt x="207" y="76"/>
                  <a:pt x="207" y="59"/>
                </a:cubicBezTo>
                <a:cubicBezTo>
                  <a:pt x="207" y="43"/>
                  <a:pt x="193" y="30"/>
                  <a:pt x="177" y="30"/>
                </a:cubicBezTo>
                <a:cubicBezTo>
                  <a:pt x="160" y="30"/>
                  <a:pt x="147" y="43"/>
                  <a:pt x="147" y="59"/>
                </a:cubicBezTo>
                <a:cubicBezTo>
                  <a:pt x="147" y="76"/>
                  <a:pt x="160" y="89"/>
                  <a:pt x="177"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8" name="Group 18"/>
          <p:cNvGrpSpPr>
            <a:grpSpLocks noChangeAspect="1"/>
          </p:cNvGrpSpPr>
          <p:nvPr/>
        </p:nvGrpSpPr>
        <p:grpSpPr bwMode="auto">
          <a:xfrm>
            <a:off x="7138058" y="2809487"/>
            <a:ext cx="490834" cy="492969"/>
            <a:chOff x="4438" y="1747"/>
            <a:chExt cx="230" cy="231"/>
          </a:xfrm>
          <a:solidFill>
            <a:schemeClr val="bg1"/>
          </a:solidFill>
        </p:grpSpPr>
        <p:sp>
          <p:nvSpPr>
            <p:cNvPr id="19" name="Freeform 20"/>
            <p:cNvSpPr>
              <a:spLocks/>
            </p:cNvSpPr>
            <p:nvPr/>
          </p:nvSpPr>
          <p:spPr bwMode="auto">
            <a:xfrm>
              <a:off x="4465" y="1776"/>
              <a:ext cx="174" cy="176"/>
            </a:xfrm>
            <a:custGeom>
              <a:avLst/>
              <a:gdLst>
                <a:gd name="T0" fmla="*/ 0 w 72"/>
                <a:gd name="T1" fmla="*/ 49 h 72"/>
                <a:gd name="T2" fmla="*/ 50 w 72"/>
                <a:gd name="T3" fmla="*/ 0 h 72"/>
                <a:gd name="T4" fmla="*/ 72 w 72"/>
                <a:gd name="T5" fmla="*/ 22 h 72"/>
                <a:gd name="T6" fmla="*/ 23 w 72"/>
                <a:gd name="T7" fmla="*/ 72 h 72"/>
                <a:gd name="T8" fmla="*/ 0 w 72"/>
                <a:gd name="T9" fmla="*/ 49 h 72"/>
              </a:gdLst>
              <a:ahLst/>
              <a:cxnLst>
                <a:cxn ang="0">
                  <a:pos x="T0" y="T1"/>
                </a:cxn>
                <a:cxn ang="0">
                  <a:pos x="T2" y="T3"/>
                </a:cxn>
                <a:cxn ang="0">
                  <a:pos x="T4" y="T5"/>
                </a:cxn>
                <a:cxn ang="0">
                  <a:pos x="T6" y="T7"/>
                </a:cxn>
                <a:cxn ang="0">
                  <a:pos x="T8" y="T9"/>
                </a:cxn>
              </a:cxnLst>
              <a:rect l="0" t="0" r="r" b="b"/>
              <a:pathLst>
                <a:path w="72" h="72">
                  <a:moveTo>
                    <a:pt x="0" y="49"/>
                  </a:moveTo>
                  <a:cubicBezTo>
                    <a:pt x="17" y="33"/>
                    <a:pt x="33" y="17"/>
                    <a:pt x="50" y="0"/>
                  </a:cubicBezTo>
                  <a:cubicBezTo>
                    <a:pt x="57" y="8"/>
                    <a:pt x="65" y="15"/>
                    <a:pt x="72" y="22"/>
                  </a:cubicBezTo>
                  <a:cubicBezTo>
                    <a:pt x="56" y="39"/>
                    <a:pt x="39" y="55"/>
                    <a:pt x="23" y="72"/>
                  </a:cubicBezTo>
                  <a:cubicBezTo>
                    <a:pt x="15" y="64"/>
                    <a:pt x="8" y="57"/>
                    <a:pt x="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1"/>
            <p:cNvSpPr>
              <a:spLocks/>
            </p:cNvSpPr>
            <p:nvPr/>
          </p:nvSpPr>
          <p:spPr bwMode="auto">
            <a:xfrm>
              <a:off x="4591" y="1747"/>
              <a:ext cx="77" cy="78"/>
            </a:xfrm>
            <a:custGeom>
              <a:avLst/>
              <a:gdLst>
                <a:gd name="T0" fmla="*/ 23 w 32"/>
                <a:gd name="T1" fmla="*/ 32 h 32"/>
                <a:gd name="T2" fmla="*/ 0 w 32"/>
                <a:gd name="T3" fmla="*/ 10 h 32"/>
                <a:gd name="T4" fmla="*/ 0 w 32"/>
                <a:gd name="T5" fmla="*/ 9 h 32"/>
                <a:gd name="T6" fmla="*/ 7 w 32"/>
                <a:gd name="T7" fmla="*/ 3 h 32"/>
                <a:gd name="T8" fmla="*/ 13 w 32"/>
                <a:gd name="T9" fmla="*/ 1 h 32"/>
                <a:gd name="T10" fmla="*/ 16 w 32"/>
                <a:gd name="T11" fmla="*/ 3 h 32"/>
                <a:gd name="T12" fmla="*/ 29 w 32"/>
                <a:gd name="T13" fmla="*/ 16 h 32"/>
                <a:gd name="T14" fmla="*/ 30 w 32"/>
                <a:gd name="T15" fmla="*/ 25 h 32"/>
                <a:gd name="T16" fmla="*/ 23 w 32"/>
                <a:gd name="T17" fmla="*/ 32 h 32"/>
                <a:gd name="T18" fmla="*/ 23 w 32"/>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23" y="32"/>
                  </a:moveTo>
                  <a:cubicBezTo>
                    <a:pt x="15" y="25"/>
                    <a:pt x="8" y="17"/>
                    <a:pt x="0" y="10"/>
                  </a:cubicBezTo>
                  <a:cubicBezTo>
                    <a:pt x="0" y="10"/>
                    <a:pt x="0" y="9"/>
                    <a:pt x="0" y="9"/>
                  </a:cubicBezTo>
                  <a:cubicBezTo>
                    <a:pt x="2" y="7"/>
                    <a:pt x="5" y="5"/>
                    <a:pt x="7" y="3"/>
                  </a:cubicBezTo>
                  <a:cubicBezTo>
                    <a:pt x="9" y="1"/>
                    <a:pt x="11" y="0"/>
                    <a:pt x="13" y="1"/>
                  </a:cubicBezTo>
                  <a:cubicBezTo>
                    <a:pt x="14" y="2"/>
                    <a:pt x="15" y="2"/>
                    <a:pt x="16" y="3"/>
                  </a:cubicBezTo>
                  <a:cubicBezTo>
                    <a:pt x="20" y="7"/>
                    <a:pt x="25" y="12"/>
                    <a:pt x="29" y="16"/>
                  </a:cubicBezTo>
                  <a:cubicBezTo>
                    <a:pt x="32" y="19"/>
                    <a:pt x="32" y="23"/>
                    <a:pt x="30" y="25"/>
                  </a:cubicBezTo>
                  <a:cubicBezTo>
                    <a:pt x="27" y="27"/>
                    <a:pt x="25" y="30"/>
                    <a:pt x="23" y="32"/>
                  </a:cubicBezTo>
                  <a:cubicBezTo>
                    <a:pt x="23" y="32"/>
                    <a:pt x="23" y="32"/>
                    <a:pt x="23"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2"/>
            <p:cNvSpPr>
              <a:spLocks/>
            </p:cNvSpPr>
            <p:nvPr/>
          </p:nvSpPr>
          <p:spPr bwMode="auto">
            <a:xfrm>
              <a:off x="4438" y="1903"/>
              <a:ext cx="75" cy="75"/>
            </a:xfrm>
            <a:custGeom>
              <a:avLst/>
              <a:gdLst>
                <a:gd name="T0" fmla="*/ 9 w 31"/>
                <a:gd name="T1" fmla="*/ 0 h 31"/>
                <a:gd name="T2" fmla="*/ 31 w 31"/>
                <a:gd name="T3" fmla="*/ 22 h 31"/>
                <a:gd name="T4" fmla="*/ 0 w 31"/>
                <a:gd name="T5" fmla="*/ 31 h 31"/>
                <a:gd name="T6" fmla="*/ 9 w 31"/>
                <a:gd name="T7" fmla="*/ 0 h 31"/>
              </a:gdLst>
              <a:ahLst/>
              <a:cxnLst>
                <a:cxn ang="0">
                  <a:pos x="T0" y="T1"/>
                </a:cxn>
                <a:cxn ang="0">
                  <a:pos x="T2" y="T3"/>
                </a:cxn>
                <a:cxn ang="0">
                  <a:pos x="T4" y="T5"/>
                </a:cxn>
                <a:cxn ang="0">
                  <a:pos x="T6" y="T7"/>
                </a:cxn>
              </a:cxnLst>
              <a:rect l="0" t="0" r="r" b="b"/>
              <a:pathLst>
                <a:path w="31" h="31">
                  <a:moveTo>
                    <a:pt x="9" y="0"/>
                  </a:moveTo>
                  <a:cubicBezTo>
                    <a:pt x="16" y="7"/>
                    <a:pt x="24" y="15"/>
                    <a:pt x="31" y="22"/>
                  </a:cubicBezTo>
                  <a:cubicBezTo>
                    <a:pt x="21" y="25"/>
                    <a:pt x="10" y="28"/>
                    <a:pt x="0" y="31"/>
                  </a:cubicBezTo>
                  <a:cubicBezTo>
                    <a:pt x="3" y="21"/>
                    <a:pt x="6" y="1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56090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495600" y="1908557"/>
            <a:ext cx="7451023" cy="4788088"/>
            <a:chOff x="2423592" y="1238229"/>
            <a:chExt cx="7451023" cy="4788088"/>
          </a:xfrm>
        </p:grpSpPr>
        <p:grpSp>
          <p:nvGrpSpPr>
            <p:cNvPr id="16" name="组合 15"/>
            <p:cNvGrpSpPr/>
            <p:nvPr/>
          </p:nvGrpSpPr>
          <p:grpSpPr>
            <a:xfrm>
              <a:off x="2423592" y="1238229"/>
              <a:ext cx="7451023" cy="4788088"/>
              <a:chOff x="2423592" y="1844824"/>
              <a:chExt cx="6984776" cy="4925829"/>
            </a:xfrm>
          </p:grpSpPr>
          <p:sp>
            <p:nvSpPr>
              <p:cNvPr id="20" name="Freeform 5"/>
              <p:cNvSpPr>
                <a:spLocks/>
              </p:cNvSpPr>
              <p:nvPr/>
            </p:nvSpPr>
            <p:spPr bwMode="auto">
              <a:xfrm>
                <a:off x="2423592" y="1844824"/>
                <a:ext cx="5616624" cy="1269553"/>
              </a:xfrm>
              <a:custGeom>
                <a:avLst/>
                <a:gdLst>
                  <a:gd name="T0" fmla="*/ 0 w 3672"/>
                  <a:gd name="T1" fmla="*/ 0 h 830"/>
                  <a:gd name="T2" fmla="*/ 0 w 3672"/>
                  <a:gd name="T3" fmla="*/ 291 h 830"/>
                  <a:gd name="T4" fmla="*/ 565 w 3672"/>
                  <a:gd name="T5" fmla="*/ 291 h 830"/>
                  <a:gd name="T6" fmla="*/ 885 w 3672"/>
                  <a:gd name="T7" fmla="*/ 830 h 830"/>
                  <a:gd name="T8" fmla="*/ 3672 w 3672"/>
                  <a:gd name="T9" fmla="*/ 830 h 830"/>
                  <a:gd name="T10" fmla="*/ 3672 w 3672"/>
                  <a:gd name="T11" fmla="*/ 0 h 830"/>
                  <a:gd name="T12" fmla="*/ 0 w 3672"/>
                  <a:gd name="T13" fmla="*/ 0 h 830"/>
                </a:gdLst>
                <a:ahLst/>
                <a:cxnLst>
                  <a:cxn ang="0">
                    <a:pos x="T0" y="T1"/>
                  </a:cxn>
                  <a:cxn ang="0">
                    <a:pos x="T2" y="T3"/>
                  </a:cxn>
                  <a:cxn ang="0">
                    <a:pos x="T4" y="T5"/>
                  </a:cxn>
                  <a:cxn ang="0">
                    <a:pos x="T6" y="T7"/>
                  </a:cxn>
                  <a:cxn ang="0">
                    <a:pos x="T8" y="T9"/>
                  </a:cxn>
                  <a:cxn ang="0">
                    <a:pos x="T10" y="T11"/>
                  </a:cxn>
                  <a:cxn ang="0">
                    <a:pos x="T12" y="T13"/>
                  </a:cxn>
                </a:cxnLst>
                <a:rect l="0" t="0" r="r" b="b"/>
                <a:pathLst>
                  <a:path w="3672" h="830">
                    <a:moveTo>
                      <a:pt x="0" y="0"/>
                    </a:moveTo>
                    <a:lnTo>
                      <a:pt x="0" y="291"/>
                    </a:lnTo>
                    <a:lnTo>
                      <a:pt x="565" y="291"/>
                    </a:lnTo>
                    <a:lnTo>
                      <a:pt x="885" y="830"/>
                    </a:lnTo>
                    <a:lnTo>
                      <a:pt x="3672" y="830"/>
                    </a:lnTo>
                    <a:lnTo>
                      <a:pt x="3672" y="0"/>
                    </a:lnTo>
                    <a:lnTo>
                      <a:pt x="0" y="0"/>
                    </a:lnTo>
                    <a:close/>
                  </a:path>
                </a:pathLst>
              </a:custGeom>
              <a:solidFill>
                <a:srgbClr val="1CAE97"/>
              </a:solidFill>
              <a:ln>
                <a:noFill/>
              </a:ln>
            </p:spPr>
            <p:txBody>
              <a:bodyPr vert="horz" wrap="square" lIns="1476000" tIns="45720" rIns="1188000" bIns="45720" numCol="1" anchor="ctr" anchorCtr="0" compatLnSpc="1">
                <a:prstTxWarp prst="textNoShape">
                  <a:avLst/>
                </a:prstTxWarp>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添加</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在</a:t>
                </a:r>
                <a:r>
                  <a:rPr lang="zh-CN" altLang="en-US" sz="1200" dirty="0">
                    <a:solidFill>
                      <a:schemeClr val="bg1"/>
                    </a:solidFill>
                    <a:latin typeface="微软雅黑" panose="020B0503020204020204" pitchFamily="34" charset="-122"/>
                    <a:ea typeface="微软雅黑" panose="020B0503020204020204" pitchFamily="34" charset="-122"/>
                  </a:rPr>
                  <a:t>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1" name="Freeform 5"/>
              <p:cNvSpPr>
                <a:spLocks/>
              </p:cNvSpPr>
              <p:nvPr/>
            </p:nvSpPr>
            <p:spPr bwMode="auto">
              <a:xfrm>
                <a:off x="3115713" y="3672962"/>
                <a:ext cx="5616624" cy="1269553"/>
              </a:xfrm>
              <a:custGeom>
                <a:avLst/>
                <a:gdLst>
                  <a:gd name="T0" fmla="*/ 0 w 3672"/>
                  <a:gd name="T1" fmla="*/ 0 h 830"/>
                  <a:gd name="T2" fmla="*/ 0 w 3672"/>
                  <a:gd name="T3" fmla="*/ 291 h 830"/>
                  <a:gd name="T4" fmla="*/ 565 w 3672"/>
                  <a:gd name="T5" fmla="*/ 291 h 830"/>
                  <a:gd name="T6" fmla="*/ 885 w 3672"/>
                  <a:gd name="T7" fmla="*/ 830 h 830"/>
                  <a:gd name="T8" fmla="*/ 3672 w 3672"/>
                  <a:gd name="T9" fmla="*/ 830 h 830"/>
                  <a:gd name="T10" fmla="*/ 3672 w 3672"/>
                  <a:gd name="T11" fmla="*/ 0 h 830"/>
                  <a:gd name="T12" fmla="*/ 0 w 3672"/>
                  <a:gd name="T13" fmla="*/ 0 h 830"/>
                </a:gdLst>
                <a:ahLst/>
                <a:cxnLst>
                  <a:cxn ang="0">
                    <a:pos x="T0" y="T1"/>
                  </a:cxn>
                  <a:cxn ang="0">
                    <a:pos x="T2" y="T3"/>
                  </a:cxn>
                  <a:cxn ang="0">
                    <a:pos x="T4" y="T5"/>
                  </a:cxn>
                  <a:cxn ang="0">
                    <a:pos x="T6" y="T7"/>
                  </a:cxn>
                  <a:cxn ang="0">
                    <a:pos x="T8" y="T9"/>
                  </a:cxn>
                  <a:cxn ang="0">
                    <a:pos x="T10" y="T11"/>
                  </a:cxn>
                  <a:cxn ang="0">
                    <a:pos x="T12" y="T13"/>
                  </a:cxn>
                </a:cxnLst>
                <a:rect l="0" t="0" r="r" b="b"/>
                <a:pathLst>
                  <a:path w="3672" h="830">
                    <a:moveTo>
                      <a:pt x="0" y="0"/>
                    </a:moveTo>
                    <a:lnTo>
                      <a:pt x="0" y="291"/>
                    </a:lnTo>
                    <a:lnTo>
                      <a:pt x="565" y="291"/>
                    </a:lnTo>
                    <a:lnTo>
                      <a:pt x="885" y="830"/>
                    </a:lnTo>
                    <a:lnTo>
                      <a:pt x="3672" y="830"/>
                    </a:lnTo>
                    <a:lnTo>
                      <a:pt x="3672" y="0"/>
                    </a:lnTo>
                    <a:lnTo>
                      <a:pt x="0" y="0"/>
                    </a:lnTo>
                    <a:close/>
                  </a:path>
                </a:pathLst>
              </a:custGeom>
              <a:solidFill>
                <a:srgbClr val="ACC571"/>
              </a:solidFill>
              <a:ln>
                <a:noFill/>
              </a:ln>
            </p:spPr>
            <p:txBody>
              <a:bodyPr vert="horz" wrap="square" lIns="1476000" tIns="45720" rIns="1188000" bIns="45720" numCol="1" anchor="ctr" anchorCtr="0" compatLnSpc="1">
                <a:prstTxWarp prst="textNoShape">
                  <a:avLst/>
                </a:prstTxWarp>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添加标题</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2" name="Freeform 5"/>
              <p:cNvSpPr>
                <a:spLocks/>
              </p:cNvSpPr>
              <p:nvPr/>
            </p:nvSpPr>
            <p:spPr bwMode="auto">
              <a:xfrm>
                <a:off x="3791744" y="5501100"/>
                <a:ext cx="5616624" cy="1269553"/>
              </a:xfrm>
              <a:custGeom>
                <a:avLst/>
                <a:gdLst>
                  <a:gd name="T0" fmla="*/ 0 w 3672"/>
                  <a:gd name="T1" fmla="*/ 0 h 830"/>
                  <a:gd name="T2" fmla="*/ 0 w 3672"/>
                  <a:gd name="T3" fmla="*/ 291 h 830"/>
                  <a:gd name="T4" fmla="*/ 565 w 3672"/>
                  <a:gd name="T5" fmla="*/ 291 h 830"/>
                  <a:gd name="T6" fmla="*/ 885 w 3672"/>
                  <a:gd name="T7" fmla="*/ 830 h 830"/>
                  <a:gd name="T8" fmla="*/ 3672 w 3672"/>
                  <a:gd name="T9" fmla="*/ 830 h 830"/>
                  <a:gd name="T10" fmla="*/ 3672 w 3672"/>
                  <a:gd name="T11" fmla="*/ 0 h 830"/>
                  <a:gd name="T12" fmla="*/ 0 w 3672"/>
                  <a:gd name="T13" fmla="*/ 0 h 830"/>
                </a:gdLst>
                <a:ahLst/>
                <a:cxnLst>
                  <a:cxn ang="0">
                    <a:pos x="T0" y="T1"/>
                  </a:cxn>
                  <a:cxn ang="0">
                    <a:pos x="T2" y="T3"/>
                  </a:cxn>
                  <a:cxn ang="0">
                    <a:pos x="T4" y="T5"/>
                  </a:cxn>
                  <a:cxn ang="0">
                    <a:pos x="T6" y="T7"/>
                  </a:cxn>
                  <a:cxn ang="0">
                    <a:pos x="T8" y="T9"/>
                  </a:cxn>
                  <a:cxn ang="0">
                    <a:pos x="T10" y="T11"/>
                  </a:cxn>
                  <a:cxn ang="0">
                    <a:pos x="T12" y="T13"/>
                  </a:cxn>
                </a:cxnLst>
                <a:rect l="0" t="0" r="r" b="b"/>
                <a:pathLst>
                  <a:path w="3672" h="830">
                    <a:moveTo>
                      <a:pt x="0" y="0"/>
                    </a:moveTo>
                    <a:lnTo>
                      <a:pt x="0" y="291"/>
                    </a:lnTo>
                    <a:lnTo>
                      <a:pt x="565" y="291"/>
                    </a:lnTo>
                    <a:lnTo>
                      <a:pt x="885" y="830"/>
                    </a:lnTo>
                    <a:lnTo>
                      <a:pt x="3672" y="830"/>
                    </a:lnTo>
                    <a:lnTo>
                      <a:pt x="3672" y="0"/>
                    </a:lnTo>
                    <a:lnTo>
                      <a:pt x="0" y="0"/>
                    </a:lnTo>
                    <a:close/>
                  </a:path>
                </a:pathLst>
              </a:custGeom>
              <a:solidFill>
                <a:srgbClr val="F6AC33"/>
              </a:solidFill>
              <a:ln>
                <a:noFill/>
              </a:ln>
            </p:spPr>
            <p:txBody>
              <a:bodyPr vert="horz" wrap="square" lIns="1476000" tIns="45720" rIns="1188000" bIns="45720" numCol="1" anchor="ctr" anchorCtr="0" compatLnSpc="1">
                <a:prstTxWarp prst="textNoShape">
                  <a:avLst/>
                </a:prstTxWarp>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添加标题</a:t>
                </a:r>
                <a:endParaRPr lang="en-US" altLang="zh-CN" sz="14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在这添加详情内容在这添加详情内容在这添加详情内容在这添加详情</a:t>
                </a:r>
                <a:r>
                  <a:rPr lang="zh-CN" altLang="en-US" sz="1200" dirty="0" smtClean="0">
                    <a:solidFill>
                      <a:schemeClr val="bg1"/>
                    </a:solidFill>
                    <a:latin typeface="微软雅黑" panose="020B0503020204020204" pitchFamily="34" charset="-122"/>
                    <a:ea typeface="微软雅黑" panose="020B0503020204020204" pitchFamily="34" charset="-122"/>
                  </a:rPr>
                  <a:t>内容</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cxnSp>
          <p:nvCxnSpPr>
            <p:cNvPr id="17" name="直接连接符 16"/>
            <p:cNvCxnSpPr/>
            <p:nvPr/>
          </p:nvCxnSpPr>
          <p:spPr>
            <a:xfrm>
              <a:off x="7320136" y="1340768"/>
              <a:ext cx="0" cy="10081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40216" y="3128217"/>
              <a:ext cx="0" cy="10081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688288" y="4905235"/>
              <a:ext cx="0" cy="100811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文本框 42"/>
          <p:cNvSpPr txBox="1"/>
          <p:nvPr/>
        </p:nvSpPr>
        <p:spPr>
          <a:xfrm>
            <a:off x="2639616" y="2587160"/>
            <a:ext cx="559833" cy="461665"/>
          </a:xfrm>
          <a:prstGeom prst="rect">
            <a:avLst/>
          </a:prstGeom>
          <a:noFill/>
        </p:spPr>
        <p:txBody>
          <a:bodyPr wrap="square" rtlCol="0">
            <a:spAutoFit/>
          </a:bodyPr>
          <a:lstStyle/>
          <a:p>
            <a:r>
              <a:rPr lang="en-US" altLang="zh-CN" sz="2400" dirty="0" smtClean="0">
                <a:solidFill>
                  <a:srgbClr val="767779"/>
                </a:solidFill>
                <a:latin typeface="微软雅黑" panose="020B0503020204020204" pitchFamily="34" charset="-122"/>
                <a:ea typeface="微软雅黑" panose="020B0503020204020204" pitchFamily="34" charset="-122"/>
              </a:rPr>
              <a:t>01</a:t>
            </a:r>
            <a:endParaRPr lang="zh-CN" altLang="en-US" sz="2400" dirty="0">
              <a:solidFill>
                <a:srgbClr val="767779"/>
              </a:solidFill>
              <a:latin typeface="微软雅黑" panose="020B0503020204020204" pitchFamily="34" charset="-122"/>
              <a:ea typeface="微软雅黑" panose="020B0503020204020204" pitchFamily="34" charset="-122"/>
            </a:endParaRPr>
          </a:p>
        </p:txBody>
      </p:sp>
      <p:sp>
        <p:nvSpPr>
          <p:cNvPr id="5" name="文本框 43"/>
          <p:cNvSpPr txBox="1"/>
          <p:nvPr/>
        </p:nvSpPr>
        <p:spPr>
          <a:xfrm>
            <a:off x="3359696" y="4315352"/>
            <a:ext cx="559833" cy="461665"/>
          </a:xfrm>
          <a:prstGeom prst="rect">
            <a:avLst/>
          </a:prstGeom>
          <a:noFill/>
        </p:spPr>
        <p:txBody>
          <a:bodyPr wrap="square" rtlCol="0">
            <a:spAutoFit/>
          </a:bodyPr>
          <a:lstStyle/>
          <a:p>
            <a:r>
              <a:rPr lang="en-US" altLang="zh-CN" sz="2400" dirty="0" smtClean="0">
                <a:solidFill>
                  <a:srgbClr val="767779"/>
                </a:solidFill>
                <a:latin typeface="微软雅黑" panose="020B0503020204020204" pitchFamily="34" charset="-122"/>
                <a:ea typeface="微软雅黑" panose="020B0503020204020204" pitchFamily="34" charset="-122"/>
              </a:rPr>
              <a:t>02</a:t>
            </a:r>
            <a:endParaRPr lang="zh-CN" altLang="en-US" sz="2400" dirty="0">
              <a:solidFill>
                <a:srgbClr val="767779"/>
              </a:solidFill>
              <a:latin typeface="微软雅黑" panose="020B0503020204020204" pitchFamily="34" charset="-122"/>
              <a:ea typeface="微软雅黑" panose="020B0503020204020204" pitchFamily="34" charset="-122"/>
            </a:endParaRPr>
          </a:p>
        </p:txBody>
      </p:sp>
      <p:sp>
        <p:nvSpPr>
          <p:cNvPr id="6" name="文本框 44"/>
          <p:cNvSpPr txBox="1"/>
          <p:nvPr/>
        </p:nvSpPr>
        <p:spPr>
          <a:xfrm>
            <a:off x="4096007" y="6115552"/>
            <a:ext cx="559833" cy="461665"/>
          </a:xfrm>
          <a:prstGeom prst="rect">
            <a:avLst/>
          </a:prstGeom>
          <a:noFill/>
        </p:spPr>
        <p:txBody>
          <a:bodyPr wrap="square" rtlCol="0">
            <a:spAutoFit/>
          </a:bodyPr>
          <a:lstStyle/>
          <a:p>
            <a:r>
              <a:rPr lang="en-US" altLang="zh-CN" sz="2400" dirty="0" smtClean="0">
                <a:solidFill>
                  <a:srgbClr val="767779"/>
                </a:solidFill>
                <a:latin typeface="微软雅黑" panose="020B0503020204020204" pitchFamily="34" charset="-122"/>
                <a:ea typeface="微软雅黑" panose="020B0503020204020204" pitchFamily="34" charset="-122"/>
              </a:rPr>
              <a:t>03</a:t>
            </a:r>
            <a:endParaRPr lang="zh-CN" altLang="en-US" sz="2400" dirty="0">
              <a:solidFill>
                <a:srgbClr val="767779"/>
              </a:solidFill>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8383095" y="4024045"/>
            <a:ext cx="571500" cy="582613"/>
          </a:xfrm>
          <a:custGeom>
            <a:avLst/>
            <a:gdLst>
              <a:gd name="T0" fmla="*/ 94 w 150"/>
              <a:gd name="T1" fmla="*/ 153 h 153"/>
              <a:gd name="T2" fmla="*/ 94 w 150"/>
              <a:gd name="T3" fmla="*/ 142 h 153"/>
              <a:gd name="T4" fmla="*/ 64 w 150"/>
              <a:gd name="T5" fmla="*/ 142 h 153"/>
              <a:gd name="T6" fmla="*/ 64 w 150"/>
              <a:gd name="T7" fmla="*/ 93 h 153"/>
              <a:gd name="T8" fmla="*/ 94 w 150"/>
              <a:gd name="T9" fmla="*/ 93 h 153"/>
              <a:gd name="T10" fmla="*/ 94 w 150"/>
              <a:gd name="T11" fmla="*/ 78 h 153"/>
              <a:gd name="T12" fmla="*/ 120 w 150"/>
              <a:gd name="T13" fmla="*/ 78 h 153"/>
              <a:gd name="T14" fmla="*/ 120 w 150"/>
              <a:gd name="T15" fmla="*/ 67 h 153"/>
              <a:gd name="T16" fmla="*/ 94 w 150"/>
              <a:gd name="T17" fmla="*/ 67 h 153"/>
              <a:gd name="T18" fmla="*/ 94 w 150"/>
              <a:gd name="T19" fmla="*/ 56 h 153"/>
              <a:gd name="T20" fmla="*/ 23 w 150"/>
              <a:gd name="T21" fmla="*/ 56 h 153"/>
              <a:gd name="T22" fmla="*/ 23 w 150"/>
              <a:gd name="T23" fmla="*/ 33 h 153"/>
              <a:gd name="T24" fmla="*/ 0 w 150"/>
              <a:gd name="T25" fmla="*/ 33 h 153"/>
              <a:gd name="T26" fmla="*/ 0 w 150"/>
              <a:gd name="T27" fmla="*/ 0 h 153"/>
              <a:gd name="T28" fmla="*/ 57 w 150"/>
              <a:gd name="T29" fmla="*/ 0 h 153"/>
              <a:gd name="T30" fmla="*/ 57 w 150"/>
              <a:gd name="T31" fmla="*/ 33 h 153"/>
              <a:gd name="T32" fmla="*/ 30 w 150"/>
              <a:gd name="T33" fmla="*/ 33 h 153"/>
              <a:gd name="T34" fmla="*/ 30 w 150"/>
              <a:gd name="T35" fmla="*/ 48 h 153"/>
              <a:gd name="T36" fmla="*/ 94 w 150"/>
              <a:gd name="T37" fmla="*/ 48 h 153"/>
              <a:gd name="T38" fmla="*/ 94 w 150"/>
              <a:gd name="T39" fmla="*/ 34 h 153"/>
              <a:gd name="T40" fmla="*/ 150 w 150"/>
              <a:gd name="T41" fmla="*/ 34 h 153"/>
              <a:gd name="T42" fmla="*/ 150 w 150"/>
              <a:gd name="T43" fmla="*/ 67 h 153"/>
              <a:gd name="T44" fmla="*/ 128 w 150"/>
              <a:gd name="T45" fmla="*/ 67 h 153"/>
              <a:gd name="T46" fmla="*/ 128 w 150"/>
              <a:gd name="T47" fmla="*/ 78 h 153"/>
              <a:gd name="T48" fmla="*/ 150 w 150"/>
              <a:gd name="T49" fmla="*/ 78 h 153"/>
              <a:gd name="T50" fmla="*/ 150 w 150"/>
              <a:gd name="T51" fmla="*/ 112 h 153"/>
              <a:gd name="T52" fmla="*/ 94 w 150"/>
              <a:gd name="T53" fmla="*/ 112 h 153"/>
              <a:gd name="T54" fmla="*/ 94 w 150"/>
              <a:gd name="T55" fmla="*/ 101 h 153"/>
              <a:gd name="T56" fmla="*/ 72 w 150"/>
              <a:gd name="T57" fmla="*/ 101 h 153"/>
              <a:gd name="T58" fmla="*/ 72 w 150"/>
              <a:gd name="T59" fmla="*/ 135 h 153"/>
              <a:gd name="T60" fmla="*/ 94 w 150"/>
              <a:gd name="T61" fmla="*/ 135 h 153"/>
              <a:gd name="T62" fmla="*/ 94 w 150"/>
              <a:gd name="T63" fmla="*/ 120 h 153"/>
              <a:gd name="T64" fmla="*/ 150 w 150"/>
              <a:gd name="T65" fmla="*/ 120 h 153"/>
              <a:gd name="T66" fmla="*/ 150 w 150"/>
              <a:gd name="T67" fmla="*/ 153 h 153"/>
              <a:gd name="T68" fmla="*/ 94 w 150"/>
              <a:gd name="T69" fmla="*/ 15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0" h="153">
                <a:moveTo>
                  <a:pt x="94" y="153"/>
                </a:moveTo>
                <a:cubicBezTo>
                  <a:pt x="94" y="150"/>
                  <a:pt x="94" y="146"/>
                  <a:pt x="94" y="142"/>
                </a:cubicBezTo>
                <a:cubicBezTo>
                  <a:pt x="84" y="142"/>
                  <a:pt x="74" y="142"/>
                  <a:pt x="64" y="142"/>
                </a:cubicBezTo>
                <a:cubicBezTo>
                  <a:pt x="64" y="126"/>
                  <a:pt x="64" y="110"/>
                  <a:pt x="64" y="93"/>
                </a:cubicBezTo>
                <a:cubicBezTo>
                  <a:pt x="74" y="93"/>
                  <a:pt x="84" y="93"/>
                  <a:pt x="94" y="93"/>
                </a:cubicBezTo>
                <a:cubicBezTo>
                  <a:pt x="94" y="88"/>
                  <a:pt x="94" y="83"/>
                  <a:pt x="94" y="78"/>
                </a:cubicBezTo>
                <a:cubicBezTo>
                  <a:pt x="103" y="78"/>
                  <a:pt x="112" y="78"/>
                  <a:pt x="120" y="78"/>
                </a:cubicBezTo>
                <a:cubicBezTo>
                  <a:pt x="120" y="75"/>
                  <a:pt x="120" y="71"/>
                  <a:pt x="120" y="67"/>
                </a:cubicBezTo>
                <a:cubicBezTo>
                  <a:pt x="112" y="67"/>
                  <a:pt x="103" y="67"/>
                  <a:pt x="94" y="67"/>
                </a:cubicBezTo>
                <a:cubicBezTo>
                  <a:pt x="94" y="63"/>
                  <a:pt x="94" y="60"/>
                  <a:pt x="94" y="56"/>
                </a:cubicBezTo>
                <a:cubicBezTo>
                  <a:pt x="70" y="56"/>
                  <a:pt x="47" y="56"/>
                  <a:pt x="23" y="56"/>
                </a:cubicBezTo>
                <a:cubicBezTo>
                  <a:pt x="23" y="48"/>
                  <a:pt x="23" y="41"/>
                  <a:pt x="23" y="33"/>
                </a:cubicBezTo>
                <a:cubicBezTo>
                  <a:pt x="15" y="33"/>
                  <a:pt x="8" y="33"/>
                  <a:pt x="0" y="33"/>
                </a:cubicBezTo>
                <a:cubicBezTo>
                  <a:pt x="0" y="22"/>
                  <a:pt x="0" y="11"/>
                  <a:pt x="0" y="0"/>
                </a:cubicBezTo>
                <a:cubicBezTo>
                  <a:pt x="19" y="0"/>
                  <a:pt x="38" y="0"/>
                  <a:pt x="57" y="0"/>
                </a:cubicBezTo>
                <a:cubicBezTo>
                  <a:pt x="57" y="11"/>
                  <a:pt x="57" y="22"/>
                  <a:pt x="57" y="33"/>
                </a:cubicBezTo>
                <a:cubicBezTo>
                  <a:pt x="48" y="33"/>
                  <a:pt x="39" y="33"/>
                  <a:pt x="30" y="33"/>
                </a:cubicBezTo>
                <a:cubicBezTo>
                  <a:pt x="30" y="38"/>
                  <a:pt x="30" y="43"/>
                  <a:pt x="30" y="48"/>
                </a:cubicBezTo>
                <a:cubicBezTo>
                  <a:pt x="52" y="48"/>
                  <a:pt x="73" y="48"/>
                  <a:pt x="94" y="48"/>
                </a:cubicBezTo>
                <a:cubicBezTo>
                  <a:pt x="94" y="43"/>
                  <a:pt x="94" y="38"/>
                  <a:pt x="94" y="34"/>
                </a:cubicBezTo>
                <a:cubicBezTo>
                  <a:pt x="113" y="34"/>
                  <a:pt x="132" y="34"/>
                  <a:pt x="150" y="34"/>
                </a:cubicBezTo>
                <a:cubicBezTo>
                  <a:pt x="150" y="45"/>
                  <a:pt x="150" y="56"/>
                  <a:pt x="150" y="67"/>
                </a:cubicBezTo>
                <a:cubicBezTo>
                  <a:pt x="143" y="67"/>
                  <a:pt x="136" y="67"/>
                  <a:pt x="128" y="67"/>
                </a:cubicBezTo>
                <a:cubicBezTo>
                  <a:pt x="128" y="71"/>
                  <a:pt x="128" y="75"/>
                  <a:pt x="128" y="78"/>
                </a:cubicBezTo>
                <a:cubicBezTo>
                  <a:pt x="135" y="78"/>
                  <a:pt x="143" y="78"/>
                  <a:pt x="150" y="78"/>
                </a:cubicBezTo>
                <a:cubicBezTo>
                  <a:pt x="150" y="90"/>
                  <a:pt x="150" y="101"/>
                  <a:pt x="150" y="112"/>
                </a:cubicBezTo>
                <a:cubicBezTo>
                  <a:pt x="132" y="112"/>
                  <a:pt x="113" y="112"/>
                  <a:pt x="94" y="112"/>
                </a:cubicBezTo>
                <a:cubicBezTo>
                  <a:pt x="94" y="108"/>
                  <a:pt x="94" y="105"/>
                  <a:pt x="94" y="101"/>
                </a:cubicBezTo>
                <a:cubicBezTo>
                  <a:pt x="87" y="101"/>
                  <a:pt x="79" y="101"/>
                  <a:pt x="72" y="101"/>
                </a:cubicBezTo>
                <a:cubicBezTo>
                  <a:pt x="72" y="112"/>
                  <a:pt x="72" y="123"/>
                  <a:pt x="72" y="135"/>
                </a:cubicBezTo>
                <a:cubicBezTo>
                  <a:pt x="79" y="135"/>
                  <a:pt x="87" y="135"/>
                  <a:pt x="94" y="135"/>
                </a:cubicBezTo>
                <a:cubicBezTo>
                  <a:pt x="94" y="130"/>
                  <a:pt x="94" y="125"/>
                  <a:pt x="94" y="120"/>
                </a:cubicBezTo>
                <a:cubicBezTo>
                  <a:pt x="113" y="120"/>
                  <a:pt x="132" y="120"/>
                  <a:pt x="150" y="120"/>
                </a:cubicBezTo>
                <a:cubicBezTo>
                  <a:pt x="150" y="131"/>
                  <a:pt x="150" y="142"/>
                  <a:pt x="150" y="153"/>
                </a:cubicBezTo>
                <a:cubicBezTo>
                  <a:pt x="132" y="153"/>
                  <a:pt x="113" y="153"/>
                  <a:pt x="94" y="15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8" name="Group 13"/>
          <p:cNvGrpSpPr>
            <a:grpSpLocks noChangeAspect="1"/>
          </p:cNvGrpSpPr>
          <p:nvPr/>
        </p:nvGrpSpPr>
        <p:grpSpPr bwMode="auto">
          <a:xfrm>
            <a:off x="7647558" y="2207027"/>
            <a:ext cx="603250" cy="606425"/>
            <a:chOff x="4772" y="968"/>
            <a:chExt cx="380" cy="382"/>
          </a:xfrm>
          <a:solidFill>
            <a:schemeClr val="bg1"/>
          </a:solidFill>
        </p:grpSpPr>
        <p:sp>
          <p:nvSpPr>
            <p:cNvPr id="12" name="Freeform 15"/>
            <p:cNvSpPr>
              <a:spLocks noEditPoints="1"/>
            </p:cNvSpPr>
            <p:nvPr/>
          </p:nvSpPr>
          <p:spPr bwMode="auto">
            <a:xfrm>
              <a:off x="4772" y="968"/>
              <a:ext cx="298" cy="298"/>
            </a:xfrm>
            <a:custGeom>
              <a:avLst/>
              <a:gdLst>
                <a:gd name="T0" fmla="*/ 42 w 124"/>
                <a:gd name="T1" fmla="*/ 19 h 124"/>
                <a:gd name="T2" fmla="*/ 47 w 124"/>
                <a:gd name="T3" fmla="*/ 18 h 124"/>
                <a:gd name="T4" fmla="*/ 57 w 124"/>
                <a:gd name="T5" fmla="*/ 1 h 124"/>
                <a:gd name="T6" fmla="*/ 78 w 124"/>
                <a:gd name="T7" fmla="*/ 17 h 124"/>
                <a:gd name="T8" fmla="*/ 84 w 124"/>
                <a:gd name="T9" fmla="*/ 19 h 124"/>
                <a:gd name="T10" fmla="*/ 111 w 124"/>
                <a:gd name="T11" fmla="*/ 22 h 124"/>
                <a:gd name="T12" fmla="*/ 106 w 124"/>
                <a:gd name="T13" fmla="*/ 42 h 124"/>
                <a:gd name="T14" fmla="*/ 114 w 124"/>
                <a:gd name="T15" fmla="*/ 48 h 124"/>
                <a:gd name="T16" fmla="*/ 113 w 124"/>
                <a:gd name="T17" fmla="*/ 76 h 124"/>
                <a:gd name="T18" fmla="*/ 105 w 124"/>
                <a:gd name="T19" fmla="*/ 82 h 124"/>
                <a:gd name="T20" fmla="*/ 108 w 124"/>
                <a:gd name="T21" fmla="*/ 105 h 124"/>
                <a:gd name="T22" fmla="*/ 84 w 124"/>
                <a:gd name="T23" fmla="*/ 105 h 124"/>
                <a:gd name="T24" fmla="*/ 78 w 124"/>
                <a:gd name="T25" fmla="*/ 107 h 124"/>
                <a:gd name="T26" fmla="*/ 57 w 124"/>
                <a:gd name="T27" fmla="*/ 123 h 124"/>
                <a:gd name="T28" fmla="*/ 46 w 124"/>
                <a:gd name="T29" fmla="*/ 106 h 124"/>
                <a:gd name="T30" fmla="*/ 40 w 124"/>
                <a:gd name="T31" fmla="*/ 107 h 124"/>
                <a:gd name="T32" fmla="*/ 14 w 124"/>
                <a:gd name="T33" fmla="*/ 103 h 124"/>
                <a:gd name="T34" fmla="*/ 20 w 124"/>
                <a:gd name="T35" fmla="*/ 82 h 124"/>
                <a:gd name="T36" fmla="*/ 11 w 124"/>
                <a:gd name="T37" fmla="*/ 77 h 124"/>
                <a:gd name="T38" fmla="*/ 11 w 124"/>
                <a:gd name="T39" fmla="*/ 47 h 124"/>
                <a:gd name="T40" fmla="*/ 19 w 124"/>
                <a:gd name="T41" fmla="*/ 43 h 124"/>
                <a:gd name="T42" fmla="*/ 15 w 124"/>
                <a:gd name="T43" fmla="*/ 21 h 124"/>
                <a:gd name="T44" fmla="*/ 29 w 124"/>
                <a:gd name="T45" fmla="*/ 12 h 124"/>
                <a:gd name="T46" fmla="*/ 112 w 124"/>
                <a:gd name="T47" fmla="*/ 55 h 124"/>
                <a:gd name="T48" fmla="*/ 98 w 124"/>
                <a:gd name="T49" fmla="*/ 42 h 124"/>
                <a:gd name="T50" fmla="*/ 104 w 124"/>
                <a:gd name="T51" fmla="*/ 31 h 124"/>
                <a:gd name="T52" fmla="*/ 99 w 124"/>
                <a:gd name="T53" fmla="*/ 20 h 124"/>
                <a:gd name="T54" fmla="*/ 82 w 124"/>
                <a:gd name="T55" fmla="*/ 27 h 124"/>
                <a:gd name="T56" fmla="*/ 70 w 124"/>
                <a:gd name="T57" fmla="*/ 13 h 124"/>
                <a:gd name="T58" fmla="*/ 55 w 124"/>
                <a:gd name="T59" fmla="*/ 13 h 124"/>
                <a:gd name="T60" fmla="*/ 44 w 124"/>
                <a:gd name="T61" fmla="*/ 27 h 124"/>
                <a:gd name="T62" fmla="*/ 31 w 124"/>
                <a:gd name="T63" fmla="*/ 20 h 124"/>
                <a:gd name="T64" fmla="*/ 21 w 124"/>
                <a:gd name="T65" fmla="*/ 32 h 124"/>
                <a:gd name="T66" fmla="*/ 27 w 124"/>
                <a:gd name="T67" fmla="*/ 42 h 124"/>
                <a:gd name="T68" fmla="*/ 13 w 124"/>
                <a:gd name="T69" fmla="*/ 54 h 124"/>
                <a:gd name="T70" fmla="*/ 13 w 124"/>
                <a:gd name="T71" fmla="*/ 70 h 124"/>
                <a:gd name="T72" fmla="*/ 25 w 124"/>
                <a:gd name="T73" fmla="*/ 74 h 124"/>
                <a:gd name="T74" fmla="*/ 25 w 124"/>
                <a:gd name="T75" fmla="*/ 89 h 124"/>
                <a:gd name="T76" fmla="*/ 24 w 124"/>
                <a:gd name="T77" fmla="*/ 103 h 124"/>
                <a:gd name="T78" fmla="*/ 40 w 124"/>
                <a:gd name="T79" fmla="*/ 98 h 124"/>
                <a:gd name="T80" fmla="*/ 54 w 124"/>
                <a:gd name="T81" fmla="*/ 105 h 124"/>
                <a:gd name="T82" fmla="*/ 60 w 124"/>
                <a:gd name="T83" fmla="*/ 116 h 124"/>
                <a:gd name="T84" fmla="*/ 70 w 124"/>
                <a:gd name="T85" fmla="*/ 110 h 124"/>
                <a:gd name="T86" fmla="*/ 81 w 124"/>
                <a:gd name="T87" fmla="*/ 97 h 124"/>
                <a:gd name="T88" fmla="*/ 93 w 124"/>
                <a:gd name="T89" fmla="*/ 102 h 124"/>
                <a:gd name="T90" fmla="*/ 103 w 124"/>
                <a:gd name="T91" fmla="*/ 93 h 124"/>
                <a:gd name="T92" fmla="*/ 97 w 124"/>
                <a:gd name="T93" fmla="*/ 81 h 124"/>
                <a:gd name="T94" fmla="*/ 111 w 124"/>
                <a:gd name="T95" fmla="*/ 6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4" h="124">
                  <a:moveTo>
                    <a:pt x="29" y="12"/>
                  </a:moveTo>
                  <a:cubicBezTo>
                    <a:pt x="32" y="12"/>
                    <a:pt x="35" y="14"/>
                    <a:pt x="38" y="16"/>
                  </a:cubicBezTo>
                  <a:cubicBezTo>
                    <a:pt x="40" y="17"/>
                    <a:pt x="41" y="18"/>
                    <a:pt x="42" y="19"/>
                  </a:cubicBezTo>
                  <a:cubicBezTo>
                    <a:pt x="43" y="20"/>
                    <a:pt x="43" y="20"/>
                    <a:pt x="44" y="19"/>
                  </a:cubicBezTo>
                  <a:cubicBezTo>
                    <a:pt x="44" y="19"/>
                    <a:pt x="44" y="19"/>
                    <a:pt x="44" y="19"/>
                  </a:cubicBezTo>
                  <a:cubicBezTo>
                    <a:pt x="45" y="19"/>
                    <a:pt x="46" y="18"/>
                    <a:pt x="47" y="18"/>
                  </a:cubicBezTo>
                  <a:cubicBezTo>
                    <a:pt x="47" y="17"/>
                    <a:pt x="47" y="16"/>
                    <a:pt x="47" y="15"/>
                  </a:cubicBezTo>
                  <a:cubicBezTo>
                    <a:pt x="48" y="12"/>
                    <a:pt x="48" y="10"/>
                    <a:pt x="49" y="8"/>
                  </a:cubicBezTo>
                  <a:cubicBezTo>
                    <a:pt x="50" y="4"/>
                    <a:pt x="53" y="2"/>
                    <a:pt x="57" y="1"/>
                  </a:cubicBezTo>
                  <a:cubicBezTo>
                    <a:pt x="61" y="0"/>
                    <a:pt x="64" y="0"/>
                    <a:pt x="68" y="1"/>
                  </a:cubicBezTo>
                  <a:cubicBezTo>
                    <a:pt x="73" y="2"/>
                    <a:pt x="76" y="6"/>
                    <a:pt x="77" y="11"/>
                  </a:cubicBezTo>
                  <a:cubicBezTo>
                    <a:pt x="78" y="13"/>
                    <a:pt x="78" y="15"/>
                    <a:pt x="78" y="17"/>
                  </a:cubicBezTo>
                  <a:cubicBezTo>
                    <a:pt x="78" y="18"/>
                    <a:pt x="79" y="18"/>
                    <a:pt x="79" y="18"/>
                  </a:cubicBezTo>
                  <a:cubicBezTo>
                    <a:pt x="80" y="18"/>
                    <a:pt x="81" y="19"/>
                    <a:pt x="82" y="19"/>
                  </a:cubicBezTo>
                  <a:cubicBezTo>
                    <a:pt x="83" y="20"/>
                    <a:pt x="83" y="19"/>
                    <a:pt x="84" y="19"/>
                  </a:cubicBezTo>
                  <a:cubicBezTo>
                    <a:pt x="86" y="18"/>
                    <a:pt x="88" y="16"/>
                    <a:pt x="90" y="14"/>
                  </a:cubicBezTo>
                  <a:cubicBezTo>
                    <a:pt x="95" y="11"/>
                    <a:pt x="100" y="12"/>
                    <a:pt x="104" y="15"/>
                  </a:cubicBezTo>
                  <a:cubicBezTo>
                    <a:pt x="107" y="17"/>
                    <a:pt x="109" y="19"/>
                    <a:pt x="111" y="22"/>
                  </a:cubicBezTo>
                  <a:cubicBezTo>
                    <a:pt x="113" y="26"/>
                    <a:pt x="113" y="31"/>
                    <a:pt x="110" y="35"/>
                  </a:cubicBezTo>
                  <a:cubicBezTo>
                    <a:pt x="109" y="37"/>
                    <a:pt x="107" y="39"/>
                    <a:pt x="106" y="41"/>
                  </a:cubicBezTo>
                  <a:cubicBezTo>
                    <a:pt x="105" y="42"/>
                    <a:pt x="105" y="42"/>
                    <a:pt x="106" y="42"/>
                  </a:cubicBezTo>
                  <a:cubicBezTo>
                    <a:pt x="106" y="43"/>
                    <a:pt x="106" y="45"/>
                    <a:pt x="107" y="46"/>
                  </a:cubicBezTo>
                  <a:cubicBezTo>
                    <a:pt x="107" y="46"/>
                    <a:pt x="107" y="47"/>
                    <a:pt x="108" y="47"/>
                  </a:cubicBezTo>
                  <a:cubicBezTo>
                    <a:pt x="110" y="47"/>
                    <a:pt x="112" y="47"/>
                    <a:pt x="114" y="48"/>
                  </a:cubicBezTo>
                  <a:cubicBezTo>
                    <a:pt x="120" y="49"/>
                    <a:pt x="123" y="54"/>
                    <a:pt x="124" y="60"/>
                  </a:cubicBezTo>
                  <a:cubicBezTo>
                    <a:pt x="124" y="62"/>
                    <a:pt x="124" y="65"/>
                    <a:pt x="123" y="68"/>
                  </a:cubicBezTo>
                  <a:cubicBezTo>
                    <a:pt x="122" y="72"/>
                    <a:pt x="118" y="75"/>
                    <a:pt x="113" y="76"/>
                  </a:cubicBezTo>
                  <a:cubicBezTo>
                    <a:pt x="111" y="77"/>
                    <a:pt x="109" y="77"/>
                    <a:pt x="107" y="78"/>
                  </a:cubicBezTo>
                  <a:cubicBezTo>
                    <a:pt x="107" y="78"/>
                    <a:pt x="107" y="78"/>
                    <a:pt x="107" y="78"/>
                  </a:cubicBezTo>
                  <a:cubicBezTo>
                    <a:pt x="106" y="79"/>
                    <a:pt x="106" y="81"/>
                    <a:pt x="105" y="82"/>
                  </a:cubicBezTo>
                  <a:cubicBezTo>
                    <a:pt x="105" y="82"/>
                    <a:pt x="105" y="82"/>
                    <a:pt x="105" y="83"/>
                  </a:cubicBezTo>
                  <a:cubicBezTo>
                    <a:pt x="107" y="85"/>
                    <a:pt x="108" y="87"/>
                    <a:pt x="109" y="89"/>
                  </a:cubicBezTo>
                  <a:cubicBezTo>
                    <a:pt x="112" y="95"/>
                    <a:pt x="112" y="100"/>
                    <a:pt x="108" y="105"/>
                  </a:cubicBezTo>
                  <a:cubicBezTo>
                    <a:pt x="106" y="106"/>
                    <a:pt x="104" y="108"/>
                    <a:pt x="102" y="109"/>
                  </a:cubicBezTo>
                  <a:cubicBezTo>
                    <a:pt x="98" y="112"/>
                    <a:pt x="94" y="111"/>
                    <a:pt x="90" y="109"/>
                  </a:cubicBezTo>
                  <a:cubicBezTo>
                    <a:pt x="88" y="108"/>
                    <a:pt x="86" y="106"/>
                    <a:pt x="84" y="105"/>
                  </a:cubicBezTo>
                  <a:cubicBezTo>
                    <a:pt x="83" y="105"/>
                    <a:pt x="83" y="104"/>
                    <a:pt x="82" y="105"/>
                  </a:cubicBezTo>
                  <a:cubicBezTo>
                    <a:pt x="81" y="105"/>
                    <a:pt x="80" y="106"/>
                    <a:pt x="79" y="106"/>
                  </a:cubicBezTo>
                  <a:cubicBezTo>
                    <a:pt x="78" y="106"/>
                    <a:pt x="78" y="106"/>
                    <a:pt x="78" y="107"/>
                  </a:cubicBezTo>
                  <a:cubicBezTo>
                    <a:pt x="78" y="109"/>
                    <a:pt x="77" y="111"/>
                    <a:pt x="77" y="114"/>
                  </a:cubicBezTo>
                  <a:cubicBezTo>
                    <a:pt x="75" y="120"/>
                    <a:pt x="71" y="123"/>
                    <a:pt x="64" y="124"/>
                  </a:cubicBezTo>
                  <a:cubicBezTo>
                    <a:pt x="62" y="124"/>
                    <a:pt x="59" y="124"/>
                    <a:pt x="57" y="123"/>
                  </a:cubicBezTo>
                  <a:cubicBezTo>
                    <a:pt x="52" y="121"/>
                    <a:pt x="50" y="118"/>
                    <a:pt x="49" y="114"/>
                  </a:cubicBezTo>
                  <a:cubicBezTo>
                    <a:pt x="48" y="111"/>
                    <a:pt x="48" y="109"/>
                    <a:pt x="47" y="107"/>
                  </a:cubicBezTo>
                  <a:cubicBezTo>
                    <a:pt x="47" y="106"/>
                    <a:pt x="47" y="106"/>
                    <a:pt x="46" y="106"/>
                  </a:cubicBezTo>
                  <a:cubicBezTo>
                    <a:pt x="46" y="106"/>
                    <a:pt x="46" y="106"/>
                    <a:pt x="46" y="106"/>
                  </a:cubicBezTo>
                  <a:cubicBezTo>
                    <a:pt x="45" y="105"/>
                    <a:pt x="44" y="105"/>
                    <a:pt x="43" y="105"/>
                  </a:cubicBezTo>
                  <a:cubicBezTo>
                    <a:pt x="42" y="105"/>
                    <a:pt x="41" y="106"/>
                    <a:pt x="40" y="107"/>
                  </a:cubicBezTo>
                  <a:cubicBezTo>
                    <a:pt x="38" y="108"/>
                    <a:pt x="36" y="110"/>
                    <a:pt x="34" y="111"/>
                  </a:cubicBezTo>
                  <a:cubicBezTo>
                    <a:pt x="30" y="113"/>
                    <a:pt x="26" y="113"/>
                    <a:pt x="22" y="110"/>
                  </a:cubicBezTo>
                  <a:cubicBezTo>
                    <a:pt x="18" y="109"/>
                    <a:pt x="16" y="106"/>
                    <a:pt x="14" y="103"/>
                  </a:cubicBezTo>
                  <a:cubicBezTo>
                    <a:pt x="12" y="98"/>
                    <a:pt x="12" y="94"/>
                    <a:pt x="15" y="90"/>
                  </a:cubicBezTo>
                  <a:cubicBezTo>
                    <a:pt x="17" y="87"/>
                    <a:pt x="18" y="85"/>
                    <a:pt x="20" y="83"/>
                  </a:cubicBezTo>
                  <a:cubicBezTo>
                    <a:pt x="20" y="83"/>
                    <a:pt x="20" y="82"/>
                    <a:pt x="20" y="82"/>
                  </a:cubicBezTo>
                  <a:cubicBezTo>
                    <a:pt x="20" y="81"/>
                    <a:pt x="19" y="80"/>
                    <a:pt x="19" y="79"/>
                  </a:cubicBezTo>
                  <a:cubicBezTo>
                    <a:pt x="19" y="78"/>
                    <a:pt x="18" y="78"/>
                    <a:pt x="18" y="78"/>
                  </a:cubicBezTo>
                  <a:cubicBezTo>
                    <a:pt x="15" y="78"/>
                    <a:pt x="13" y="77"/>
                    <a:pt x="11" y="77"/>
                  </a:cubicBezTo>
                  <a:cubicBezTo>
                    <a:pt x="6" y="76"/>
                    <a:pt x="2" y="72"/>
                    <a:pt x="1" y="67"/>
                  </a:cubicBezTo>
                  <a:cubicBezTo>
                    <a:pt x="0" y="63"/>
                    <a:pt x="0" y="59"/>
                    <a:pt x="2" y="56"/>
                  </a:cubicBezTo>
                  <a:cubicBezTo>
                    <a:pt x="3" y="51"/>
                    <a:pt x="7" y="48"/>
                    <a:pt x="11" y="47"/>
                  </a:cubicBezTo>
                  <a:cubicBezTo>
                    <a:pt x="13" y="47"/>
                    <a:pt x="15" y="47"/>
                    <a:pt x="17" y="46"/>
                  </a:cubicBezTo>
                  <a:cubicBezTo>
                    <a:pt x="18" y="46"/>
                    <a:pt x="18" y="46"/>
                    <a:pt x="18" y="45"/>
                  </a:cubicBezTo>
                  <a:cubicBezTo>
                    <a:pt x="19" y="44"/>
                    <a:pt x="19" y="44"/>
                    <a:pt x="19" y="43"/>
                  </a:cubicBezTo>
                  <a:cubicBezTo>
                    <a:pt x="19" y="42"/>
                    <a:pt x="19" y="42"/>
                    <a:pt x="19" y="41"/>
                  </a:cubicBezTo>
                  <a:cubicBezTo>
                    <a:pt x="18" y="39"/>
                    <a:pt x="16" y="37"/>
                    <a:pt x="15" y="35"/>
                  </a:cubicBezTo>
                  <a:cubicBezTo>
                    <a:pt x="12" y="31"/>
                    <a:pt x="12" y="26"/>
                    <a:pt x="15" y="21"/>
                  </a:cubicBezTo>
                  <a:cubicBezTo>
                    <a:pt x="17" y="18"/>
                    <a:pt x="20" y="15"/>
                    <a:pt x="24" y="13"/>
                  </a:cubicBezTo>
                  <a:cubicBezTo>
                    <a:pt x="25" y="13"/>
                    <a:pt x="27" y="12"/>
                    <a:pt x="29" y="12"/>
                  </a:cubicBezTo>
                  <a:cubicBezTo>
                    <a:pt x="29" y="12"/>
                    <a:pt x="29" y="12"/>
                    <a:pt x="29" y="12"/>
                  </a:cubicBezTo>
                  <a:close/>
                  <a:moveTo>
                    <a:pt x="117" y="62"/>
                  </a:moveTo>
                  <a:cubicBezTo>
                    <a:pt x="117" y="61"/>
                    <a:pt x="116" y="60"/>
                    <a:pt x="116" y="59"/>
                  </a:cubicBezTo>
                  <a:cubicBezTo>
                    <a:pt x="116" y="57"/>
                    <a:pt x="114" y="55"/>
                    <a:pt x="112" y="55"/>
                  </a:cubicBezTo>
                  <a:cubicBezTo>
                    <a:pt x="109" y="54"/>
                    <a:pt x="106" y="54"/>
                    <a:pt x="104" y="53"/>
                  </a:cubicBezTo>
                  <a:cubicBezTo>
                    <a:pt x="102" y="53"/>
                    <a:pt x="101" y="52"/>
                    <a:pt x="101" y="51"/>
                  </a:cubicBezTo>
                  <a:cubicBezTo>
                    <a:pt x="100" y="48"/>
                    <a:pt x="99" y="45"/>
                    <a:pt x="98" y="42"/>
                  </a:cubicBezTo>
                  <a:cubicBezTo>
                    <a:pt x="97" y="41"/>
                    <a:pt x="98" y="40"/>
                    <a:pt x="98" y="39"/>
                  </a:cubicBezTo>
                  <a:cubicBezTo>
                    <a:pt x="99" y="38"/>
                    <a:pt x="100" y="37"/>
                    <a:pt x="101" y="36"/>
                  </a:cubicBezTo>
                  <a:cubicBezTo>
                    <a:pt x="102" y="34"/>
                    <a:pt x="103" y="33"/>
                    <a:pt x="104" y="31"/>
                  </a:cubicBezTo>
                  <a:cubicBezTo>
                    <a:pt x="106" y="29"/>
                    <a:pt x="105" y="27"/>
                    <a:pt x="104" y="25"/>
                  </a:cubicBezTo>
                  <a:cubicBezTo>
                    <a:pt x="103" y="24"/>
                    <a:pt x="102" y="23"/>
                    <a:pt x="102" y="22"/>
                  </a:cubicBezTo>
                  <a:cubicBezTo>
                    <a:pt x="101" y="21"/>
                    <a:pt x="100" y="21"/>
                    <a:pt x="99" y="20"/>
                  </a:cubicBezTo>
                  <a:cubicBezTo>
                    <a:pt x="97" y="19"/>
                    <a:pt x="95" y="20"/>
                    <a:pt x="93" y="21"/>
                  </a:cubicBezTo>
                  <a:cubicBezTo>
                    <a:pt x="91" y="23"/>
                    <a:pt x="88" y="25"/>
                    <a:pt x="86" y="26"/>
                  </a:cubicBezTo>
                  <a:cubicBezTo>
                    <a:pt x="85" y="27"/>
                    <a:pt x="83" y="28"/>
                    <a:pt x="82" y="27"/>
                  </a:cubicBezTo>
                  <a:cubicBezTo>
                    <a:pt x="79" y="26"/>
                    <a:pt x="77" y="25"/>
                    <a:pt x="74" y="24"/>
                  </a:cubicBezTo>
                  <a:cubicBezTo>
                    <a:pt x="73" y="23"/>
                    <a:pt x="72" y="22"/>
                    <a:pt x="71" y="20"/>
                  </a:cubicBezTo>
                  <a:cubicBezTo>
                    <a:pt x="71" y="18"/>
                    <a:pt x="71" y="15"/>
                    <a:pt x="70" y="13"/>
                  </a:cubicBezTo>
                  <a:cubicBezTo>
                    <a:pt x="70" y="9"/>
                    <a:pt x="68" y="8"/>
                    <a:pt x="64" y="8"/>
                  </a:cubicBezTo>
                  <a:cubicBezTo>
                    <a:pt x="63" y="8"/>
                    <a:pt x="62" y="8"/>
                    <a:pt x="61" y="8"/>
                  </a:cubicBezTo>
                  <a:cubicBezTo>
                    <a:pt x="57" y="8"/>
                    <a:pt x="56" y="9"/>
                    <a:pt x="55" y="13"/>
                  </a:cubicBezTo>
                  <a:cubicBezTo>
                    <a:pt x="54" y="15"/>
                    <a:pt x="54" y="18"/>
                    <a:pt x="54" y="20"/>
                  </a:cubicBezTo>
                  <a:cubicBezTo>
                    <a:pt x="54" y="22"/>
                    <a:pt x="53" y="23"/>
                    <a:pt x="51" y="24"/>
                  </a:cubicBezTo>
                  <a:cubicBezTo>
                    <a:pt x="49" y="25"/>
                    <a:pt x="47" y="26"/>
                    <a:pt x="44" y="27"/>
                  </a:cubicBezTo>
                  <a:cubicBezTo>
                    <a:pt x="43" y="28"/>
                    <a:pt x="41" y="28"/>
                    <a:pt x="40" y="27"/>
                  </a:cubicBezTo>
                  <a:cubicBezTo>
                    <a:pt x="38" y="25"/>
                    <a:pt x="36" y="24"/>
                    <a:pt x="35" y="22"/>
                  </a:cubicBezTo>
                  <a:cubicBezTo>
                    <a:pt x="33" y="22"/>
                    <a:pt x="32" y="21"/>
                    <a:pt x="31" y="20"/>
                  </a:cubicBezTo>
                  <a:cubicBezTo>
                    <a:pt x="29" y="19"/>
                    <a:pt x="28" y="19"/>
                    <a:pt x="27" y="20"/>
                  </a:cubicBezTo>
                  <a:cubicBezTo>
                    <a:pt x="25" y="21"/>
                    <a:pt x="23" y="22"/>
                    <a:pt x="22" y="24"/>
                  </a:cubicBezTo>
                  <a:cubicBezTo>
                    <a:pt x="19" y="27"/>
                    <a:pt x="19" y="29"/>
                    <a:pt x="21" y="32"/>
                  </a:cubicBezTo>
                  <a:cubicBezTo>
                    <a:pt x="21" y="32"/>
                    <a:pt x="21" y="33"/>
                    <a:pt x="22" y="33"/>
                  </a:cubicBezTo>
                  <a:cubicBezTo>
                    <a:pt x="23" y="35"/>
                    <a:pt x="25" y="37"/>
                    <a:pt x="26" y="38"/>
                  </a:cubicBezTo>
                  <a:cubicBezTo>
                    <a:pt x="27" y="39"/>
                    <a:pt x="27" y="40"/>
                    <a:pt x="27" y="42"/>
                  </a:cubicBezTo>
                  <a:cubicBezTo>
                    <a:pt x="26" y="44"/>
                    <a:pt x="26" y="46"/>
                    <a:pt x="25" y="49"/>
                  </a:cubicBezTo>
                  <a:cubicBezTo>
                    <a:pt x="24" y="52"/>
                    <a:pt x="22" y="53"/>
                    <a:pt x="19" y="54"/>
                  </a:cubicBezTo>
                  <a:cubicBezTo>
                    <a:pt x="17" y="54"/>
                    <a:pt x="15" y="54"/>
                    <a:pt x="13" y="54"/>
                  </a:cubicBezTo>
                  <a:cubicBezTo>
                    <a:pt x="10" y="55"/>
                    <a:pt x="9" y="56"/>
                    <a:pt x="8" y="59"/>
                  </a:cubicBezTo>
                  <a:cubicBezTo>
                    <a:pt x="8" y="61"/>
                    <a:pt x="8" y="63"/>
                    <a:pt x="8" y="65"/>
                  </a:cubicBezTo>
                  <a:cubicBezTo>
                    <a:pt x="8" y="68"/>
                    <a:pt x="10" y="69"/>
                    <a:pt x="13" y="70"/>
                  </a:cubicBezTo>
                  <a:cubicBezTo>
                    <a:pt x="13" y="70"/>
                    <a:pt x="14" y="70"/>
                    <a:pt x="14" y="70"/>
                  </a:cubicBezTo>
                  <a:cubicBezTo>
                    <a:pt x="16" y="70"/>
                    <a:pt x="19" y="71"/>
                    <a:pt x="21" y="71"/>
                  </a:cubicBezTo>
                  <a:cubicBezTo>
                    <a:pt x="23" y="71"/>
                    <a:pt x="24" y="72"/>
                    <a:pt x="25" y="74"/>
                  </a:cubicBezTo>
                  <a:cubicBezTo>
                    <a:pt x="26" y="76"/>
                    <a:pt x="27" y="79"/>
                    <a:pt x="28" y="81"/>
                  </a:cubicBezTo>
                  <a:cubicBezTo>
                    <a:pt x="28" y="82"/>
                    <a:pt x="28" y="84"/>
                    <a:pt x="27" y="85"/>
                  </a:cubicBezTo>
                  <a:cubicBezTo>
                    <a:pt x="26" y="86"/>
                    <a:pt x="26" y="87"/>
                    <a:pt x="25" y="89"/>
                  </a:cubicBezTo>
                  <a:cubicBezTo>
                    <a:pt x="23" y="91"/>
                    <a:pt x="22" y="93"/>
                    <a:pt x="21" y="95"/>
                  </a:cubicBezTo>
                  <a:cubicBezTo>
                    <a:pt x="20" y="96"/>
                    <a:pt x="20" y="98"/>
                    <a:pt x="21" y="100"/>
                  </a:cubicBezTo>
                  <a:cubicBezTo>
                    <a:pt x="22" y="101"/>
                    <a:pt x="23" y="102"/>
                    <a:pt x="24" y="103"/>
                  </a:cubicBezTo>
                  <a:cubicBezTo>
                    <a:pt x="26" y="105"/>
                    <a:pt x="29" y="105"/>
                    <a:pt x="31" y="104"/>
                  </a:cubicBezTo>
                  <a:cubicBezTo>
                    <a:pt x="32" y="103"/>
                    <a:pt x="33" y="102"/>
                    <a:pt x="34" y="102"/>
                  </a:cubicBezTo>
                  <a:cubicBezTo>
                    <a:pt x="36" y="100"/>
                    <a:pt x="38" y="99"/>
                    <a:pt x="40" y="98"/>
                  </a:cubicBezTo>
                  <a:cubicBezTo>
                    <a:pt x="41" y="97"/>
                    <a:pt x="42" y="97"/>
                    <a:pt x="43" y="97"/>
                  </a:cubicBezTo>
                  <a:cubicBezTo>
                    <a:pt x="45" y="98"/>
                    <a:pt x="47" y="98"/>
                    <a:pt x="49" y="99"/>
                  </a:cubicBezTo>
                  <a:cubicBezTo>
                    <a:pt x="52" y="100"/>
                    <a:pt x="54" y="102"/>
                    <a:pt x="54" y="105"/>
                  </a:cubicBezTo>
                  <a:cubicBezTo>
                    <a:pt x="54" y="105"/>
                    <a:pt x="54" y="105"/>
                    <a:pt x="55" y="106"/>
                  </a:cubicBezTo>
                  <a:cubicBezTo>
                    <a:pt x="55" y="108"/>
                    <a:pt x="56" y="111"/>
                    <a:pt x="56" y="113"/>
                  </a:cubicBezTo>
                  <a:cubicBezTo>
                    <a:pt x="57" y="115"/>
                    <a:pt x="58" y="116"/>
                    <a:pt x="60" y="116"/>
                  </a:cubicBezTo>
                  <a:cubicBezTo>
                    <a:pt x="61" y="116"/>
                    <a:pt x="63" y="117"/>
                    <a:pt x="65" y="116"/>
                  </a:cubicBezTo>
                  <a:cubicBezTo>
                    <a:pt x="67" y="116"/>
                    <a:pt x="69" y="115"/>
                    <a:pt x="69" y="112"/>
                  </a:cubicBezTo>
                  <a:cubicBezTo>
                    <a:pt x="70" y="111"/>
                    <a:pt x="70" y="111"/>
                    <a:pt x="70" y="110"/>
                  </a:cubicBezTo>
                  <a:cubicBezTo>
                    <a:pt x="71" y="107"/>
                    <a:pt x="71" y="105"/>
                    <a:pt x="72" y="103"/>
                  </a:cubicBezTo>
                  <a:cubicBezTo>
                    <a:pt x="72" y="101"/>
                    <a:pt x="73" y="101"/>
                    <a:pt x="74" y="100"/>
                  </a:cubicBezTo>
                  <a:cubicBezTo>
                    <a:pt x="76" y="99"/>
                    <a:pt x="79" y="98"/>
                    <a:pt x="81" y="97"/>
                  </a:cubicBezTo>
                  <a:cubicBezTo>
                    <a:pt x="83" y="97"/>
                    <a:pt x="85" y="97"/>
                    <a:pt x="87" y="98"/>
                  </a:cubicBezTo>
                  <a:cubicBezTo>
                    <a:pt x="87" y="98"/>
                    <a:pt x="88" y="99"/>
                    <a:pt x="88" y="99"/>
                  </a:cubicBezTo>
                  <a:cubicBezTo>
                    <a:pt x="90" y="100"/>
                    <a:pt x="91" y="101"/>
                    <a:pt x="93" y="102"/>
                  </a:cubicBezTo>
                  <a:cubicBezTo>
                    <a:pt x="96" y="104"/>
                    <a:pt x="97" y="104"/>
                    <a:pt x="100" y="102"/>
                  </a:cubicBezTo>
                  <a:cubicBezTo>
                    <a:pt x="101" y="101"/>
                    <a:pt x="102" y="100"/>
                    <a:pt x="103" y="99"/>
                  </a:cubicBezTo>
                  <a:cubicBezTo>
                    <a:pt x="104" y="97"/>
                    <a:pt x="104" y="95"/>
                    <a:pt x="103" y="93"/>
                  </a:cubicBezTo>
                  <a:cubicBezTo>
                    <a:pt x="103" y="92"/>
                    <a:pt x="102" y="91"/>
                    <a:pt x="101" y="90"/>
                  </a:cubicBezTo>
                  <a:cubicBezTo>
                    <a:pt x="100" y="88"/>
                    <a:pt x="99" y="86"/>
                    <a:pt x="98" y="84"/>
                  </a:cubicBezTo>
                  <a:cubicBezTo>
                    <a:pt x="97" y="83"/>
                    <a:pt x="97" y="82"/>
                    <a:pt x="97" y="81"/>
                  </a:cubicBezTo>
                  <a:cubicBezTo>
                    <a:pt x="98" y="79"/>
                    <a:pt x="99" y="76"/>
                    <a:pt x="100" y="74"/>
                  </a:cubicBezTo>
                  <a:cubicBezTo>
                    <a:pt x="101" y="72"/>
                    <a:pt x="102" y="71"/>
                    <a:pt x="104" y="71"/>
                  </a:cubicBezTo>
                  <a:cubicBezTo>
                    <a:pt x="107" y="71"/>
                    <a:pt x="109" y="70"/>
                    <a:pt x="111" y="69"/>
                  </a:cubicBezTo>
                  <a:cubicBezTo>
                    <a:pt x="114" y="69"/>
                    <a:pt x="116" y="67"/>
                    <a:pt x="116" y="64"/>
                  </a:cubicBezTo>
                  <a:cubicBezTo>
                    <a:pt x="116" y="64"/>
                    <a:pt x="117" y="63"/>
                    <a:pt x="11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noEditPoints="1"/>
            </p:cNvSpPr>
            <p:nvPr/>
          </p:nvSpPr>
          <p:spPr bwMode="auto">
            <a:xfrm>
              <a:off x="5027" y="1227"/>
              <a:ext cx="125" cy="123"/>
            </a:xfrm>
            <a:custGeom>
              <a:avLst/>
              <a:gdLst>
                <a:gd name="T0" fmla="*/ 20 w 52"/>
                <a:gd name="T1" fmla="*/ 46 h 51"/>
                <a:gd name="T2" fmla="*/ 17 w 52"/>
                <a:gd name="T3" fmla="*/ 44 h 51"/>
                <a:gd name="T4" fmla="*/ 7 w 52"/>
                <a:gd name="T5" fmla="*/ 44 h 51"/>
                <a:gd name="T6" fmla="*/ 8 w 52"/>
                <a:gd name="T7" fmla="*/ 34 h 51"/>
                <a:gd name="T8" fmla="*/ 7 w 52"/>
                <a:gd name="T9" fmla="*/ 32 h 51"/>
                <a:gd name="T10" fmla="*/ 0 w 52"/>
                <a:gd name="T11" fmla="*/ 24 h 51"/>
                <a:gd name="T12" fmla="*/ 7 w 52"/>
                <a:gd name="T13" fmla="*/ 19 h 51"/>
                <a:gd name="T14" fmla="*/ 5 w 52"/>
                <a:gd name="T15" fmla="*/ 12 h 51"/>
                <a:gd name="T16" fmla="*/ 11 w 52"/>
                <a:gd name="T17" fmla="*/ 5 h 51"/>
                <a:gd name="T18" fmla="*/ 17 w 52"/>
                <a:gd name="T19" fmla="*/ 7 h 51"/>
                <a:gd name="T20" fmla="*/ 20 w 52"/>
                <a:gd name="T21" fmla="*/ 4 h 51"/>
                <a:gd name="T22" fmla="*/ 27 w 52"/>
                <a:gd name="T23" fmla="*/ 0 h 51"/>
                <a:gd name="T24" fmla="*/ 33 w 52"/>
                <a:gd name="T25" fmla="*/ 6 h 51"/>
                <a:gd name="T26" fmla="*/ 38 w 52"/>
                <a:gd name="T27" fmla="*/ 5 h 51"/>
                <a:gd name="T28" fmla="*/ 45 w 52"/>
                <a:gd name="T29" fmla="*/ 8 h 51"/>
                <a:gd name="T30" fmla="*/ 44 w 52"/>
                <a:gd name="T31" fmla="*/ 16 h 51"/>
                <a:gd name="T32" fmla="*/ 45 w 52"/>
                <a:gd name="T33" fmla="*/ 19 h 51"/>
                <a:gd name="T34" fmla="*/ 51 w 52"/>
                <a:gd name="T35" fmla="*/ 25 h 51"/>
                <a:gd name="T36" fmla="*/ 45 w 52"/>
                <a:gd name="T37" fmla="*/ 32 h 51"/>
                <a:gd name="T38" fmla="*/ 45 w 52"/>
                <a:gd name="T39" fmla="*/ 35 h 51"/>
                <a:gd name="T40" fmla="*/ 37 w 52"/>
                <a:gd name="T41" fmla="*/ 44 h 51"/>
                <a:gd name="T42" fmla="*/ 33 w 52"/>
                <a:gd name="T43" fmla="*/ 44 h 51"/>
                <a:gd name="T44" fmla="*/ 32 w 52"/>
                <a:gd name="T45" fmla="*/ 46 h 51"/>
                <a:gd name="T46" fmla="*/ 12 w 52"/>
                <a:gd name="T47" fmla="*/ 8 h 51"/>
                <a:gd name="T48" fmla="*/ 10 w 52"/>
                <a:gd name="T49" fmla="*/ 13 h 51"/>
                <a:gd name="T50" fmla="*/ 11 w 52"/>
                <a:gd name="T51" fmla="*/ 20 h 51"/>
                <a:gd name="T52" fmla="*/ 7 w 52"/>
                <a:gd name="T53" fmla="*/ 22 h 51"/>
                <a:gd name="T54" fmla="*/ 4 w 52"/>
                <a:gd name="T55" fmla="*/ 26 h 51"/>
                <a:gd name="T56" fmla="*/ 8 w 52"/>
                <a:gd name="T57" fmla="*/ 28 h 51"/>
                <a:gd name="T58" fmla="*/ 12 w 52"/>
                <a:gd name="T59" fmla="*/ 33 h 51"/>
                <a:gd name="T60" fmla="*/ 9 w 52"/>
                <a:gd name="T61" fmla="*/ 38 h 51"/>
                <a:gd name="T62" fmla="*/ 13 w 52"/>
                <a:gd name="T63" fmla="*/ 42 h 51"/>
                <a:gd name="T64" fmla="*/ 18 w 52"/>
                <a:gd name="T65" fmla="*/ 39 h 51"/>
                <a:gd name="T66" fmla="*/ 23 w 52"/>
                <a:gd name="T67" fmla="*/ 42 h 51"/>
                <a:gd name="T68" fmla="*/ 26 w 52"/>
                <a:gd name="T69" fmla="*/ 47 h 51"/>
                <a:gd name="T70" fmla="*/ 29 w 52"/>
                <a:gd name="T71" fmla="*/ 42 h 51"/>
                <a:gd name="T72" fmla="*/ 34 w 52"/>
                <a:gd name="T73" fmla="*/ 39 h 51"/>
                <a:gd name="T74" fmla="*/ 38 w 52"/>
                <a:gd name="T75" fmla="*/ 41 h 51"/>
                <a:gd name="T76" fmla="*/ 42 w 52"/>
                <a:gd name="T77" fmla="*/ 38 h 51"/>
                <a:gd name="T78" fmla="*/ 40 w 52"/>
                <a:gd name="T79" fmla="*/ 33 h 51"/>
                <a:gd name="T80" fmla="*/ 44 w 52"/>
                <a:gd name="T81" fmla="*/ 28 h 51"/>
                <a:gd name="T82" fmla="*/ 48 w 52"/>
                <a:gd name="T83" fmla="*/ 24 h 51"/>
                <a:gd name="T84" fmla="*/ 43 w 52"/>
                <a:gd name="T85" fmla="*/ 22 h 51"/>
                <a:gd name="T86" fmla="*/ 40 w 52"/>
                <a:gd name="T87" fmla="*/ 17 h 51"/>
                <a:gd name="T88" fmla="*/ 43 w 52"/>
                <a:gd name="T89" fmla="*/ 13 h 51"/>
                <a:gd name="T90" fmla="*/ 39 w 52"/>
                <a:gd name="T91" fmla="*/ 9 h 51"/>
                <a:gd name="T92" fmla="*/ 33 w 52"/>
                <a:gd name="T93" fmla="*/ 11 h 51"/>
                <a:gd name="T94" fmla="*/ 29 w 52"/>
                <a:gd name="T95" fmla="*/ 8 h 51"/>
                <a:gd name="T96" fmla="*/ 27 w 52"/>
                <a:gd name="T97" fmla="*/ 3 h 51"/>
                <a:gd name="T98" fmla="*/ 23 w 52"/>
                <a:gd name="T99" fmla="*/ 5 h 51"/>
                <a:gd name="T100" fmla="*/ 22 w 52"/>
                <a:gd name="T101" fmla="*/ 10 h 51"/>
                <a:gd name="T102" fmla="*/ 16 w 52"/>
                <a:gd name="T103" fmla="*/ 11 h 51"/>
                <a:gd name="T104" fmla="*/ 12 w 52"/>
                <a:gd name="T105" fmla="*/ 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 h="51">
                  <a:moveTo>
                    <a:pt x="26" y="51"/>
                  </a:moveTo>
                  <a:cubicBezTo>
                    <a:pt x="23" y="51"/>
                    <a:pt x="21" y="49"/>
                    <a:pt x="20" y="46"/>
                  </a:cubicBezTo>
                  <a:cubicBezTo>
                    <a:pt x="20" y="46"/>
                    <a:pt x="20" y="45"/>
                    <a:pt x="20" y="45"/>
                  </a:cubicBezTo>
                  <a:cubicBezTo>
                    <a:pt x="19" y="43"/>
                    <a:pt x="18" y="43"/>
                    <a:pt x="17" y="44"/>
                  </a:cubicBezTo>
                  <a:cubicBezTo>
                    <a:pt x="17" y="44"/>
                    <a:pt x="16" y="45"/>
                    <a:pt x="15" y="45"/>
                  </a:cubicBezTo>
                  <a:cubicBezTo>
                    <a:pt x="12" y="47"/>
                    <a:pt x="10" y="47"/>
                    <a:pt x="7" y="44"/>
                  </a:cubicBezTo>
                  <a:cubicBezTo>
                    <a:pt x="5" y="41"/>
                    <a:pt x="5" y="39"/>
                    <a:pt x="7" y="36"/>
                  </a:cubicBezTo>
                  <a:cubicBezTo>
                    <a:pt x="7" y="35"/>
                    <a:pt x="7" y="35"/>
                    <a:pt x="8" y="34"/>
                  </a:cubicBezTo>
                  <a:cubicBezTo>
                    <a:pt x="8" y="34"/>
                    <a:pt x="8" y="33"/>
                    <a:pt x="8" y="33"/>
                  </a:cubicBezTo>
                  <a:cubicBezTo>
                    <a:pt x="8" y="32"/>
                    <a:pt x="8" y="32"/>
                    <a:pt x="7" y="32"/>
                  </a:cubicBezTo>
                  <a:cubicBezTo>
                    <a:pt x="5" y="32"/>
                    <a:pt x="4" y="32"/>
                    <a:pt x="2" y="31"/>
                  </a:cubicBezTo>
                  <a:cubicBezTo>
                    <a:pt x="0" y="29"/>
                    <a:pt x="0" y="27"/>
                    <a:pt x="0" y="24"/>
                  </a:cubicBezTo>
                  <a:cubicBezTo>
                    <a:pt x="1" y="21"/>
                    <a:pt x="2" y="19"/>
                    <a:pt x="6" y="19"/>
                  </a:cubicBezTo>
                  <a:cubicBezTo>
                    <a:pt x="6" y="19"/>
                    <a:pt x="6" y="19"/>
                    <a:pt x="7" y="19"/>
                  </a:cubicBezTo>
                  <a:cubicBezTo>
                    <a:pt x="8" y="18"/>
                    <a:pt x="8" y="17"/>
                    <a:pt x="7" y="16"/>
                  </a:cubicBezTo>
                  <a:cubicBezTo>
                    <a:pt x="6" y="15"/>
                    <a:pt x="5" y="13"/>
                    <a:pt x="5" y="12"/>
                  </a:cubicBezTo>
                  <a:cubicBezTo>
                    <a:pt x="5" y="11"/>
                    <a:pt x="5" y="10"/>
                    <a:pt x="5" y="10"/>
                  </a:cubicBezTo>
                  <a:cubicBezTo>
                    <a:pt x="6" y="7"/>
                    <a:pt x="8" y="5"/>
                    <a:pt x="11" y="5"/>
                  </a:cubicBezTo>
                  <a:cubicBezTo>
                    <a:pt x="12" y="4"/>
                    <a:pt x="14" y="5"/>
                    <a:pt x="15" y="5"/>
                  </a:cubicBezTo>
                  <a:cubicBezTo>
                    <a:pt x="16" y="6"/>
                    <a:pt x="17" y="7"/>
                    <a:pt x="17" y="7"/>
                  </a:cubicBezTo>
                  <a:cubicBezTo>
                    <a:pt x="18" y="8"/>
                    <a:pt x="19" y="7"/>
                    <a:pt x="19" y="6"/>
                  </a:cubicBezTo>
                  <a:cubicBezTo>
                    <a:pt x="19" y="5"/>
                    <a:pt x="20" y="4"/>
                    <a:pt x="20" y="4"/>
                  </a:cubicBezTo>
                  <a:cubicBezTo>
                    <a:pt x="21" y="1"/>
                    <a:pt x="22" y="0"/>
                    <a:pt x="24" y="0"/>
                  </a:cubicBezTo>
                  <a:cubicBezTo>
                    <a:pt x="25" y="0"/>
                    <a:pt x="26" y="0"/>
                    <a:pt x="27" y="0"/>
                  </a:cubicBezTo>
                  <a:cubicBezTo>
                    <a:pt x="30" y="0"/>
                    <a:pt x="32" y="2"/>
                    <a:pt x="32" y="4"/>
                  </a:cubicBezTo>
                  <a:cubicBezTo>
                    <a:pt x="32" y="5"/>
                    <a:pt x="33" y="5"/>
                    <a:pt x="33" y="6"/>
                  </a:cubicBezTo>
                  <a:cubicBezTo>
                    <a:pt x="33" y="7"/>
                    <a:pt x="34" y="8"/>
                    <a:pt x="35" y="7"/>
                  </a:cubicBezTo>
                  <a:cubicBezTo>
                    <a:pt x="36" y="6"/>
                    <a:pt x="37" y="6"/>
                    <a:pt x="38" y="5"/>
                  </a:cubicBezTo>
                  <a:cubicBezTo>
                    <a:pt x="40" y="4"/>
                    <a:pt x="41" y="4"/>
                    <a:pt x="43" y="5"/>
                  </a:cubicBezTo>
                  <a:cubicBezTo>
                    <a:pt x="44" y="6"/>
                    <a:pt x="45" y="7"/>
                    <a:pt x="45" y="8"/>
                  </a:cubicBezTo>
                  <a:cubicBezTo>
                    <a:pt x="47" y="10"/>
                    <a:pt x="47" y="12"/>
                    <a:pt x="46" y="15"/>
                  </a:cubicBezTo>
                  <a:cubicBezTo>
                    <a:pt x="45" y="15"/>
                    <a:pt x="45" y="16"/>
                    <a:pt x="44" y="16"/>
                  </a:cubicBezTo>
                  <a:cubicBezTo>
                    <a:pt x="44" y="17"/>
                    <a:pt x="44" y="17"/>
                    <a:pt x="44" y="18"/>
                  </a:cubicBezTo>
                  <a:cubicBezTo>
                    <a:pt x="44" y="18"/>
                    <a:pt x="45" y="19"/>
                    <a:pt x="45" y="19"/>
                  </a:cubicBezTo>
                  <a:cubicBezTo>
                    <a:pt x="47" y="19"/>
                    <a:pt x="48" y="19"/>
                    <a:pt x="49" y="20"/>
                  </a:cubicBezTo>
                  <a:cubicBezTo>
                    <a:pt x="51" y="21"/>
                    <a:pt x="52" y="23"/>
                    <a:pt x="51" y="25"/>
                  </a:cubicBezTo>
                  <a:cubicBezTo>
                    <a:pt x="51" y="29"/>
                    <a:pt x="50" y="31"/>
                    <a:pt x="46" y="32"/>
                  </a:cubicBezTo>
                  <a:cubicBezTo>
                    <a:pt x="46" y="32"/>
                    <a:pt x="46" y="32"/>
                    <a:pt x="45" y="32"/>
                  </a:cubicBezTo>
                  <a:cubicBezTo>
                    <a:pt x="44" y="32"/>
                    <a:pt x="44" y="33"/>
                    <a:pt x="44" y="34"/>
                  </a:cubicBezTo>
                  <a:cubicBezTo>
                    <a:pt x="44" y="35"/>
                    <a:pt x="45" y="35"/>
                    <a:pt x="45" y="35"/>
                  </a:cubicBezTo>
                  <a:cubicBezTo>
                    <a:pt x="47" y="38"/>
                    <a:pt x="47" y="41"/>
                    <a:pt x="44" y="44"/>
                  </a:cubicBezTo>
                  <a:cubicBezTo>
                    <a:pt x="42" y="46"/>
                    <a:pt x="39" y="46"/>
                    <a:pt x="37" y="44"/>
                  </a:cubicBezTo>
                  <a:cubicBezTo>
                    <a:pt x="36" y="44"/>
                    <a:pt x="36" y="44"/>
                    <a:pt x="35" y="44"/>
                  </a:cubicBezTo>
                  <a:cubicBezTo>
                    <a:pt x="34" y="43"/>
                    <a:pt x="34" y="43"/>
                    <a:pt x="33" y="44"/>
                  </a:cubicBezTo>
                  <a:cubicBezTo>
                    <a:pt x="33" y="44"/>
                    <a:pt x="33" y="44"/>
                    <a:pt x="33" y="44"/>
                  </a:cubicBezTo>
                  <a:cubicBezTo>
                    <a:pt x="32" y="45"/>
                    <a:pt x="32" y="45"/>
                    <a:pt x="32" y="46"/>
                  </a:cubicBezTo>
                  <a:cubicBezTo>
                    <a:pt x="32" y="49"/>
                    <a:pt x="30" y="51"/>
                    <a:pt x="26" y="51"/>
                  </a:cubicBezTo>
                  <a:close/>
                  <a:moveTo>
                    <a:pt x="12" y="8"/>
                  </a:moveTo>
                  <a:cubicBezTo>
                    <a:pt x="11" y="8"/>
                    <a:pt x="10" y="9"/>
                    <a:pt x="9" y="10"/>
                  </a:cubicBezTo>
                  <a:cubicBezTo>
                    <a:pt x="8" y="11"/>
                    <a:pt x="9" y="12"/>
                    <a:pt x="10" y="13"/>
                  </a:cubicBezTo>
                  <a:cubicBezTo>
                    <a:pt x="12" y="17"/>
                    <a:pt x="12" y="17"/>
                    <a:pt x="11" y="20"/>
                  </a:cubicBezTo>
                  <a:cubicBezTo>
                    <a:pt x="11" y="20"/>
                    <a:pt x="11" y="20"/>
                    <a:pt x="11" y="20"/>
                  </a:cubicBezTo>
                  <a:cubicBezTo>
                    <a:pt x="10" y="21"/>
                    <a:pt x="10" y="22"/>
                    <a:pt x="9" y="22"/>
                  </a:cubicBezTo>
                  <a:cubicBezTo>
                    <a:pt x="8" y="22"/>
                    <a:pt x="7" y="22"/>
                    <a:pt x="7" y="22"/>
                  </a:cubicBezTo>
                  <a:cubicBezTo>
                    <a:pt x="4" y="23"/>
                    <a:pt x="4" y="23"/>
                    <a:pt x="4" y="25"/>
                  </a:cubicBezTo>
                  <a:cubicBezTo>
                    <a:pt x="4" y="26"/>
                    <a:pt x="4" y="26"/>
                    <a:pt x="4" y="26"/>
                  </a:cubicBezTo>
                  <a:cubicBezTo>
                    <a:pt x="4" y="28"/>
                    <a:pt x="5" y="28"/>
                    <a:pt x="6" y="28"/>
                  </a:cubicBezTo>
                  <a:cubicBezTo>
                    <a:pt x="6" y="28"/>
                    <a:pt x="7" y="28"/>
                    <a:pt x="8" y="28"/>
                  </a:cubicBezTo>
                  <a:cubicBezTo>
                    <a:pt x="9" y="28"/>
                    <a:pt x="11" y="29"/>
                    <a:pt x="11" y="31"/>
                  </a:cubicBezTo>
                  <a:cubicBezTo>
                    <a:pt x="11" y="32"/>
                    <a:pt x="12" y="32"/>
                    <a:pt x="12" y="33"/>
                  </a:cubicBezTo>
                  <a:cubicBezTo>
                    <a:pt x="12" y="34"/>
                    <a:pt x="12" y="34"/>
                    <a:pt x="11" y="35"/>
                  </a:cubicBezTo>
                  <a:cubicBezTo>
                    <a:pt x="11" y="36"/>
                    <a:pt x="10" y="37"/>
                    <a:pt x="9" y="38"/>
                  </a:cubicBezTo>
                  <a:cubicBezTo>
                    <a:pt x="9" y="39"/>
                    <a:pt x="9" y="39"/>
                    <a:pt x="9" y="40"/>
                  </a:cubicBezTo>
                  <a:cubicBezTo>
                    <a:pt x="9" y="42"/>
                    <a:pt x="12" y="43"/>
                    <a:pt x="13" y="42"/>
                  </a:cubicBezTo>
                  <a:cubicBezTo>
                    <a:pt x="14" y="41"/>
                    <a:pt x="15" y="40"/>
                    <a:pt x="16" y="40"/>
                  </a:cubicBezTo>
                  <a:cubicBezTo>
                    <a:pt x="17" y="39"/>
                    <a:pt x="18" y="39"/>
                    <a:pt x="18" y="39"/>
                  </a:cubicBezTo>
                  <a:cubicBezTo>
                    <a:pt x="19" y="40"/>
                    <a:pt x="20" y="40"/>
                    <a:pt x="21" y="40"/>
                  </a:cubicBezTo>
                  <a:cubicBezTo>
                    <a:pt x="22" y="41"/>
                    <a:pt x="22" y="41"/>
                    <a:pt x="23" y="42"/>
                  </a:cubicBezTo>
                  <a:cubicBezTo>
                    <a:pt x="23" y="43"/>
                    <a:pt x="23" y="44"/>
                    <a:pt x="24" y="46"/>
                  </a:cubicBezTo>
                  <a:cubicBezTo>
                    <a:pt x="24" y="47"/>
                    <a:pt x="24" y="47"/>
                    <a:pt x="26" y="47"/>
                  </a:cubicBezTo>
                  <a:cubicBezTo>
                    <a:pt x="28" y="47"/>
                    <a:pt x="28" y="47"/>
                    <a:pt x="29" y="46"/>
                  </a:cubicBezTo>
                  <a:cubicBezTo>
                    <a:pt x="29" y="44"/>
                    <a:pt x="29" y="43"/>
                    <a:pt x="29" y="42"/>
                  </a:cubicBezTo>
                  <a:cubicBezTo>
                    <a:pt x="30" y="42"/>
                    <a:pt x="30" y="41"/>
                    <a:pt x="30" y="41"/>
                  </a:cubicBezTo>
                  <a:cubicBezTo>
                    <a:pt x="32" y="40"/>
                    <a:pt x="33" y="40"/>
                    <a:pt x="34" y="39"/>
                  </a:cubicBezTo>
                  <a:cubicBezTo>
                    <a:pt x="35" y="39"/>
                    <a:pt x="35" y="39"/>
                    <a:pt x="36" y="40"/>
                  </a:cubicBezTo>
                  <a:cubicBezTo>
                    <a:pt x="37" y="40"/>
                    <a:pt x="37" y="41"/>
                    <a:pt x="38" y="41"/>
                  </a:cubicBezTo>
                  <a:cubicBezTo>
                    <a:pt x="40" y="42"/>
                    <a:pt x="40" y="42"/>
                    <a:pt x="42" y="41"/>
                  </a:cubicBezTo>
                  <a:cubicBezTo>
                    <a:pt x="43" y="40"/>
                    <a:pt x="43" y="39"/>
                    <a:pt x="42" y="38"/>
                  </a:cubicBezTo>
                  <a:cubicBezTo>
                    <a:pt x="41" y="37"/>
                    <a:pt x="41" y="36"/>
                    <a:pt x="40" y="35"/>
                  </a:cubicBezTo>
                  <a:cubicBezTo>
                    <a:pt x="40" y="34"/>
                    <a:pt x="40" y="34"/>
                    <a:pt x="40" y="33"/>
                  </a:cubicBezTo>
                  <a:cubicBezTo>
                    <a:pt x="40" y="32"/>
                    <a:pt x="41" y="31"/>
                    <a:pt x="42" y="29"/>
                  </a:cubicBezTo>
                  <a:cubicBezTo>
                    <a:pt x="42" y="29"/>
                    <a:pt x="44" y="29"/>
                    <a:pt x="44" y="28"/>
                  </a:cubicBezTo>
                  <a:cubicBezTo>
                    <a:pt x="45" y="28"/>
                    <a:pt x="45" y="28"/>
                    <a:pt x="45" y="28"/>
                  </a:cubicBezTo>
                  <a:cubicBezTo>
                    <a:pt x="48" y="28"/>
                    <a:pt x="48" y="27"/>
                    <a:pt x="48" y="24"/>
                  </a:cubicBezTo>
                  <a:cubicBezTo>
                    <a:pt x="48" y="23"/>
                    <a:pt x="47" y="23"/>
                    <a:pt x="46" y="23"/>
                  </a:cubicBezTo>
                  <a:cubicBezTo>
                    <a:pt x="45" y="22"/>
                    <a:pt x="44" y="22"/>
                    <a:pt x="43" y="22"/>
                  </a:cubicBezTo>
                  <a:cubicBezTo>
                    <a:pt x="42" y="22"/>
                    <a:pt x="42" y="21"/>
                    <a:pt x="41" y="21"/>
                  </a:cubicBezTo>
                  <a:cubicBezTo>
                    <a:pt x="41" y="20"/>
                    <a:pt x="41" y="18"/>
                    <a:pt x="40" y="17"/>
                  </a:cubicBezTo>
                  <a:cubicBezTo>
                    <a:pt x="40" y="17"/>
                    <a:pt x="40" y="16"/>
                    <a:pt x="41" y="15"/>
                  </a:cubicBezTo>
                  <a:cubicBezTo>
                    <a:pt x="41" y="14"/>
                    <a:pt x="42" y="14"/>
                    <a:pt x="43" y="13"/>
                  </a:cubicBezTo>
                  <a:cubicBezTo>
                    <a:pt x="43" y="11"/>
                    <a:pt x="43" y="11"/>
                    <a:pt x="42" y="9"/>
                  </a:cubicBezTo>
                  <a:cubicBezTo>
                    <a:pt x="41" y="8"/>
                    <a:pt x="40" y="8"/>
                    <a:pt x="39" y="9"/>
                  </a:cubicBezTo>
                  <a:cubicBezTo>
                    <a:pt x="38" y="9"/>
                    <a:pt x="37" y="10"/>
                    <a:pt x="36" y="10"/>
                  </a:cubicBezTo>
                  <a:cubicBezTo>
                    <a:pt x="35" y="11"/>
                    <a:pt x="34" y="12"/>
                    <a:pt x="33" y="11"/>
                  </a:cubicBezTo>
                  <a:cubicBezTo>
                    <a:pt x="32" y="11"/>
                    <a:pt x="32" y="10"/>
                    <a:pt x="31" y="10"/>
                  </a:cubicBezTo>
                  <a:cubicBezTo>
                    <a:pt x="30" y="10"/>
                    <a:pt x="29" y="9"/>
                    <a:pt x="29" y="8"/>
                  </a:cubicBezTo>
                  <a:cubicBezTo>
                    <a:pt x="29" y="7"/>
                    <a:pt x="29" y="6"/>
                    <a:pt x="29" y="5"/>
                  </a:cubicBezTo>
                  <a:cubicBezTo>
                    <a:pt x="29" y="4"/>
                    <a:pt x="28" y="3"/>
                    <a:pt x="27" y="3"/>
                  </a:cubicBezTo>
                  <a:cubicBezTo>
                    <a:pt x="26" y="3"/>
                    <a:pt x="25" y="3"/>
                    <a:pt x="25" y="3"/>
                  </a:cubicBezTo>
                  <a:cubicBezTo>
                    <a:pt x="24" y="3"/>
                    <a:pt x="23" y="4"/>
                    <a:pt x="23" y="5"/>
                  </a:cubicBezTo>
                  <a:cubicBezTo>
                    <a:pt x="23" y="6"/>
                    <a:pt x="23" y="7"/>
                    <a:pt x="23" y="8"/>
                  </a:cubicBezTo>
                  <a:cubicBezTo>
                    <a:pt x="22" y="9"/>
                    <a:pt x="22" y="9"/>
                    <a:pt x="22" y="10"/>
                  </a:cubicBezTo>
                  <a:cubicBezTo>
                    <a:pt x="21" y="10"/>
                    <a:pt x="20" y="11"/>
                    <a:pt x="18" y="11"/>
                  </a:cubicBezTo>
                  <a:cubicBezTo>
                    <a:pt x="18" y="12"/>
                    <a:pt x="17" y="11"/>
                    <a:pt x="16" y="11"/>
                  </a:cubicBezTo>
                  <a:cubicBezTo>
                    <a:pt x="16" y="10"/>
                    <a:pt x="15" y="10"/>
                    <a:pt x="14" y="9"/>
                  </a:cubicBezTo>
                  <a:cubicBezTo>
                    <a:pt x="13" y="8"/>
                    <a:pt x="13" y="8"/>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19"/>
            <p:cNvSpPr>
              <a:spLocks noEditPoints="1"/>
            </p:cNvSpPr>
            <p:nvPr/>
          </p:nvSpPr>
          <p:spPr bwMode="auto">
            <a:xfrm>
              <a:off x="4866" y="1062"/>
              <a:ext cx="110" cy="110"/>
            </a:xfrm>
            <a:custGeom>
              <a:avLst/>
              <a:gdLst>
                <a:gd name="T0" fmla="*/ 46 w 46"/>
                <a:gd name="T1" fmla="*/ 23 h 46"/>
                <a:gd name="T2" fmla="*/ 23 w 46"/>
                <a:gd name="T3" fmla="*/ 46 h 46"/>
                <a:gd name="T4" fmla="*/ 0 w 46"/>
                <a:gd name="T5" fmla="*/ 23 h 46"/>
                <a:gd name="T6" fmla="*/ 23 w 46"/>
                <a:gd name="T7" fmla="*/ 0 h 46"/>
                <a:gd name="T8" fmla="*/ 46 w 46"/>
                <a:gd name="T9" fmla="*/ 23 h 46"/>
                <a:gd name="T10" fmla="*/ 39 w 46"/>
                <a:gd name="T11" fmla="*/ 23 h 46"/>
                <a:gd name="T12" fmla="*/ 23 w 46"/>
                <a:gd name="T13" fmla="*/ 7 h 46"/>
                <a:gd name="T14" fmla="*/ 8 w 46"/>
                <a:gd name="T15" fmla="*/ 23 h 46"/>
                <a:gd name="T16" fmla="*/ 23 w 46"/>
                <a:gd name="T17" fmla="*/ 39 h 46"/>
                <a:gd name="T18" fmla="*/ 39 w 46"/>
                <a:gd name="T19"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46" y="23"/>
                  </a:moveTo>
                  <a:cubicBezTo>
                    <a:pt x="46" y="36"/>
                    <a:pt x="36" y="46"/>
                    <a:pt x="23" y="46"/>
                  </a:cubicBezTo>
                  <a:cubicBezTo>
                    <a:pt x="11" y="46"/>
                    <a:pt x="0" y="36"/>
                    <a:pt x="0" y="23"/>
                  </a:cubicBezTo>
                  <a:cubicBezTo>
                    <a:pt x="0" y="11"/>
                    <a:pt x="11" y="0"/>
                    <a:pt x="23" y="0"/>
                  </a:cubicBezTo>
                  <a:cubicBezTo>
                    <a:pt x="36" y="0"/>
                    <a:pt x="46" y="10"/>
                    <a:pt x="46" y="23"/>
                  </a:cubicBezTo>
                  <a:close/>
                  <a:moveTo>
                    <a:pt x="39" y="23"/>
                  </a:moveTo>
                  <a:cubicBezTo>
                    <a:pt x="39" y="14"/>
                    <a:pt x="32" y="8"/>
                    <a:pt x="23" y="7"/>
                  </a:cubicBezTo>
                  <a:cubicBezTo>
                    <a:pt x="15" y="7"/>
                    <a:pt x="8" y="14"/>
                    <a:pt x="8" y="23"/>
                  </a:cubicBezTo>
                  <a:cubicBezTo>
                    <a:pt x="8" y="32"/>
                    <a:pt x="15" y="39"/>
                    <a:pt x="23" y="39"/>
                  </a:cubicBezTo>
                  <a:cubicBezTo>
                    <a:pt x="32" y="39"/>
                    <a:pt x="39" y="32"/>
                    <a:pt x="39"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
            <p:cNvSpPr>
              <a:spLocks noEditPoints="1"/>
            </p:cNvSpPr>
            <p:nvPr/>
          </p:nvSpPr>
          <p:spPr bwMode="auto">
            <a:xfrm>
              <a:off x="5065" y="1266"/>
              <a:ext cx="48" cy="45"/>
            </a:xfrm>
            <a:custGeom>
              <a:avLst/>
              <a:gdLst>
                <a:gd name="T0" fmla="*/ 10 w 20"/>
                <a:gd name="T1" fmla="*/ 0 h 19"/>
                <a:gd name="T2" fmla="*/ 20 w 20"/>
                <a:gd name="T3" fmla="*/ 9 h 19"/>
                <a:gd name="T4" fmla="*/ 10 w 20"/>
                <a:gd name="T5" fmla="*/ 19 h 19"/>
                <a:gd name="T6" fmla="*/ 0 w 20"/>
                <a:gd name="T7" fmla="*/ 9 h 19"/>
                <a:gd name="T8" fmla="*/ 10 w 20"/>
                <a:gd name="T9" fmla="*/ 0 h 19"/>
                <a:gd name="T10" fmla="*/ 10 w 20"/>
                <a:gd name="T11" fmla="*/ 3 h 19"/>
                <a:gd name="T12" fmla="*/ 4 w 20"/>
                <a:gd name="T13" fmla="*/ 9 h 19"/>
                <a:gd name="T14" fmla="*/ 10 w 20"/>
                <a:gd name="T15" fmla="*/ 15 h 19"/>
                <a:gd name="T16" fmla="*/ 16 w 20"/>
                <a:gd name="T17" fmla="*/ 9 h 19"/>
                <a:gd name="T18" fmla="*/ 10 w 20"/>
                <a:gd name="T19"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19">
                  <a:moveTo>
                    <a:pt x="10" y="0"/>
                  </a:moveTo>
                  <a:cubicBezTo>
                    <a:pt x="15" y="0"/>
                    <a:pt x="20" y="4"/>
                    <a:pt x="20" y="9"/>
                  </a:cubicBezTo>
                  <a:cubicBezTo>
                    <a:pt x="20" y="15"/>
                    <a:pt x="15" y="19"/>
                    <a:pt x="10" y="19"/>
                  </a:cubicBezTo>
                  <a:cubicBezTo>
                    <a:pt x="5" y="19"/>
                    <a:pt x="0" y="15"/>
                    <a:pt x="0" y="9"/>
                  </a:cubicBezTo>
                  <a:cubicBezTo>
                    <a:pt x="0" y="4"/>
                    <a:pt x="4" y="0"/>
                    <a:pt x="10" y="0"/>
                  </a:cubicBezTo>
                  <a:close/>
                  <a:moveTo>
                    <a:pt x="10" y="3"/>
                  </a:moveTo>
                  <a:cubicBezTo>
                    <a:pt x="7" y="3"/>
                    <a:pt x="4" y="6"/>
                    <a:pt x="4" y="9"/>
                  </a:cubicBezTo>
                  <a:cubicBezTo>
                    <a:pt x="4" y="13"/>
                    <a:pt x="6" y="15"/>
                    <a:pt x="10" y="15"/>
                  </a:cubicBezTo>
                  <a:cubicBezTo>
                    <a:pt x="13" y="15"/>
                    <a:pt x="16" y="13"/>
                    <a:pt x="16" y="9"/>
                  </a:cubicBezTo>
                  <a:cubicBezTo>
                    <a:pt x="16" y="6"/>
                    <a:pt x="13"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Group 25"/>
          <p:cNvGrpSpPr>
            <a:grpSpLocks noChangeAspect="1"/>
          </p:cNvGrpSpPr>
          <p:nvPr/>
        </p:nvGrpSpPr>
        <p:grpSpPr bwMode="auto">
          <a:xfrm>
            <a:off x="9090340" y="5756898"/>
            <a:ext cx="526240" cy="645442"/>
            <a:chOff x="3751" y="2073"/>
            <a:chExt cx="181" cy="222"/>
          </a:xfrm>
          <a:solidFill>
            <a:schemeClr val="bg1"/>
          </a:solidFill>
        </p:grpSpPr>
        <p:sp>
          <p:nvSpPr>
            <p:cNvPr id="10" name="Freeform 27"/>
            <p:cNvSpPr>
              <a:spLocks/>
            </p:cNvSpPr>
            <p:nvPr/>
          </p:nvSpPr>
          <p:spPr bwMode="auto">
            <a:xfrm>
              <a:off x="3751" y="2189"/>
              <a:ext cx="181" cy="106"/>
            </a:xfrm>
            <a:custGeom>
              <a:avLst/>
              <a:gdLst>
                <a:gd name="T0" fmla="*/ 38 w 75"/>
                <a:gd name="T1" fmla="*/ 44 h 44"/>
                <a:gd name="T2" fmla="*/ 17 w 75"/>
                <a:gd name="T3" fmla="*/ 41 h 44"/>
                <a:gd name="T4" fmla="*/ 5 w 75"/>
                <a:gd name="T5" fmla="*/ 35 h 44"/>
                <a:gd name="T6" fmla="*/ 0 w 75"/>
                <a:gd name="T7" fmla="*/ 28 h 44"/>
                <a:gd name="T8" fmla="*/ 1 w 75"/>
                <a:gd name="T9" fmla="*/ 22 h 44"/>
                <a:gd name="T10" fmla="*/ 8 w 75"/>
                <a:gd name="T11" fmla="*/ 10 h 44"/>
                <a:gd name="T12" fmla="*/ 17 w 75"/>
                <a:gd name="T13" fmla="*/ 0 h 44"/>
                <a:gd name="T14" fmla="*/ 18 w 75"/>
                <a:gd name="T15" fmla="*/ 0 h 44"/>
                <a:gd name="T16" fmla="*/ 31 w 75"/>
                <a:gd name="T17" fmla="*/ 5 h 44"/>
                <a:gd name="T18" fmla="*/ 44 w 75"/>
                <a:gd name="T19" fmla="*/ 5 h 44"/>
                <a:gd name="T20" fmla="*/ 56 w 75"/>
                <a:gd name="T21" fmla="*/ 1 h 44"/>
                <a:gd name="T22" fmla="*/ 57 w 75"/>
                <a:gd name="T23" fmla="*/ 1 h 44"/>
                <a:gd name="T24" fmla="*/ 73 w 75"/>
                <a:gd name="T25" fmla="*/ 18 h 44"/>
                <a:gd name="T26" fmla="*/ 75 w 75"/>
                <a:gd name="T27" fmla="*/ 26 h 44"/>
                <a:gd name="T28" fmla="*/ 72 w 75"/>
                <a:gd name="T29" fmla="*/ 34 h 44"/>
                <a:gd name="T30" fmla="*/ 61 w 75"/>
                <a:gd name="T31" fmla="*/ 40 h 44"/>
                <a:gd name="T32" fmla="*/ 43 w 75"/>
                <a:gd name="T33" fmla="*/ 44 h 44"/>
                <a:gd name="T34" fmla="*/ 38 w 75"/>
                <a:gd name="T35"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44">
                  <a:moveTo>
                    <a:pt x="38" y="44"/>
                  </a:moveTo>
                  <a:cubicBezTo>
                    <a:pt x="31" y="44"/>
                    <a:pt x="24" y="43"/>
                    <a:pt x="17" y="41"/>
                  </a:cubicBezTo>
                  <a:cubicBezTo>
                    <a:pt x="13" y="40"/>
                    <a:pt x="9" y="38"/>
                    <a:pt x="5" y="35"/>
                  </a:cubicBezTo>
                  <a:cubicBezTo>
                    <a:pt x="3" y="33"/>
                    <a:pt x="1" y="31"/>
                    <a:pt x="0" y="28"/>
                  </a:cubicBezTo>
                  <a:cubicBezTo>
                    <a:pt x="0" y="26"/>
                    <a:pt x="1" y="24"/>
                    <a:pt x="1" y="22"/>
                  </a:cubicBezTo>
                  <a:cubicBezTo>
                    <a:pt x="3" y="17"/>
                    <a:pt x="5" y="13"/>
                    <a:pt x="8" y="10"/>
                  </a:cubicBezTo>
                  <a:cubicBezTo>
                    <a:pt x="11" y="6"/>
                    <a:pt x="14" y="3"/>
                    <a:pt x="17" y="0"/>
                  </a:cubicBezTo>
                  <a:cubicBezTo>
                    <a:pt x="18" y="0"/>
                    <a:pt x="18" y="0"/>
                    <a:pt x="18" y="0"/>
                  </a:cubicBezTo>
                  <a:cubicBezTo>
                    <a:pt x="22" y="2"/>
                    <a:pt x="26" y="4"/>
                    <a:pt x="31" y="5"/>
                  </a:cubicBezTo>
                  <a:cubicBezTo>
                    <a:pt x="35" y="5"/>
                    <a:pt x="39" y="5"/>
                    <a:pt x="44" y="5"/>
                  </a:cubicBezTo>
                  <a:cubicBezTo>
                    <a:pt x="48" y="4"/>
                    <a:pt x="52" y="3"/>
                    <a:pt x="56" y="1"/>
                  </a:cubicBezTo>
                  <a:cubicBezTo>
                    <a:pt x="56" y="0"/>
                    <a:pt x="57" y="0"/>
                    <a:pt x="57" y="1"/>
                  </a:cubicBezTo>
                  <a:cubicBezTo>
                    <a:pt x="64" y="5"/>
                    <a:pt x="69" y="11"/>
                    <a:pt x="73" y="18"/>
                  </a:cubicBezTo>
                  <a:cubicBezTo>
                    <a:pt x="74" y="21"/>
                    <a:pt x="74" y="23"/>
                    <a:pt x="75" y="26"/>
                  </a:cubicBezTo>
                  <a:cubicBezTo>
                    <a:pt x="75" y="29"/>
                    <a:pt x="74" y="32"/>
                    <a:pt x="72" y="34"/>
                  </a:cubicBezTo>
                  <a:cubicBezTo>
                    <a:pt x="69" y="37"/>
                    <a:pt x="65" y="39"/>
                    <a:pt x="61" y="40"/>
                  </a:cubicBezTo>
                  <a:cubicBezTo>
                    <a:pt x="55" y="42"/>
                    <a:pt x="49" y="43"/>
                    <a:pt x="43" y="44"/>
                  </a:cubicBezTo>
                  <a:cubicBezTo>
                    <a:pt x="41" y="44"/>
                    <a:pt x="39" y="44"/>
                    <a:pt x="38"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28"/>
            <p:cNvSpPr>
              <a:spLocks/>
            </p:cNvSpPr>
            <p:nvPr/>
          </p:nvSpPr>
          <p:spPr bwMode="auto">
            <a:xfrm>
              <a:off x="3785" y="2073"/>
              <a:ext cx="113" cy="111"/>
            </a:xfrm>
            <a:custGeom>
              <a:avLst/>
              <a:gdLst>
                <a:gd name="T0" fmla="*/ 0 w 47"/>
                <a:gd name="T1" fmla="*/ 23 h 46"/>
                <a:gd name="T2" fmla="*/ 23 w 47"/>
                <a:gd name="T3" fmla="*/ 0 h 46"/>
                <a:gd name="T4" fmla="*/ 47 w 47"/>
                <a:gd name="T5" fmla="*/ 23 h 46"/>
                <a:gd name="T6" fmla="*/ 23 w 47"/>
                <a:gd name="T7" fmla="*/ 46 h 46"/>
                <a:gd name="T8" fmla="*/ 0 w 47"/>
                <a:gd name="T9" fmla="*/ 23 h 46"/>
              </a:gdLst>
              <a:ahLst/>
              <a:cxnLst>
                <a:cxn ang="0">
                  <a:pos x="T0" y="T1"/>
                </a:cxn>
                <a:cxn ang="0">
                  <a:pos x="T2" y="T3"/>
                </a:cxn>
                <a:cxn ang="0">
                  <a:pos x="T4" y="T5"/>
                </a:cxn>
                <a:cxn ang="0">
                  <a:pos x="T6" y="T7"/>
                </a:cxn>
                <a:cxn ang="0">
                  <a:pos x="T8" y="T9"/>
                </a:cxn>
              </a:cxnLst>
              <a:rect l="0" t="0" r="r" b="b"/>
              <a:pathLst>
                <a:path w="47" h="46">
                  <a:moveTo>
                    <a:pt x="0" y="23"/>
                  </a:moveTo>
                  <a:cubicBezTo>
                    <a:pt x="0" y="11"/>
                    <a:pt x="11" y="0"/>
                    <a:pt x="23" y="0"/>
                  </a:cubicBezTo>
                  <a:cubicBezTo>
                    <a:pt x="36" y="0"/>
                    <a:pt x="46" y="11"/>
                    <a:pt x="47" y="23"/>
                  </a:cubicBezTo>
                  <a:cubicBezTo>
                    <a:pt x="47" y="36"/>
                    <a:pt x="36" y="46"/>
                    <a:pt x="23" y="46"/>
                  </a:cubicBezTo>
                  <a:cubicBezTo>
                    <a:pt x="11" y="46"/>
                    <a:pt x="0" y="36"/>
                    <a:pt x="0"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716217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596442" y="1022789"/>
            <a:ext cx="5975469" cy="1395997"/>
            <a:chOff x="1115616" y="1052736"/>
            <a:chExt cx="7227074" cy="1688554"/>
          </a:xfrm>
        </p:grpSpPr>
        <p:sp>
          <p:nvSpPr>
            <p:cNvPr id="33" name="圆角矩形 32"/>
            <p:cNvSpPr/>
            <p:nvPr/>
          </p:nvSpPr>
          <p:spPr>
            <a:xfrm>
              <a:off x="1547664" y="1052736"/>
              <a:ext cx="6696744" cy="1584176"/>
            </a:xfrm>
            <a:prstGeom prst="roundRect">
              <a:avLst>
                <a:gd name="adj" fmla="val 50000"/>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4" name="圆角矩形 4"/>
            <p:cNvSpPr/>
            <p:nvPr/>
          </p:nvSpPr>
          <p:spPr>
            <a:xfrm>
              <a:off x="3419873" y="1196751"/>
              <a:ext cx="4680521" cy="1311630"/>
            </a:xfrm>
            <a:custGeom>
              <a:avLst/>
              <a:gdLst/>
              <a:ahLst/>
              <a:cxnLst/>
              <a:rect l="l" t="t" r="r" b="b"/>
              <a:pathLst>
                <a:path w="4680521" h="1311630">
                  <a:moveTo>
                    <a:pt x="0" y="0"/>
                  </a:moveTo>
                  <a:lnTo>
                    <a:pt x="4024706" y="0"/>
                  </a:lnTo>
                  <a:cubicBezTo>
                    <a:pt x="4386903" y="0"/>
                    <a:pt x="4680521" y="293618"/>
                    <a:pt x="4680521" y="655815"/>
                  </a:cubicBezTo>
                  <a:lnTo>
                    <a:pt x="4680520" y="655815"/>
                  </a:lnTo>
                  <a:cubicBezTo>
                    <a:pt x="4680520" y="1018012"/>
                    <a:pt x="4386902" y="1311630"/>
                    <a:pt x="4024705" y="1311630"/>
                  </a:cubicBezTo>
                  <a:lnTo>
                    <a:pt x="0" y="1311629"/>
                  </a:lnTo>
                  <a:close/>
                </a:path>
              </a:pathLst>
            </a:custGeom>
            <a:solidFill>
              <a:srgbClr val="FFC000"/>
            </a:solidFill>
            <a:ln w="25400" cap="flat" cmpd="sng" algn="ctr">
              <a:noFill/>
              <a:prstDash val="solid"/>
            </a:ln>
            <a:effectLst>
              <a:innerShdw blurRad="152400" dist="88900" dir="16200000">
                <a:prstClr val="black">
                  <a:alpha val="31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3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1115616" y="2636912"/>
              <a:ext cx="7227074" cy="10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6" name="组合 35"/>
          <p:cNvGrpSpPr/>
          <p:nvPr/>
        </p:nvGrpSpPr>
        <p:grpSpPr>
          <a:xfrm flipH="1">
            <a:off x="1406124" y="2372886"/>
            <a:ext cx="5975469" cy="1395997"/>
            <a:chOff x="1115616" y="1052736"/>
            <a:chExt cx="7227074" cy="1688554"/>
          </a:xfrm>
        </p:grpSpPr>
        <p:sp>
          <p:nvSpPr>
            <p:cNvPr id="37" name="圆角矩形 36"/>
            <p:cNvSpPr/>
            <p:nvPr/>
          </p:nvSpPr>
          <p:spPr>
            <a:xfrm>
              <a:off x="1547664" y="1052736"/>
              <a:ext cx="6696744" cy="1584176"/>
            </a:xfrm>
            <a:prstGeom prst="roundRect">
              <a:avLst>
                <a:gd name="adj" fmla="val 50000"/>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8" name="圆角矩形 4"/>
            <p:cNvSpPr/>
            <p:nvPr/>
          </p:nvSpPr>
          <p:spPr>
            <a:xfrm>
              <a:off x="3419873" y="1196751"/>
              <a:ext cx="4680521" cy="1311630"/>
            </a:xfrm>
            <a:custGeom>
              <a:avLst/>
              <a:gdLst/>
              <a:ahLst/>
              <a:cxnLst/>
              <a:rect l="l" t="t" r="r" b="b"/>
              <a:pathLst>
                <a:path w="4680521" h="1311630">
                  <a:moveTo>
                    <a:pt x="0" y="0"/>
                  </a:moveTo>
                  <a:lnTo>
                    <a:pt x="4024706" y="0"/>
                  </a:lnTo>
                  <a:cubicBezTo>
                    <a:pt x="4386903" y="0"/>
                    <a:pt x="4680521" y="293618"/>
                    <a:pt x="4680521" y="655815"/>
                  </a:cubicBezTo>
                  <a:lnTo>
                    <a:pt x="4680520" y="655815"/>
                  </a:lnTo>
                  <a:cubicBezTo>
                    <a:pt x="4680520" y="1018012"/>
                    <a:pt x="4386902" y="1311630"/>
                    <a:pt x="4024705" y="1311630"/>
                  </a:cubicBezTo>
                  <a:lnTo>
                    <a:pt x="0" y="1311629"/>
                  </a:lnTo>
                  <a:close/>
                </a:path>
              </a:pathLst>
            </a:custGeom>
            <a:solidFill>
              <a:srgbClr val="FFC000"/>
            </a:solidFill>
            <a:ln w="25400" cap="flat" cmpd="sng" algn="ctr">
              <a:noFill/>
              <a:prstDash val="solid"/>
            </a:ln>
            <a:effectLst>
              <a:innerShdw blurRad="152400" dist="88900" dir="16200000">
                <a:prstClr val="black">
                  <a:alpha val="31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3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1115616" y="2636912"/>
              <a:ext cx="7227074" cy="10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0" name="TextBox 39"/>
          <p:cNvSpPr txBox="1"/>
          <p:nvPr/>
        </p:nvSpPr>
        <p:spPr>
          <a:xfrm flipH="1">
            <a:off x="4274276" y="1405574"/>
            <a:ext cx="1089809" cy="65802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dirty="0">
                <a:solidFill>
                  <a:srgbClr val="984807"/>
                </a:solidFill>
                <a:latin typeface="Arial Rounded MT Bold" pitchFamily="34" charset="0"/>
                <a:cs typeface="Times New Roman" pitchFamily="18" charset="0"/>
              </a:rPr>
              <a:t>01</a:t>
            </a:r>
            <a:endParaRPr lang="zh-CN" altLang="en-US" dirty="0">
              <a:solidFill>
                <a:srgbClr val="984807"/>
              </a:solidFill>
              <a:latin typeface="Arial Rounded MT Bold" pitchFamily="34" charset="0"/>
              <a:cs typeface="Times New Roman" pitchFamily="18" charset="0"/>
            </a:endParaRPr>
          </a:p>
        </p:txBody>
      </p:sp>
      <p:sp>
        <p:nvSpPr>
          <p:cNvPr id="41" name="TextBox 40"/>
          <p:cNvSpPr txBox="1"/>
          <p:nvPr/>
        </p:nvSpPr>
        <p:spPr>
          <a:xfrm flipH="1">
            <a:off x="5667069" y="2754152"/>
            <a:ext cx="1089809" cy="65802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dirty="0">
                <a:solidFill>
                  <a:srgbClr val="984807"/>
                </a:solidFill>
                <a:latin typeface="Arial Rounded MT Bold" pitchFamily="34" charset="0"/>
                <a:cs typeface="Times New Roman" pitchFamily="18" charset="0"/>
              </a:rPr>
              <a:t>02</a:t>
            </a:r>
            <a:endParaRPr lang="zh-CN" altLang="en-US" dirty="0">
              <a:solidFill>
                <a:srgbClr val="984807"/>
              </a:solidFill>
              <a:latin typeface="Arial Rounded MT Bold" pitchFamily="34" charset="0"/>
              <a:cs typeface="Times New Roman" pitchFamily="18" charset="0"/>
            </a:endParaRPr>
          </a:p>
        </p:txBody>
      </p:sp>
      <p:grpSp>
        <p:nvGrpSpPr>
          <p:cNvPr id="42" name="组合 41"/>
          <p:cNvGrpSpPr/>
          <p:nvPr/>
        </p:nvGrpSpPr>
        <p:grpSpPr>
          <a:xfrm>
            <a:off x="3596442" y="3734169"/>
            <a:ext cx="5975469" cy="1395997"/>
            <a:chOff x="1115616" y="1052736"/>
            <a:chExt cx="7227074" cy="1688554"/>
          </a:xfrm>
        </p:grpSpPr>
        <p:sp>
          <p:nvSpPr>
            <p:cNvPr id="43" name="圆角矩形 42"/>
            <p:cNvSpPr/>
            <p:nvPr/>
          </p:nvSpPr>
          <p:spPr>
            <a:xfrm>
              <a:off x="1547664" y="1052736"/>
              <a:ext cx="6696744" cy="1584176"/>
            </a:xfrm>
            <a:prstGeom prst="roundRect">
              <a:avLst>
                <a:gd name="adj" fmla="val 50000"/>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4" name="圆角矩形 4"/>
            <p:cNvSpPr/>
            <p:nvPr/>
          </p:nvSpPr>
          <p:spPr>
            <a:xfrm>
              <a:off x="3419873" y="1196751"/>
              <a:ext cx="4680521" cy="1311630"/>
            </a:xfrm>
            <a:custGeom>
              <a:avLst/>
              <a:gdLst/>
              <a:ahLst/>
              <a:cxnLst/>
              <a:rect l="l" t="t" r="r" b="b"/>
              <a:pathLst>
                <a:path w="4680521" h="1311630">
                  <a:moveTo>
                    <a:pt x="0" y="0"/>
                  </a:moveTo>
                  <a:lnTo>
                    <a:pt x="4024706" y="0"/>
                  </a:lnTo>
                  <a:cubicBezTo>
                    <a:pt x="4386903" y="0"/>
                    <a:pt x="4680521" y="293618"/>
                    <a:pt x="4680521" y="655815"/>
                  </a:cubicBezTo>
                  <a:lnTo>
                    <a:pt x="4680520" y="655815"/>
                  </a:lnTo>
                  <a:cubicBezTo>
                    <a:pt x="4680520" y="1018012"/>
                    <a:pt x="4386902" y="1311630"/>
                    <a:pt x="4024705" y="1311630"/>
                  </a:cubicBezTo>
                  <a:lnTo>
                    <a:pt x="0" y="1311629"/>
                  </a:lnTo>
                  <a:close/>
                </a:path>
              </a:pathLst>
            </a:custGeom>
            <a:solidFill>
              <a:srgbClr val="FFC000"/>
            </a:solidFill>
            <a:ln w="25400" cap="flat" cmpd="sng" algn="ctr">
              <a:noFill/>
              <a:prstDash val="solid"/>
            </a:ln>
            <a:effectLst>
              <a:innerShdw blurRad="152400" dist="88900" dir="16200000">
                <a:prstClr val="black">
                  <a:alpha val="31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45"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1115616" y="2636912"/>
              <a:ext cx="7227074" cy="10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6" name="组合 45"/>
          <p:cNvGrpSpPr/>
          <p:nvPr/>
        </p:nvGrpSpPr>
        <p:grpSpPr>
          <a:xfrm flipH="1">
            <a:off x="1406124" y="5084266"/>
            <a:ext cx="5975469" cy="1395997"/>
            <a:chOff x="1115616" y="1052736"/>
            <a:chExt cx="7227074" cy="1688554"/>
          </a:xfrm>
        </p:grpSpPr>
        <p:sp>
          <p:nvSpPr>
            <p:cNvPr id="47" name="圆角矩形 46"/>
            <p:cNvSpPr/>
            <p:nvPr/>
          </p:nvSpPr>
          <p:spPr>
            <a:xfrm>
              <a:off x="1547664" y="1052736"/>
              <a:ext cx="6696744" cy="1584176"/>
            </a:xfrm>
            <a:prstGeom prst="roundRect">
              <a:avLst>
                <a:gd name="adj" fmla="val 50000"/>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8" name="圆角矩形 4"/>
            <p:cNvSpPr/>
            <p:nvPr/>
          </p:nvSpPr>
          <p:spPr>
            <a:xfrm>
              <a:off x="3419873" y="1196751"/>
              <a:ext cx="4680521" cy="1311630"/>
            </a:xfrm>
            <a:custGeom>
              <a:avLst/>
              <a:gdLst/>
              <a:ahLst/>
              <a:cxnLst/>
              <a:rect l="l" t="t" r="r" b="b"/>
              <a:pathLst>
                <a:path w="4680521" h="1311630">
                  <a:moveTo>
                    <a:pt x="0" y="0"/>
                  </a:moveTo>
                  <a:lnTo>
                    <a:pt x="4024706" y="0"/>
                  </a:lnTo>
                  <a:cubicBezTo>
                    <a:pt x="4386903" y="0"/>
                    <a:pt x="4680521" y="293618"/>
                    <a:pt x="4680521" y="655815"/>
                  </a:cubicBezTo>
                  <a:lnTo>
                    <a:pt x="4680520" y="655815"/>
                  </a:lnTo>
                  <a:cubicBezTo>
                    <a:pt x="4680520" y="1018012"/>
                    <a:pt x="4386902" y="1311630"/>
                    <a:pt x="4024705" y="1311630"/>
                  </a:cubicBezTo>
                  <a:lnTo>
                    <a:pt x="0" y="1311629"/>
                  </a:lnTo>
                  <a:close/>
                </a:path>
              </a:pathLst>
            </a:custGeom>
            <a:solidFill>
              <a:srgbClr val="FFC000"/>
            </a:solidFill>
            <a:ln w="25400" cap="flat" cmpd="sng" algn="ctr">
              <a:noFill/>
              <a:prstDash val="solid"/>
            </a:ln>
            <a:effectLst>
              <a:innerShdw blurRad="152400" dist="88900" dir="16200000">
                <a:prstClr val="black">
                  <a:alpha val="31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4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1115616" y="2636912"/>
              <a:ext cx="7227074" cy="10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50" name="TextBox 49"/>
          <p:cNvSpPr txBox="1"/>
          <p:nvPr/>
        </p:nvSpPr>
        <p:spPr>
          <a:xfrm flipH="1">
            <a:off x="4274276" y="4116952"/>
            <a:ext cx="1089809" cy="65802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dirty="0">
                <a:solidFill>
                  <a:srgbClr val="984807"/>
                </a:solidFill>
                <a:latin typeface="Arial Rounded MT Bold" pitchFamily="34" charset="0"/>
                <a:cs typeface="Times New Roman" pitchFamily="18" charset="0"/>
              </a:rPr>
              <a:t>03</a:t>
            </a:r>
            <a:endParaRPr lang="zh-CN" altLang="en-US" dirty="0">
              <a:solidFill>
                <a:srgbClr val="984807"/>
              </a:solidFill>
              <a:latin typeface="Arial Rounded MT Bold" pitchFamily="34" charset="0"/>
              <a:cs typeface="Times New Roman" pitchFamily="18" charset="0"/>
            </a:endParaRPr>
          </a:p>
        </p:txBody>
      </p:sp>
      <p:sp>
        <p:nvSpPr>
          <p:cNvPr id="51" name="TextBox 50"/>
          <p:cNvSpPr txBox="1"/>
          <p:nvPr/>
        </p:nvSpPr>
        <p:spPr>
          <a:xfrm flipH="1">
            <a:off x="5667069" y="5465530"/>
            <a:ext cx="1089809" cy="65802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dirty="0">
                <a:solidFill>
                  <a:srgbClr val="984807"/>
                </a:solidFill>
                <a:latin typeface="Arial Rounded MT Bold" pitchFamily="34" charset="0"/>
                <a:cs typeface="Times New Roman" pitchFamily="18" charset="0"/>
              </a:rPr>
              <a:t>04</a:t>
            </a:r>
            <a:endParaRPr lang="zh-CN" altLang="en-US" dirty="0">
              <a:solidFill>
                <a:srgbClr val="984807"/>
              </a:solidFill>
              <a:latin typeface="Arial Rounded MT Bold" pitchFamily="34" charset="0"/>
              <a:cs typeface="Times New Roman" pitchFamily="18" charset="0"/>
            </a:endParaRPr>
          </a:p>
        </p:txBody>
      </p:sp>
      <p:sp>
        <p:nvSpPr>
          <p:cNvPr id="52" name="TextBox 51"/>
          <p:cNvSpPr txBox="1"/>
          <p:nvPr/>
        </p:nvSpPr>
        <p:spPr>
          <a:xfrm>
            <a:off x="5604154" y="1319194"/>
            <a:ext cx="356078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
        <p:nvSpPr>
          <p:cNvPr id="53" name="TextBox 52"/>
          <p:cNvSpPr txBox="1"/>
          <p:nvPr/>
        </p:nvSpPr>
        <p:spPr>
          <a:xfrm>
            <a:off x="1850770" y="2658281"/>
            <a:ext cx="356078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
        <p:nvSpPr>
          <p:cNvPr id="54" name="TextBox 53"/>
          <p:cNvSpPr txBox="1"/>
          <p:nvPr/>
        </p:nvSpPr>
        <p:spPr>
          <a:xfrm>
            <a:off x="5597855" y="4003724"/>
            <a:ext cx="356078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
        <p:nvSpPr>
          <p:cNvPr id="55" name="TextBox 54"/>
          <p:cNvSpPr txBox="1"/>
          <p:nvPr/>
        </p:nvSpPr>
        <p:spPr>
          <a:xfrm>
            <a:off x="1844471" y="5342813"/>
            <a:ext cx="356078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grpSp>
        <p:nvGrpSpPr>
          <p:cNvPr id="56" name="组合 55"/>
          <p:cNvGrpSpPr/>
          <p:nvPr/>
        </p:nvGrpSpPr>
        <p:grpSpPr>
          <a:xfrm>
            <a:off x="3596442" y="6452776"/>
            <a:ext cx="5975469" cy="1395997"/>
            <a:chOff x="1115616" y="1052736"/>
            <a:chExt cx="7227074" cy="1688554"/>
          </a:xfrm>
        </p:grpSpPr>
        <p:sp>
          <p:nvSpPr>
            <p:cNvPr id="57" name="圆角矩形 56"/>
            <p:cNvSpPr/>
            <p:nvPr/>
          </p:nvSpPr>
          <p:spPr>
            <a:xfrm>
              <a:off x="1547664" y="1052736"/>
              <a:ext cx="6696744" cy="1584176"/>
            </a:xfrm>
            <a:prstGeom prst="roundRect">
              <a:avLst>
                <a:gd name="adj" fmla="val 50000"/>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8" name="圆角矩形 4"/>
            <p:cNvSpPr/>
            <p:nvPr/>
          </p:nvSpPr>
          <p:spPr>
            <a:xfrm>
              <a:off x="3419873" y="1196751"/>
              <a:ext cx="4680521" cy="1311630"/>
            </a:xfrm>
            <a:custGeom>
              <a:avLst/>
              <a:gdLst/>
              <a:ahLst/>
              <a:cxnLst/>
              <a:rect l="l" t="t" r="r" b="b"/>
              <a:pathLst>
                <a:path w="4680521" h="1311630">
                  <a:moveTo>
                    <a:pt x="0" y="0"/>
                  </a:moveTo>
                  <a:lnTo>
                    <a:pt x="4024706" y="0"/>
                  </a:lnTo>
                  <a:cubicBezTo>
                    <a:pt x="4386903" y="0"/>
                    <a:pt x="4680521" y="293618"/>
                    <a:pt x="4680521" y="655815"/>
                  </a:cubicBezTo>
                  <a:lnTo>
                    <a:pt x="4680520" y="655815"/>
                  </a:lnTo>
                  <a:cubicBezTo>
                    <a:pt x="4680520" y="1018012"/>
                    <a:pt x="4386902" y="1311630"/>
                    <a:pt x="4024705" y="1311630"/>
                  </a:cubicBezTo>
                  <a:lnTo>
                    <a:pt x="0" y="1311629"/>
                  </a:lnTo>
                  <a:close/>
                </a:path>
              </a:pathLst>
            </a:custGeom>
            <a:solidFill>
              <a:srgbClr val="FFC000"/>
            </a:solidFill>
            <a:ln w="25400" cap="flat" cmpd="sng" algn="ctr">
              <a:noFill/>
              <a:prstDash val="solid"/>
            </a:ln>
            <a:effectLst>
              <a:innerShdw blurRad="152400" dist="88900" dir="16200000">
                <a:prstClr val="black">
                  <a:alpha val="31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59"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0000"/>
            <a:stretch/>
          </p:blipFill>
          <p:spPr bwMode="auto">
            <a:xfrm>
              <a:off x="1115616" y="2636912"/>
              <a:ext cx="7227074" cy="10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0" name="TextBox 59"/>
          <p:cNvSpPr txBox="1"/>
          <p:nvPr/>
        </p:nvSpPr>
        <p:spPr>
          <a:xfrm flipH="1">
            <a:off x="4274276" y="6835562"/>
            <a:ext cx="1089809" cy="658026"/>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dirty="0">
                <a:solidFill>
                  <a:srgbClr val="984807"/>
                </a:solidFill>
                <a:latin typeface="Arial Rounded MT Bold" pitchFamily="34" charset="0"/>
                <a:cs typeface="Times New Roman" pitchFamily="18" charset="0"/>
              </a:rPr>
              <a:t>05</a:t>
            </a:r>
            <a:endParaRPr lang="zh-CN" altLang="en-US" dirty="0">
              <a:solidFill>
                <a:srgbClr val="984807"/>
              </a:solidFill>
              <a:latin typeface="Arial Rounded MT Bold" pitchFamily="34" charset="0"/>
              <a:cs typeface="Times New Roman" pitchFamily="18" charset="0"/>
            </a:endParaRPr>
          </a:p>
        </p:txBody>
      </p:sp>
      <p:sp>
        <p:nvSpPr>
          <p:cNvPr id="61" name="TextBox 60"/>
          <p:cNvSpPr txBox="1"/>
          <p:nvPr/>
        </p:nvSpPr>
        <p:spPr>
          <a:xfrm>
            <a:off x="5597855" y="6722334"/>
            <a:ext cx="3560784"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Click here to add your text. </a:t>
            </a:r>
          </a:p>
        </p:txBody>
      </p:sp>
    </p:spTree>
    <p:extLst>
      <p:ext uri="{BB962C8B-B14F-4D97-AF65-F5344CB8AC3E}">
        <p14:creationId xmlns:p14="http://schemas.microsoft.com/office/powerpoint/2010/main" val="312246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a:off x="0" y="3909914"/>
            <a:ext cx="11522075" cy="90727"/>
          </a:xfrm>
          <a:prstGeom prst="rect">
            <a:avLst/>
          </a:prstGeom>
          <a:solidFill>
            <a:sysClr val="window" lastClr="FFFFFF">
              <a:lumMod val="85000"/>
            </a:sysClr>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nvGrpSpPr>
          <p:cNvPr id="40" name="组合 39"/>
          <p:cNvGrpSpPr/>
          <p:nvPr/>
        </p:nvGrpSpPr>
        <p:grpSpPr>
          <a:xfrm>
            <a:off x="895703" y="1872109"/>
            <a:ext cx="1369222" cy="1369095"/>
            <a:chOff x="1480341" y="924151"/>
            <a:chExt cx="2504849" cy="2504849"/>
          </a:xfrm>
        </p:grpSpPr>
        <p:sp>
          <p:nvSpPr>
            <p:cNvPr id="41" name="泪滴形 40"/>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2" name="椭圆 41"/>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3" name="TextBox 42"/>
            <p:cNvSpPr txBox="1"/>
            <p:nvPr/>
          </p:nvSpPr>
          <p:spPr>
            <a:xfrm flipH="1">
              <a:off x="1835696" y="1940581"/>
              <a:ext cx="1734031" cy="84464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9E7800"/>
                  </a:solidFill>
                  <a:cs typeface="Times New Roman" pitchFamily="18" charset="0"/>
                </a:rPr>
                <a:t>TEXT</a:t>
              </a:r>
              <a:endParaRPr lang="zh-CN" altLang="en-US" sz="3000" dirty="0">
                <a:solidFill>
                  <a:srgbClr val="9E7800"/>
                </a:solidFill>
                <a:cs typeface="Times New Roman" pitchFamily="18" charset="0"/>
              </a:endParaRPr>
            </a:p>
          </p:txBody>
        </p:sp>
      </p:grpSp>
      <p:sp>
        <p:nvSpPr>
          <p:cNvPr id="44" name="椭圆 43"/>
          <p:cNvSpPr/>
          <p:nvPr/>
        </p:nvSpPr>
        <p:spPr>
          <a:xfrm>
            <a:off x="1431819" y="3839437"/>
            <a:ext cx="198069" cy="198051"/>
          </a:xfrm>
          <a:prstGeom prst="ellipse">
            <a:avLst/>
          </a:prstGeom>
          <a:solidFill>
            <a:srgbClr val="FFC000"/>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5" name="圆角矩形 44"/>
          <p:cNvSpPr/>
          <p:nvPr/>
        </p:nvSpPr>
        <p:spPr>
          <a:xfrm>
            <a:off x="589142" y="4283403"/>
            <a:ext cx="1982348" cy="2789877"/>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6" name="椭圆 45"/>
          <p:cNvSpPr/>
          <p:nvPr/>
        </p:nvSpPr>
        <p:spPr>
          <a:xfrm>
            <a:off x="2036695" y="4068889"/>
            <a:ext cx="1005234" cy="1005142"/>
          </a:xfrm>
          <a:prstGeom prst="ellipse">
            <a:avLst/>
          </a:prstGeom>
          <a:solidFill>
            <a:sysClr val="window" lastClr="FFFFFF"/>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47" name="TextBox 46"/>
          <p:cNvSpPr txBox="1"/>
          <p:nvPr/>
        </p:nvSpPr>
        <p:spPr>
          <a:xfrm flipH="1">
            <a:off x="2043420" y="4305892"/>
            <a:ext cx="947871" cy="73678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rgbClr val="9E7800"/>
                </a:solidFill>
                <a:cs typeface="Times New Roman" pitchFamily="18" charset="0"/>
              </a:rPr>
              <a:t>YOUR TEXT</a:t>
            </a:r>
            <a:endParaRPr lang="zh-CN" altLang="en-US" sz="2500" dirty="0">
              <a:solidFill>
                <a:srgbClr val="9E7800"/>
              </a:solidFill>
              <a:cs typeface="Times New Roman" pitchFamily="18" charset="0"/>
            </a:endParaRPr>
          </a:p>
        </p:txBody>
      </p:sp>
      <p:sp>
        <p:nvSpPr>
          <p:cNvPr id="48" name="TextBox 47"/>
          <p:cNvSpPr txBox="1"/>
          <p:nvPr/>
        </p:nvSpPr>
        <p:spPr>
          <a:xfrm>
            <a:off x="723063" y="4675408"/>
            <a:ext cx="1680779" cy="233233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Click here to add your text.  </a:t>
            </a:r>
          </a:p>
        </p:txBody>
      </p:sp>
      <p:grpSp>
        <p:nvGrpSpPr>
          <p:cNvPr id="49" name="组合 48"/>
          <p:cNvGrpSpPr/>
          <p:nvPr/>
        </p:nvGrpSpPr>
        <p:grpSpPr>
          <a:xfrm>
            <a:off x="3661653" y="1872109"/>
            <a:ext cx="1369222" cy="1369095"/>
            <a:chOff x="1480341" y="924151"/>
            <a:chExt cx="2504849" cy="2504849"/>
          </a:xfrm>
        </p:grpSpPr>
        <p:sp>
          <p:nvSpPr>
            <p:cNvPr id="50" name="泪滴形 49"/>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1" name="椭圆 50"/>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2" name="TextBox 51"/>
            <p:cNvSpPr txBox="1"/>
            <p:nvPr/>
          </p:nvSpPr>
          <p:spPr>
            <a:xfrm flipH="1">
              <a:off x="1835696" y="1940581"/>
              <a:ext cx="1734031" cy="84464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9E7800"/>
                  </a:solidFill>
                  <a:cs typeface="Times New Roman" pitchFamily="18" charset="0"/>
                </a:rPr>
                <a:t>TEXT</a:t>
              </a:r>
              <a:endParaRPr lang="zh-CN" altLang="en-US" sz="3000" dirty="0">
                <a:solidFill>
                  <a:srgbClr val="9E7800"/>
                </a:solidFill>
                <a:cs typeface="Times New Roman" pitchFamily="18" charset="0"/>
              </a:endParaRPr>
            </a:p>
          </p:txBody>
        </p:sp>
      </p:grpSp>
      <p:sp>
        <p:nvSpPr>
          <p:cNvPr id="53" name="椭圆 52"/>
          <p:cNvSpPr/>
          <p:nvPr/>
        </p:nvSpPr>
        <p:spPr>
          <a:xfrm>
            <a:off x="4197770" y="3839437"/>
            <a:ext cx="198069" cy="198051"/>
          </a:xfrm>
          <a:prstGeom prst="ellipse">
            <a:avLst/>
          </a:prstGeom>
          <a:solidFill>
            <a:srgbClr val="FFC000"/>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4" name="圆角矩形 53"/>
          <p:cNvSpPr/>
          <p:nvPr/>
        </p:nvSpPr>
        <p:spPr>
          <a:xfrm>
            <a:off x="3355090" y="4283403"/>
            <a:ext cx="1982348" cy="2789877"/>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5" name="椭圆 54"/>
          <p:cNvSpPr/>
          <p:nvPr/>
        </p:nvSpPr>
        <p:spPr>
          <a:xfrm>
            <a:off x="4802642" y="4068889"/>
            <a:ext cx="1005234" cy="1005142"/>
          </a:xfrm>
          <a:prstGeom prst="ellipse">
            <a:avLst/>
          </a:prstGeom>
          <a:solidFill>
            <a:sysClr val="window" lastClr="FFFFFF"/>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56" name="TextBox 55"/>
          <p:cNvSpPr txBox="1"/>
          <p:nvPr/>
        </p:nvSpPr>
        <p:spPr>
          <a:xfrm flipH="1">
            <a:off x="4809369" y="4305892"/>
            <a:ext cx="947871" cy="73678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rgbClr val="9E7800"/>
                </a:solidFill>
                <a:cs typeface="Times New Roman" pitchFamily="18" charset="0"/>
              </a:rPr>
              <a:t>YOUR TEXT</a:t>
            </a:r>
            <a:endParaRPr lang="zh-CN" altLang="en-US" sz="2500" dirty="0">
              <a:solidFill>
                <a:srgbClr val="9E7800"/>
              </a:solidFill>
              <a:cs typeface="Times New Roman" pitchFamily="18" charset="0"/>
            </a:endParaRPr>
          </a:p>
        </p:txBody>
      </p:sp>
      <p:sp>
        <p:nvSpPr>
          <p:cNvPr id="57" name="TextBox 56"/>
          <p:cNvSpPr txBox="1"/>
          <p:nvPr/>
        </p:nvSpPr>
        <p:spPr>
          <a:xfrm>
            <a:off x="3489012" y="4675410"/>
            <a:ext cx="1559694" cy="233233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Click here to add your text.  </a:t>
            </a:r>
          </a:p>
        </p:txBody>
      </p:sp>
      <p:grpSp>
        <p:nvGrpSpPr>
          <p:cNvPr id="58" name="组合 57"/>
          <p:cNvGrpSpPr/>
          <p:nvPr/>
        </p:nvGrpSpPr>
        <p:grpSpPr>
          <a:xfrm>
            <a:off x="6427603" y="1872109"/>
            <a:ext cx="1369222" cy="1369095"/>
            <a:chOff x="1480341" y="924151"/>
            <a:chExt cx="2504849" cy="2504849"/>
          </a:xfrm>
        </p:grpSpPr>
        <p:sp>
          <p:nvSpPr>
            <p:cNvPr id="59" name="泪滴形 58"/>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0" name="椭圆 59"/>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1" name="TextBox 60"/>
            <p:cNvSpPr txBox="1"/>
            <p:nvPr/>
          </p:nvSpPr>
          <p:spPr>
            <a:xfrm flipH="1">
              <a:off x="1835696" y="1940581"/>
              <a:ext cx="1734031" cy="84464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9E7800"/>
                  </a:solidFill>
                  <a:cs typeface="Times New Roman" pitchFamily="18" charset="0"/>
                </a:rPr>
                <a:t>TEXT</a:t>
              </a:r>
              <a:endParaRPr lang="zh-CN" altLang="en-US" sz="3000" dirty="0">
                <a:solidFill>
                  <a:srgbClr val="9E7800"/>
                </a:solidFill>
                <a:cs typeface="Times New Roman" pitchFamily="18" charset="0"/>
              </a:endParaRPr>
            </a:p>
          </p:txBody>
        </p:sp>
      </p:grpSp>
      <p:sp>
        <p:nvSpPr>
          <p:cNvPr id="62" name="椭圆 61"/>
          <p:cNvSpPr/>
          <p:nvPr/>
        </p:nvSpPr>
        <p:spPr>
          <a:xfrm>
            <a:off x="6963719" y="3839437"/>
            <a:ext cx="198069" cy="198051"/>
          </a:xfrm>
          <a:prstGeom prst="ellipse">
            <a:avLst/>
          </a:prstGeom>
          <a:solidFill>
            <a:srgbClr val="FFC000"/>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3" name="圆角矩形 62"/>
          <p:cNvSpPr/>
          <p:nvPr/>
        </p:nvSpPr>
        <p:spPr>
          <a:xfrm>
            <a:off x="6121041" y="4283403"/>
            <a:ext cx="1982348" cy="2789877"/>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4" name="椭圆 63"/>
          <p:cNvSpPr/>
          <p:nvPr/>
        </p:nvSpPr>
        <p:spPr>
          <a:xfrm>
            <a:off x="7568594" y="4068889"/>
            <a:ext cx="1005234" cy="1005142"/>
          </a:xfrm>
          <a:prstGeom prst="ellipse">
            <a:avLst/>
          </a:prstGeom>
          <a:solidFill>
            <a:sysClr val="window" lastClr="FFFFFF"/>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5" name="TextBox 64"/>
          <p:cNvSpPr txBox="1"/>
          <p:nvPr/>
        </p:nvSpPr>
        <p:spPr>
          <a:xfrm flipH="1">
            <a:off x="7575320" y="4305892"/>
            <a:ext cx="947871" cy="73678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rgbClr val="9E7800"/>
                </a:solidFill>
                <a:cs typeface="Times New Roman" pitchFamily="18" charset="0"/>
              </a:rPr>
              <a:t>YOUR TEXT</a:t>
            </a:r>
            <a:endParaRPr lang="zh-CN" altLang="en-US" sz="2500" dirty="0">
              <a:solidFill>
                <a:srgbClr val="9E7800"/>
              </a:solidFill>
              <a:cs typeface="Times New Roman" pitchFamily="18" charset="0"/>
            </a:endParaRPr>
          </a:p>
        </p:txBody>
      </p:sp>
      <p:sp>
        <p:nvSpPr>
          <p:cNvPr id="66" name="TextBox 65"/>
          <p:cNvSpPr txBox="1"/>
          <p:nvPr/>
        </p:nvSpPr>
        <p:spPr>
          <a:xfrm>
            <a:off x="6254962" y="4675410"/>
            <a:ext cx="1559694" cy="233233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Click here to add your text.  </a:t>
            </a:r>
          </a:p>
        </p:txBody>
      </p:sp>
      <p:grpSp>
        <p:nvGrpSpPr>
          <p:cNvPr id="67" name="组合 66"/>
          <p:cNvGrpSpPr/>
          <p:nvPr/>
        </p:nvGrpSpPr>
        <p:grpSpPr>
          <a:xfrm>
            <a:off x="9152594" y="1872109"/>
            <a:ext cx="1369222" cy="1369095"/>
            <a:chOff x="1480341" y="924151"/>
            <a:chExt cx="2504849" cy="2504849"/>
          </a:xfrm>
        </p:grpSpPr>
        <p:sp>
          <p:nvSpPr>
            <p:cNvPr id="68" name="泪滴形 67"/>
            <p:cNvSpPr/>
            <p:nvPr/>
          </p:nvSpPr>
          <p:spPr>
            <a:xfrm rot="8297680">
              <a:off x="1480341" y="924151"/>
              <a:ext cx="2504849" cy="2504849"/>
            </a:xfrm>
            <a:prstGeom prst="teardrop">
              <a:avLst>
                <a:gd name="adj" fmla="val 118789"/>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69" name="椭圆 68"/>
            <p:cNvSpPr/>
            <p:nvPr/>
          </p:nvSpPr>
          <p:spPr>
            <a:xfrm>
              <a:off x="1753141" y="1196951"/>
              <a:ext cx="1937501" cy="1937501"/>
            </a:xfrm>
            <a:prstGeom prst="ellipse">
              <a:avLst/>
            </a:prstGeom>
            <a:solidFill>
              <a:sysClr val="window" lastClr="FFFFFF"/>
            </a:solidFill>
            <a:ln w="25400" cap="flat" cmpd="sng" algn="ctr">
              <a:noFill/>
              <a:prstDash val="solid"/>
            </a:ln>
            <a:effectLst>
              <a:innerShdw blurRad="152400" dist="63500" dir="13500000">
                <a:srgbClr val="F79646">
                  <a:lumMod val="50000"/>
                </a:srgb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0" name="TextBox 69"/>
            <p:cNvSpPr txBox="1"/>
            <p:nvPr/>
          </p:nvSpPr>
          <p:spPr>
            <a:xfrm flipH="1">
              <a:off x="1835696" y="1940581"/>
              <a:ext cx="1734031" cy="844646"/>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3000" dirty="0">
                  <a:solidFill>
                    <a:srgbClr val="9E7800"/>
                  </a:solidFill>
                  <a:cs typeface="Times New Roman" pitchFamily="18" charset="0"/>
                </a:rPr>
                <a:t>TEXT</a:t>
              </a:r>
              <a:endParaRPr lang="zh-CN" altLang="en-US" sz="3000" dirty="0">
                <a:solidFill>
                  <a:srgbClr val="9E7800"/>
                </a:solidFill>
                <a:cs typeface="Times New Roman" pitchFamily="18" charset="0"/>
              </a:endParaRPr>
            </a:p>
          </p:txBody>
        </p:sp>
      </p:grpSp>
      <p:sp>
        <p:nvSpPr>
          <p:cNvPr id="71" name="椭圆 70"/>
          <p:cNvSpPr/>
          <p:nvPr/>
        </p:nvSpPr>
        <p:spPr>
          <a:xfrm>
            <a:off x="9688710" y="3839437"/>
            <a:ext cx="198069" cy="198051"/>
          </a:xfrm>
          <a:prstGeom prst="ellipse">
            <a:avLst/>
          </a:prstGeom>
          <a:solidFill>
            <a:srgbClr val="FFC000"/>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2" name="圆角矩形 71"/>
          <p:cNvSpPr/>
          <p:nvPr/>
        </p:nvSpPr>
        <p:spPr>
          <a:xfrm>
            <a:off x="8846033" y="4283403"/>
            <a:ext cx="1982348" cy="2789877"/>
          </a:xfrm>
          <a:prstGeom prst="roundRect">
            <a:avLst/>
          </a:prstGeom>
          <a:solidFill>
            <a:srgbClr val="FFC000"/>
          </a:solidFill>
          <a:ln w="25400" cap="flat" cmpd="sng" algn="ctr">
            <a:solidFill>
              <a:sysClr val="window" lastClr="FFFFFF"/>
            </a:solidFill>
            <a:prstDash val="solid"/>
          </a:ln>
          <a:effectLst>
            <a:outerShdw dist="114300" dir="8100000" algn="tr" rotWithShape="0">
              <a:prstClr val="black">
                <a:alpha val="13000"/>
              </a:prstClr>
            </a:out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3" name="椭圆 72"/>
          <p:cNvSpPr/>
          <p:nvPr/>
        </p:nvSpPr>
        <p:spPr>
          <a:xfrm>
            <a:off x="10293586" y="4068889"/>
            <a:ext cx="1005234" cy="1005142"/>
          </a:xfrm>
          <a:prstGeom prst="ellipse">
            <a:avLst/>
          </a:prstGeom>
          <a:solidFill>
            <a:sysClr val="window" lastClr="FFFFFF"/>
          </a:solidFill>
          <a:ln w="254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74" name="TextBox 73"/>
          <p:cNvSpPr txBox="1"/>
          <p:nvPr/>
        </p:nvSpPr>
        <p:spPr>
          <a:xfrm flipH="1">
            <a:off x="10300311" y="4305892"/>
            <a:ext cx="947871" cy="73678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2500" dirty="0">
                <a:solidFill>
                  <a:srgbClr val="9E7800"/>
                </a:solidFill>
                <a:cs typeface="Times New Roman" pitchFamily="18" charset="0"/>
              </a:rPr>
              <a:t>YOUR TEXT</a:t>
            </a:r>
            <a:endParaRPr lang="zh-CN" altLang="en-US" sz="2500" dirty="0">
              <a:solidFill>
                <a:srgbClr val="9E7800"/>
              </a:solidFill>
              <a:cs typeface="Times New Roman" pitchFamily="18" charset="0"/>
            </a:endParaRPr>
          </a:p>
        </p:txBody>
      </p:sp>
      <p:sp>
        <p:nvSpPr>
          <p:cNvPr id="75" name="TextBox 74"/>
          <p:cNvSpPr txBox="1"/>
          <p:nvPr/>
        </p:nvSpPr>
        <p:spPr>
          <a:xfrm>
            <a:off x="8979953" y="4675410"/>
            <a:ext cx="1559694" cy="2332330"/>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Click here to add your text. Click here to add your text.  </a:t>
            </a:r>
          </a:p>
        </p:txBody>
      </p:sp>
    </p:spTree>
    <p:extLst>
      <p:ext uri="{BB962C8B-B14F-4D97-AF65-F5344CB8AC3E}">
        <p14:creationId xmlns:p14="http://schemas.microsoft.com/office/powerpoint/2010/main" val="3092933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728589" y="1368053"/>
            <a:ext cx="8388216" cy="6188448"/>
            <a:chOff x="1698909" y="1556792"/>
            <a:chExt cx="6041443" cy="4457514"/>
          </a:xfrm>
        </p:grpSpPr>
        <p:grpSp>
          <p:nvGrpSpPr>
            <p:cNvPr id="56" name="组合 55"/>
            <p:cNvGrpSpPr/>
            <p:nvPr/>
          </p:nvGrpSpPr>
          <p:grpSpPr>
            <a:xfrm rot="5400000">
              <a:off x="5138494" y="-658656"/>
              <a:ext cx="170385" cy="5033330"/>
              <a:chOff x="1615204" y="-1118831"/>
              <a:chExt cx="140815" cy="9144000"/>
            </a:xfrm>
          </p:grpSpPr>
          <p:pic>
            <p:nvPicPr>
              <p:cNvPr id="90"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1" name="矩形 90"/>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57" name="组合 56"/>
            <p:cNvGrpSpPr/>
            <p:nvPr/>
          </p:nvGrpSpPr>
          <p:grpSpPr>
            <a:xfrm rot="16200000" flipV="1">
              <a:off x="5138494" y="-10584"/>
              <a:ext cx="170385" cy="5033330"/>
              <a:chOff x="1615204" y="-1118831"/>
              <a:chExt cx="140815" cy="9144000"/>
            </a:xfrm>
          </p:grpSpPr>
          <p:pic>
            <p:nvPicPr>
              <p:cNvPr id="88"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9" name="矩形 88"/>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58" name="组合 57"/>
            <p:cNvGrpSpPr/>
            <p:nvPr/>
          </p:nvGrpSpPr>
          <p:grpSpPr>
            <a:xfrm>
              <a:off x="6163405" y="1556792"/>
              <a:ext cx="1504939" cy="1297362"/>
              <a:chOff x="5652120" y="1556792"/>
              <a:chExt cx="1296144" cy="1117366"/>
            </a:xfrm>
          </p:grpSpPr>
          <p:sp>
            <p:nvSpPr>
              <p:cNvPr id="86" name="六边形 85"/>
              <p:cNvSpPr/>
              <p:nvPr/>
            </p:nvSpPr>
            <p:spPr>
              <a:xfrm>
                <a:off x="5652120" y="1556792"/>
                <a:ext cx="1296144" cy="1117366"/>
              </a:xfrm>
              <a:prstGeom prst="hexagon">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charset="-122"/>
                </a:endParaRPr>
              </a:p>
            </p:txBody>
          </p:sp>
          <p:sp>
            <p:nvSpPr>
              <p:cNvPr id="87" name="六边形 86"/>
              <p:cNvSpPr/>
              <p:nvPr/>
            </p:nvSpPr>
            <p:spPr>
              <a:xfrm>
                <a:off x="5777413" y="1665910"/>
                <a:ext cx="1045557" cy="901342"/>
              </a:xfrm>
              <a:prstGeom prst="hexagon">
                <a:avLst/>
              </a:prstGeom>
              <a:solidFill>
                <a:srgbClr val="FFC000"/>
              </a:solidFill>
              <a:ln w="57150" cap="flat" cmpd="sng" algn="ctr">
                <a:solidFill>
                  <a:srgbClr val="FFE181"/>
                </a:solidFill>
                <a:prstDash val="solid"/>
              </a:ln>
              <a:effectLst>
                <a:innerShdw blurRad="63500" dist="114300" dir="18900000">
                  <a:prstClr val="black">
                    <a:alpha val="36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59" name="组合 58"/>
            <p:cNvGrpSpPr/>
            <p:nvPr/>
          </p:nvGrpSpPr>
          <p:grpSpPr>
            <a:xfrm rot="5400000">
              <a:off x="4130381" y="399211"/>
              <a:ext cx="170385" cy="5033330"/>
              <a:chOff x="1615204" y="-1118831"/>
              <a:chExt cx="140815" cy="9144000"/>
            </a:xfrm>
          </p:grpSpPr>
          <p:pic>
            <p:nvPicPr>
              <p:cNvPr id="8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5" name="矩形 84"/>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0" name="组合 59"/>
            <p:cNvGrpSpPr/>
            <p:nvPr/>
          </p:nvGrpSpPr>
          <p:grpSpPr>
            <a:xfrm rot="16200000" flipV="1">
              <a:off x="4130381" y="1047283"/>
              <a:ext cx="170385" cy="5033330"/>
              <a:chOff x="1615204" y="-1118831"/>
              <a:chExt cx="140815" cy="9144000"/>
            </a:xfrm>
          </p:grpSpPr>
          <p:pic>
            <p:nvPicPr>
              <p:cNvPr id="82"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3" name="矩形 82"/>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1" name="组合 60"/>
            <p:cNvGrpSpPr/>
            <p:nvPr/>
          </p:nvGrpSpPr>
          <p:grpSpPr>
            <a:xfrm>
              <a:off x="5155292" y="2614659"/>
              <a:ext cx="1504939" cy="1297362"/>
              <a:chOff x="5652120" y="1556792"/>
              <a:chExt cx="1296144" cy="1117366"/>
            </a:xfrm>
          </p:grpSpPr>
          <p:sp>
            <p:nvSpPr>
              <p:cNvPr id="80" name="六边形 79"/>
              <p:cNvSpPr/>
              <p:nvPr/>
            </p:nvSpPr>
            <p:spPr>
              <a:xfrm>
                <a:off x="5652120" y="1556792"/>
                <a:ext cx="1296144" cy="1117366"/>
              </a:xfrm>
              <a:prstGeom prst="hexagon">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charset="-122"/>
                </a:endParaRPr>
              </a:p>
            </p:txBody>
          </p:sp>
          <p:sp>
            <p:nvSpPr>
              <p:cNvPr id="81" name="六边形 80"/>
              <p:cNvSpPr/>
              <p:nvPr/>
            </p:nvSpPr>
            <p:spPr>
              <a:xfrm>
                <a:off x="5777413" y="1665910"/>
                <a:ext cx="1045557" cy="901342"/>
              </a:xfrm>
              <a:prstGeom prst="hexagon">
                <a:avLst/>
              </a:prstGeom>
              <a:solidFill>
                <a:srgbClr val="FFC000"/>
              </a:solidFill>
              <a:ln w="57150" cap="flat" cmpd="sng" algn="ctr">
                <a:solidFill>
                  <a:srgbClr val="FFE181"/>
                </a:solidFill>
                <a:prstDash val="solid"/>
              </a:ln>
              <a:effectLst>
                <a:innerShdw blurRad="63500" dist="114300" dir="18900000">
                  <a:prstClr val="black">
                    <a:alpha val="36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62" name="组合 61"/>
            <p:cNvGrpSpPr/>
            <p:nvPr/>
          </p:nvGrpSpPr>
          <p:grpSpPr>
            <a:xfrm rot="5400000">
              <a:off x="5138494" y="1443629"/>
              <a:ext cx="170385" cy="5033330"/>
              <a:chOff x="1615204" y="-1118831"/>
              <a:chExt cx="140815" cy="9144000"/>
            </a:xfrm>
          </p:grpSpPr>
          <p:pic>
            <p:nvPicPr>
              <p:cNvPr id="78"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9" name="矩形 78"/>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3" name="组合 62"/>
            <p:cNvGrpSpPr/>
            <p:nvPr/>
          </p:nvGrpSpPr>
          <p:grpSpPr>
            <a:xfrm rot="16200000" flipV="1">
              <a:off x="5138494" y="2091701"/>
              <a:ext cx="170385" cy="5033330"/>
              <a:chOff x="1615204" y="-1118831"/>
              <a:chExt cx="140815" cy="9144000"/>
            </a:xfrm>
          </p:grpSpPr>
          <p:pic>
            <p:nvPicPr>
              <p:cNvPr id="7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7" name="矩形 76"/>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4" name="组合 63"/>
            <p:cNvGrpSpPr/>
            <p:nvPr/>
          </p:nvGrpSpPr>
          <p:grpSpPr>
            <a:xfrm>
              <a:off x="6163405" y="3659077"/>
              <a:ext cx="1504939" cy="1297362"/>
              <a:chOff x="5652120" y="1556792"/>
              <a:chExt cx="1296144" cy="1117366"/>
            </a:xfrm>
          </p:grpSpPr>
          <p:sp>
            <p:nvSpPr>
              <p:cNvPr id="74" name="六边形 73"/>
              <p:cNvSpPr/>
              <p:nvPr/>
            </p:nvSpPr>
            <p:spPr>
              <a:xfrm>
                <a:off x="5652120" y="1556792"/>
                <a:ext cx="1296144" cy="1117366"/>
              </a:xfrm>
              <a:prstGeom prst="hexagon">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charset="-122"/>
                </a:endParaRPr>
              </a:p>
            </p:txBody>
          </p:sp>
          <p:sp>
            <p:nvSpPr>
              <p:cNvPr id="75" name="六边形 74"/>
              <p:cNvSpPr/>
              <p:nvPr/>
            </p:nvSpPr>
            <p:spPr>
              <a:xfrm>
                <a:off x="5777413" y="1665910"/>
                <a:ext cx="1045557" cy="901342"/>
              </a:xfrm>
              <a:prstGeom prst="hexagon">
                <a:avLst/>
              </a:prstGeom>
              <a:solidFill>
                <a:srgbClr val="FFC000"/>
              </a:solidFill>
              <a:ln w="57150" cap="flat" cmpd="sng" algn="ctr">
                <a:solidFill>
                  <a:srgbClr val="FFE181"/>
                </a:solidFill>
                <a:prstDash val="solid"/>
              </a:ln>
              <a:effectLst>
                <a:innerShdw blurRad="63500" dist="114300" dir="18900000">
                  <a:prstClr val="black">
                    <a:alpha val="36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nvGrpSpPr>
            <p:cNvPr id="65" name="组合 64"/>
            <p:cNvGrpSpPr/>
            <p:nvPr/>
          </p:nvGrpSpPr>
          <p:grpSpPr>
            <a:xfrm rot="5400000">
              <a:off x="4130381" y="2501496"/>
              <a:ext cx="170385" cy="5033330"/>
              <a:chOff x="1615204" y="-1118831"/>
              <a:chExt cx="140815" cy="9144000"/>
            </a:xfrm>
          </p:grpSpPr>
          <p:pic>
            <p:nvPicPr>
              <p:cNvPr id="72"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3" name="矩形 72"/>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6" name="组合 65"/>
            <p:cNvGrpSpPr/>
            <p:nvPr/>
          </p:nvGrpSpPr>
          <p:grpSpPr>
            <a:xfrm rot="16200000" flipV="1">
              <a:off x="4130381" y="3149568"/>
              <a:ext cx="170385" cy="5033330"/>
              <a:chOff x="1615204" y="-1118831"/>
              <a:chExt cx="140815" cy="9144000"/>
            </a:xfrm>
          </p:grpSpPr>
          <p:pic>
            <p:nvPicPr>
              <p:cNvPr id="70"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 name="矩形 70"/>
              <p:cNvSpPr/>
              <p:nvPr/>
            </p:nvSpPr>
            <p:spPr>
              <a:xfrm rot="5400000">
                <a:off x="-2112470" y="3519838"/>
                <a:ext cx="7477053" cy="18000"/>
              </a:xfrm>
              <a:prstGeom prst="rect">
                <a:avLst/>
              </a:prstGeom>
              <a:gradFill>
                <a:gsLst>
                  <a:gs pos="49628">
                    <a:sysClr val="windowText" lastClr="000000">
                      <a:lumMod val="65000"/>
                      <a:lumOff val="3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algn="ctr" defTabSz="1152144" fontAlgn="auto">
                  <a:spcBef>
                    <a:spcPts val="0"/>
                  </a:spcBef>
                  <a:spcAft>
                    <a:spcPts val="0"/>
                  </a:spcAft>
                  <a:defRPr/>
                </a:pPr>
                <a:endParaRPr lang="zh-CN" altLang="en-US" sz="2300" kern="0">
                  <a:solidFill>
                    <a:sysClr val="window" lastClr="FFFFFF"/>
                  </a:solidFill>
                  <a:latin typeface="Calibri"/>
                  <a:ea typeface="宋体"/>
                </a:endParaRPr>
              </a:p>
            </p:txBody>
          </p:sp>
        </p:grpSp>
        <p:grpSp>
          <p:nvGrpSpPr>
            <p:cNvPr id="67" name="组合 66"/>
            <p:cNvGrpSpPr/>
            <p:nvPr/>
          </p:nvGrpSpPr>
          <p:grpSpPr>
            <a:xfrm>
              <a:off x="5155292" y="4716944"/>
              <a:ext cx="1504939" cy="1297362"/>
              <a:chOff x="5652120" y="1556792"/>
              <a:chExt cx="1296144" cy="1117366"/>
            </a:xfrm>
          </p:grpSpPr>
          <p:sp>
            <p:nvSpPr>
              <p:cNvPr id="68" name="六边形 67"/>
              <p:cNvSpPr/>
              <p:nvPr/>
            </p:nvSpPr>
            <p:spPr>
              <a:xfrm>
                <a:off x="5652120" y="1556792"/>
                <a:ext cx="1296144" cy="1117366"/>
              </a:xfrm>
              <a:prstGeom prst="hexagon">
                <a:avLst/>
              </a:prstGeom>
              <a:solidFill>
                <a:sysClr val="window" lastClr="FFFFFF">
                  <a:lumMod val="95000"/>
                </a:sysClr>
              </a:solidFill>
              <a:ln w="25400" cap="flat" cmpd="sng" algn="ctr">
                <a:noFill/>
                <a:prstDash val="solid"/>
              </a:ln>
              <a:effectLst>
                <a:outerShdw blurRad="190500" sx="102000" sy="102000" algn="ctr" rotWithShape="0">
                  <a:srgbClr val="984807">
                    <a:alpha val="49000"/>
                  </a:srgbClr>
                </a:out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charset="-122"/>
                </a:endParaRPr>
              </a:p>
            </p:txBody>
          </p:sp>
          <p:sp>
            <p:nvSpPr>
              <p:cNvPr id="69" name="六边形 68"/>
              <p:cNvSpPr/>
              <p:nvPr/>
            </p:nvSpPr>
            <p:spPr>
              <a:xfrm>
                <a:off x="5777413" y="1665910"/>
                <a:ext cx="1045557" cy="901342"/>
              </a:xfrm>
              <a:prstGeom prst="hexagon">
                <a:avLst/>
              </a:prstGeom>
              <a:solidFill>
                <a:srgbClr val="FFC000"/>
              </a:solidFill>
              <a:ln w="57150" cap="flat" cmpd="sng" algn="ctr">
                <a:solidFill>
                  <a:srgbClr val="FFE181"/>
                </a:solidFill>
                <a:prstDash val="solid"/>
              </a:ln>
              <a:effectLst>
                <a:innerShdw blurRad="63500" dist="114300" dir="18900000">
                  <a:prstClr val="black">
                    <a:alpha val="36000"/>
                  </a:prstClr>
                </a:innerShdw>
              </a:effectLst>
            </p:spPr>
            <p:txBody>
              <a:bodyPr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grpSp>
      </p:grpSp>
      <p:sp>
        <p:nvSpPr>
          <p:cNvPr id="92" name="TextBox 91"/>
          <p:cNvSpPr txBox="1"/>
          <p:nvPr/>
        </p:nvSpPr>
        <p:spPr>
          <a:xfrm flipH="1">
            <a:off x="8257299" y="1878491"/>
            <a:ext cx="1337245" cy="82422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lnSpc>
                <a:spcPct val="100000"/>
              </a:lnSpc>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93" name="TextBox 92"/>
          <p:cNvSpPr txBox="1"/>
          <p:nvPr/>
        </p:nvSpPr>
        <p:spPr>
          <a:xfrm flipH="1">
            <a:off x="6858756" y="3373170"/>
            <a:ext cx="1337245" cy="82422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lnSpc>
                <a:spcPct val="100000"/>
              </a:lnSpc>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94" name="TextBox 93"/>
          <p:cNvSpPr txBox="1"/>
          <p:nvPr/>
        </p:nvSpPr>
        <p:spPr>
          <a:xfrm flipH="1">
            <a:off x="8227885" y="4800505"/>
            <a:ext cx="1337245" cy="82422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lnSpc>
                <a:spcPct val="100000"/>
              </a:lnSpc>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95" name="TextBox 94"/>
          <p:cNvSpPr txBox="1"/>
          <p:nvPr/>
        </p:nvSpPr>
        <p:spPr>
          <a:xfrm flipH="1">
            <a:off x="6829342" y="6295186"/>
            <a:ext cx="1337245" cy="824225"/>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lnSpc>
                <a:spcPct val="100000"/>
              </a:lnSpc>
              <a:spcBef>
                <a:spcPts val="0"/>
              </a:spcBef>
              <a:spcAft>
                <a:spcPts val="0"/>
              </a:spcAft>
              <a:defRPr/>
            </a:pPr>
            <a:r>
              <a:rPr lang="en-US" altLang="zh-CN" sz="2300" dirty="0">
                <a:solidFill>
                  <a:sysClr val="window" lastClr="FFFFFF"/>
                </a:solidFill>
                <a:latin typeface="Arial Rounded MT Bold" pitchFamily="34" charset="0"/>
                <a:cs typeface="Times New Roman" pitchFamily="18" charset="0"/>
              </a:rPr>
              <a:t>YOUR TEXT</a:t>
            </a:r>
            <a:endParaRPr lang="zh-CN" altLang="en-US" sz="2300" dirty="0">
              <a:solidFill>
                <a:sysClr val="window" lastClr="FFFFFF"/>
              </a:solidFill>
              <a:latin typeface="Arial Rounded MT Bold" pitchFamily="34" charset="0"/>
              <a:cs typeface="Times New Roman" pitchFamily="18" charset="0"/>
            </a:endParaRPr>
          </a:p>
        </p:txBody>
      </p:sp>
      <p:sp>
        <p:nvSpPr>
          <p:cNvPr id="96" name="等腰三角形 7"/>
          <p:cNvSpPr/>
          <p:nvPr/>
        </p:nvSpPr>
        <p:spPr>
          <a:xfrm rot="5400000">
            <a:off x="4170757" y="2111475"/>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97" name="TextBox 96"/>
          <p:cNvSpPr txBox="1"/>
          <p:nvPr/>
        </p:nvSpPr>
        <p:spPr>
          <a:xfrm>
            <a:off x="4966762" y="1787760"/>
            <a:ext cx="2469025"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a:t>
            </a:r>
            <a:endParaRPr lang="en-US" kern="0" dirty="0">
              <a:solidFill>
                <a:sysClr val="window" lastClr="FFFFFF">
                  <a:lumMod val="50000"/>
                </a:sysClr>
              </a:solidFill>
              <a:latin typeface="Arial Rounded MT Bold" pitchFamily="34" charset="0"/>
              <a:ea typeface="宋体" charset="-122"/>
            </a:endParaRPr>
          </a:p>
        </p:txBody>
      </p:sp>
      <p:sp>
        <p:nvSpPr>
          <p:cNvPr id="98" name="等腰三角形 7"/>
          <p:cNvSpPr/>
          <p:nvPr/>
        </p:nvSpPr>
        <p:spPr>
          <a:xfrm rot="5400000">
            <a:off x="4362793" y="2111475"/>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99" name="等腰三角形 7"/>
          <p:cNvSpPr/>
          <p:nvPr/>
        </p:nvSpPr>
        <p:spPr>
          <a:xfrm rot="5400000">
            <a:off x="2927224" y="3570988"/>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100" name="TextBox 99"/>
          <p:cNvSpPr txBox="1"/>
          <p:nvPr/>
        </p:nvSpPr>
        <p:spPr>
          <a:xfrm>
            <a:off x="3723231" y="3247274"/>
            <a:ext cx="2469025"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a:t>
            </a:r>
            <a:endParaRPr lang="en-US" kern="0" dirty="0">
              <a:solidFill>
                <a:sysClr val="window" lastClr="FFFFFF">
                  <a:lumMod val="50000"/>
                </a:sysClr>
              </a:solidFill>
              <a:latin typeface="Arial Rounded MT Bold" pitchFamily="34" charset="0"/>
              <a:ea typeface="宋体" charset="-122"/>
            </a:endParaRPr>
          </a:p>
        </p:txBody>
      </p:sp>
      <p:sp>
        <p:nvSpPr>
          <p:cNvPr id="101" name="等腰三角形 7"/>
          <p:cNvSpPr/>
          <p:nvPr/>
        </p:nvSpPr>
        <p:spPr>
          <a:xfrm rot="5400000">
            <a:off x="3119259" y="3570988"/>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102" name="等腰三角形 7"/>
          <p:cNvSpPr/>
          <p:nvPr/>
        </p:nvSpPr>
        <p:spPr>
          <a:xfrm rot="5400000">
            <a:off x="4359644" y="4999346"/>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103" name="TextBox 102"/>
          <p:cNvSpPr txBox="1"/>
          <p:nvPr/>
        </p:nvSpPr>
        <p:spPr>
          <a:xfrm>
            <a:off x="5155649" y="4675634"/>
            <a:ext cx="2469025"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a:t>
            </a:r>
            <a:endParaRPr lang="en-US" kern="0" dirty="0">
              <a:solidFill>
                <a:sysClr val="window" lastClr="FFFFFF">
                  <a:lumMod val="50000"/>
                </a:sysClr>
              </a:solidFill>
              <a:latin typeface="Arial Rounded MT Bold" pitchFamily="34" charset="0"/>
              <a:ea typeface="宋体" charset="-122"/>
            </a:endParaRPr>
          </a:p>
        </p:txBody>
      </p:sp>
      <p:sp>
        <p:nvSpPr>
          <p:cNvPr id="104" name="等腰三角形 7"/>
          <p:cNvSpPr/>
          <p:nvPr/>
        </p:nvSpPr>
        <p:spPr>
          <a:xfrm rot="5400000">
            <a:off x="4551676" y="4999346"/>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105" name="等腰三角形 7"/>
          <p:cNvSpPr/>
          <p:nvPr/>
        </p:nvSpPr>
        <p:spPr>
          <a:xfrm rot="5400000">
            <a:off x="3116109" y="6458860"/>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106" name="TextBox 105"/>
          <p:cNvSpPr txBox="1"/>
          <p:nvPr/>
        </p:nvSpPr>
        <p:spPr>
          <a:xfrm>
            <a:off x="3912114" y="6135146"/>
            <a:ext cx="2469025" cy="947336"/>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Text" lastClr="000000">
                    <a:lumMod val="65000"/>
                    <a:lumOff val="35000"/>
                  </a:sysClr>
                </a:solidFill>
                <a:ea typeface="微软雅黑" pitchFamily="34" charset="-122"/>
                <a:cs typeface="Arial" pitchFamily="34" charset="0"/>
              </a:rPr>
              <a:t>Click here to add your text. Click here to add your text. </a:t>
            </a:r>
            <a:endParaRPr lang="en-US" kern="0" dirty="0">
              <a:solidFill>
                <a:sysClr val="window" lastClr="FFFFFF">
                  <a:lumMod val="50000"/>
                </a:sysClr>
              </a:solidFill>
              <a:latin typeface="Arial Rounded MT Bold" pitchFamily="34" charset="0"/>
              <a:ea typeface="宋体" charset="-122"/>
            </a:endParaRPr>
          </a:p>
        </p:txBody>
      </p:sp>
      <p:sp>
        <p:nvSpPr>
          <p:cNvPr id="107" name="等腰三角形 7"/>
          <p:cNvSpPr/>
          <p:nvPr/>
        </p:nvSpPr>
        <p:spPr>
          <a:xfrm rot="5400000">
            <a:off x="3308143" y="6458860"/>
            <a:ext cx="317546" cy="138939"/>
          </a:xfrm>
          <a:custGeom>
            <a:avLst/>
            <a:gdLst>
              <a:gd name="connsiteX0" fmla="*/ 0 w 468052"/>
              <a:gd name="connsiteY0" fmla="*/ 409546 h 409546"/>
              <a:gd name="connsiteX1" fmla="*/ 234026 w 468052"/>
              <a:gd name="connsiteY1" fmla="*/ 0 h 409546"/>
              <a:gd name="connsiteX2" fmla="*/ 468052 w 468052"/>
              <a:gd name="connsiteY2" fmla="*/ 409546 h 409546"/>
              <a:gd name="connsiteX3" fmla="*/ 0 w 468052"/>
              <a:gd name="connsiteY3" fmla="*/ 409546 h 409546"/>
              <a:gd name="connsiteX0" fmla="*/ 0 w 468052"/>
              <a:gd name="connsiteY0" fmla="*/ 409546 h 500986"/>
              <a:gd name="connsiteX1" fmla="*/ 234026 w 468052"/>
              <a:gd name="connsiteY1" fmla="*/ 0 h 500986"/>
              <a:gd name="connsiteX2" fmla="*/ 468052 w 468052"/>
              <a:gd name="connsiteY2" fmla="*/ 409546 h 500986"/>
              <a:gd name="connsiteX3" fmla="*/ 91440 w 468052"/>
              <a:gd name="connsiteY3" fmla="*/ 500986 h 500986"/>
              <a:gd name="connsiteX0" fmla="*/ 0 w 468052"/>
              <a:gd name="connsiteY0" fmla="*/ 409546 h 409546"/>
              <a:gd name="connsiteX1" fmla="*/ 234026 w 468052"/>
              <a:gd name="connsiteY1" fmla="*/ 0 h 409546"/>
              <a:gd name="connsiteX2" fmla="*/ 468052 w 468052"/>
              <a:gd name="connsiteY2" fmla="*/ 409546 h 409546"/>
            </a:gdLst>
            <a:ahLst/>
            <a:cxnLst>
              <a:cxn ang="0">
                <a:pos x="connsiteX0" y="connsiteY0"/>
              </a:cxn>
              <a:cxn ang="0">
                <a:pos x="connsiteX1" y="connsiteY1"/>
              </a:cxn>
              <a:cxn ang="0">
                <a:pos x="connsiteX2" y="connsiteY2"/>
              </a:cxn>
            </a:cxnLst>
            <a:rect l="l" t="t" r="r" b="b"/>
            <a:pathLst>
              <a:path w="468052" h="409546">
                <a:moveTo>
                  <a:pt x="0" y="409546"/>
                </a:moveTo>
                <a:lnTo>
                  <a:pt x="234026" y="0"/>
                </a:lnTo>
                <a:lnTo>
                  <a:pt x="468052" y="409546"/>
                </a:lnTo>
              </a:path>
            </a:pathLst>
          </a:custGeom>
          <a:noFill/>
          <a:ln w="57150" cap="flat" cmpd="sng" algn="ctr">
            <a:solidFill>
              <a:srgbClr val="FFC000"/>
            </a:solidFill>
            <a:prstDash val="solid"/>
          </a:ln>
          <a:effectLst>
            <a:innerShdw blurRad="63500" dist="50800">
              <a:prstClr val="black">
                <a:alpha val="50000"/>
              </a:prstClr>
            </a:innerShdw>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Tree>
    <p:extLst>
      <p:ext uri="{BB962C8B-B14F-4D97-AF65-F5344CB8AC3E}">
        <p14:creationId xmlns:p14="http://schemas.microsoft.com/office/powerpoint/2010/main" val="1346511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
          <p:cNvSpPr/>
          <p:nvPr/>
        </p:nvSpPr>
        <p:spPr>
          <a:xfrm rot="1660564">
            <a:off x="7782368" y="3896900"/>
            <a:ext cx="810101" cy="1080036"/>
          </a:xfrm>
          <a:custGeom>
            <a:avLst/>
            <a:gdLst/>
            <a:ahLst/>
            <a:cxnLst/>
            <a:rect l="l" t="t" r="r" b="b"/>
            <a:pathLst>
              <a:path w="1296144" h="1152128">
                <a:moveTo>
                  <a:pt x="0" y="0"/>
                </a:moveTo>
                <a:lnTo>
                  <a:pt x="33031" y="0"/>
                </a:lnTo>
                <a:cubicBezTo>
                  <a:pt x="213277" y="106503"/>
                  <a:pt x="423620" y="166911"/>
                  <a:pt x="648072" y="166911"/>
                </a:cubicBezTo>
                <a:cubicBezTo>
                  <a:pt x="872525" y="166911"/>
                  <a:pt x="1082868" y="106503"/>
                  <a:pt x="1263114" y="0"/>
                </a:cubicBezTo>
                <a:lnTo>
                  <a:pt x="1296144" y="0"/>
                </a:lnTo>
                <a:lnTo>
                  <a:pt x="1296144" y="1152128"/>
                </a:lnTo>
                <a:lnTo>
                  <a:pt x="1278997" y="1152128"/>
                </a:lnTo>
                <a:cubicBezTo>
                  <a:pt x="1095321" y="1039609"/>
                  <a:pt x="879175" y="975568"/>
                  <a:pt x="648072" y="975568"/>
                </a:cubicBezTo>
                <a:cubicBezTo>
                  <a:pt x="416969" y="975568"/>
                  <a:pt x="200824" y="1039609"/>
                  <a:pt x="17148" y="1152128"/>
                </a:cubicBezTo>
                <a:lnTo>
                  <a:pt x="0" y="1152128"/>
                </a:lnTo>
                <a:close/>
              </a:path>
            </a:pathLst>
          </a:custGeom>
          <a:gradFill flip="none" rotWithShape="1">
            <a:gsLst>
              <a:gs pos="0">
                <a:sysClr val="window" lastClr="FFFFFF">
                  <a:lumMod val="85000"/>
                  <a:shade val="30000"/>
                  <a:satMod val="115000"/>
                </a:sysClr>
              </a:gs>
              <a:gs pos="29000">
                <a:sysClr val="window" lastClr="FFFFFF">
                  <a:lumMod val="85000"/>
                  <a:shade val="67500"/>
                  <a:satMod val="115000"/>
                </a:sysClr>
              </a:gs>
              <a:gs pos="100000">
                <a:sysClr val="window" lastClr="FFFFFF">
                  <a:lumMod val="85000"/>
                  <a:shade val="100000"/>
                  <a:satMod val="115000"/>
                </a:sysClr>
              </a:gs>
              <a:gs pos="62000">
                <a:sysClr val="window" lastClr="FFFFFF">
                  <a:lumMod val="95000"/>
                </a:sys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5" name="矩形 2"/>
          <p:cNvSpPr/>
          <p:nvPr/>
        </p:nvSpPr>
        <p:spPr>
          <a:xfrm rot="19206334">
            <a:off x="5426266" y="4152428"/>
            <a:ext cx="810101" cy="1080036"/>
          </a:xfrm>
          <a:custGeom>
            <a:avLst/>
            <a:gdLst/>
            <a:ahLst/>
            <a:cxnLst/>
            <a:rect l="l" t="t" r="r" b="b"/>
            <a:pathLst>
              <a:path w="1296144" h="1152128">
                <a:moveTo>
                  <a:pt x="0" y="0"/>
                </a:moveTo>
                <a:lnTo>
                  <a:pt x="33031" y="0"/>
                </a:lnTo>
                <a:cubicBezTo>
                  <a:pt x="213277" y="106503"/>
                  <a:pt x="423620" y="166911"/>
                  <a:pt x="648072" y="166911"/>
                </a:cubicBezTo>
                <a:cubicBezTo>
                  <a:pt x="872525" y="166911"/>
                  <a:pt x="1082868" y="106503"/>
                  <a:pt x="1263114" y="0"/>
                </a:cubicBezTo>
                <a:lnTo>
                  <a:pt x="1296144" y="0"/>
                </a:lnTo>
                <a:lnTo>
                  <a:pt x="1296144" y="1152128"/>
                </a:lnTo>
                <a:lnTo>
                  <a:pt x="1278997" y="1152128"/>
                </a:lnTo>
                <a:cubicBezTo>
                  <a:pt x="1095321" y="1039609"/>
                  <a:pt x="879175" y="975568"/>
                  <a:pt x="648072" y="975568"/>
                </a:cubicBezTo>
                <a:cubicBezTo>
                  <a:pt x="416969" y="975568"/>
                  <a:pt x="200824" y="1039609"/>
                  <a:pt x="17148" y="1152128"/>
                </a:cubicBezTo>
                <a:lnTo>
                  <a:pt x="0" y="1152128"/>
                </a:lnTo>
                <a:close/>
              </a:path>
            </a:pathLst>
          </a:custGeom>
          <a:gradFill flip="none" rotWithShape="1">
            <a:gsLst>
              <a:gs pos="0">
                <a:sysClr val="window" lastClr="FFFFFF">
                  <a:lumMod val="85000"/>
                  <a:shade val="30000"/>
                  <a:satMod val="115000"/>
                </a:sysClr>
              </a:gs>
              <a:gs pos="29000">
                <a:sysClr val="window" lastClr="FFFFFF">
                  <a:lumMod val="85000"/>
                  <a:shade val="67500"/>
                  <a:satMod val="115000"/>
                </a:sysClr>
              </a:gs>
              <a:gs pos="100000">
                <a:sysClr val="window" lastClr="FFFFFF">
                  <a:lumMod val="85000"/>
                  <a:shade val="100000"/>
                  <a:satMod val="115000"/>
                </a:sysClr>
              </a:gs>
              <a:gs pos="62000">
                <a:sysClr val="window" lastClr="FFFFFF">
                  <a:lumMod val="95000"/>
                </a:sys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6" name="椭圆 25"/>
          <p:cNvSpPr/>
          <p:nvPr/>
        </p:nvSpPr>
        <p:spPr>
          <a:xfrm>
            <a:off x="4145736" y="4455268"/>
            <a:ext cx="1757420" cy="1757259"/>
          </a:xfrm>
          <a:prstGeom prst="ellipse">
            <a:avLst/>
          </a:prstGeom>
          <a:gradFill flip="none" rotWithShape="1">
            <a:gsLst>
              <a:gs pos="72000">
                <a:sysClr val="window" lastClr="FFFFFF">
                  <a:lumMod val="65000"/>
                  <a:shade val="30000"/>
                  <a:satMod val="115000"/>
                  <a:alpha val="0"/>
                </a:sysClr>
              </a:gs>
              <a:gs pos="52000">
                <a:sysClr val="windowText" lastClr="000000">
                  <a:lumMod val="75000"/>
                  <a:lumOff val="25000"/>
                </a:sysClr>
              </a:gs>
            </a:gsLst>
            <a:path path="circle">
              <a:fillToRect l="50000" t="50000" r="50000" b="50000"/>
            </a:path>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7" name="Oval 65"/>
          <p:cNvSpPr>
            <a:spLocks noChangeArrowheads="1"/>
          </p:cNvSpPr>
          <p:nvPr/>
        </p:nvSpPr>
        <p:spPr bwMode="auto">
          <a:xfrm rot="10800000" flipV="1">
            <a:off x="3720781" y="6459238"/>
            <a:ext cx="1963188" cy="45396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lIns="115214" tIns="57607" rIns="115214" bIns="57607" anchor="ctr"/>
          <a:lstStyle/>
          <a:p>
            <a:pPr defTabSz="1152144" fontAlgn="auto">
              <a:spcBef>
                <a:spcPts val="0"/>
              </a:spcBef>
              <a:spcAft>
                <a:spcPts val="0"/>
              </a:spcAft>
              <a:defRPr/>
            </a:pPr>
            <a:endParaRPr lang="zh-CN" altLang="en-US" sz="2300" kern="0">
              <a:solidFill>
                <a:sysClr val="windowText" lastClr="000000"/>
              </a:solidFill>
              <a:ea typeface="宋体"/>
            </a:endParaRPr>
          </a:p>
        </p:txBody>
      </p:sp>
      <p:sp>
        <p:nvSpPr>
          <p:cNvPr id="28" name="矩形 2"/>
          <p:cNvSpPr/>
          <p:nvPr/>
        </p:nvSpPr>
        <p:spPr>
          <a:xfrm rot="1574853">
            <a:off x="3032303" y="4430278"/>
            <a:ext cx="810101" cy="1080036"/>
          </a:xfrm>
          <a:custGeom>
            <a:avLst/>
            <a:gdLst/>
            <a:ahLst/>
            <a:cxnLst/>
            <a:rect l="l" t="t" r="r" b="b"/>
            <a:pathLst>
              <a:path w="1296144" h="1152128">
                <a:moveTo>
                  <a:pt x="0" y="0"/>
                </a:moveTo>
                <a:lnTo>
                  <a:pt x="33031" y="0"/>
                </a:lnTo>
                <a:cubicBezTo>
                  <a:pt x="213277" y="106503"/>
                  <a:pt x="423620" y="166911"/>
                  <a:pt x="648072" y="166911"/>
                </a:cubicBezTo>
                <a:cubicBezTo>
                  <a:pt x="872525" y="166911"/>
                  <a:pt x="1082868" y="106503"/>
                  <a:pt x="1263114" y="0"/>
                </a:cubicBezTo>
                <a:lnTo>
                  <a:pt x="1296144" y="0"/>
                </a:lnTo>
                <a:lnTo>
                  <a:pt x="1296144" y="1152128"/>
                </a:lnTo>
                <a:lnTo>
                  <a:pt x="1278997" y="1152128"/>
                </a:lnTo>
                <a:cubicBezTo>
                  <a:pt x="1095321" y="1039609"/>
                  <a:pt x="879175" y="975568"/>
                  <a:pt x="648072" y="975568"/>
                </a:cubicBezTo>
                <a:cubicBezTo>
                  <a:pt x="416969" y="975568"/>
                  <a:pt x="200824" y="1039609"/>
                  <a:pt x="17148" y="1152128"/>
                </a:cubicBezTo>
                <a:lnTo>
                  <a:pt x="0" y="1152128"/>
                </a:lnTo>
                <a:close/>
              </a:path>
            </a:pathLst>
          </a:custGeom>
          <a:gradFill flip="none" rotWithShape="1">
            <a:gsLst>
              <a:gs pos="0">
                <a:sysClr val="window" lastClr="FFFFFF">
                  <a:lumMod val="85000"/>
                  <a:shade val="30000"/>
                  <a:satMod val="115000"/>
                </a:sysClr>
              </a:gs>
              <a:gs pos="29000">
                <a:sysClr val="window" lastClr="FFFFFF">
                  <a:lumMod val="85000"/>
                  <a:shade val="67500"/>
                  <a:satMod val="115000"/>
                </a:sysClr>
              </a:gs>
              <a:gs pos="100000">
                <a:sysClr val="window" lastClr="FFFFFF">
                  <a:lumMod val="85000"/>
                  <a:shade val="100000"/>
                  <a:satMod val="115000"/>
                </a:sysClr>
              </a:gs>
              <a:gs pos="62000">
                <a:sysClr val="window" lastClr="FFFFFF">
                  <a:lumMod val="95000"/>
                </a:sysClr>
              </a:gs>
            </a:gsLst>
            <a:lin ang="0" scaled="1"/>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9" name="椭圆 28"/>
          <p:cNvSpPr/>
          <p:nvPr/>
        </p:nvSpPr>
        <p:spPr>
          <a:xfrm>
            <a:off x="1661276" y="3633455"/>
            <a:ext cx="1757420" cy="1757259"/>
          </a:xfrm>
          <a:prstGeom prst="ellipse">
            <a:avLst/>
          </a:prstGeom>
          <a:gradFill flip="none" rotWithShape="1">
            <a:gsLst>
              <a:gs pos="72000">
                <a:sysClr val="window" lastClr="FFFFFF">
                  <a:lumMod val="65000"/>
                  <a:shade val="30000"/>
                  <a:satMod val="115000"/>
                  <a:alpha val="0"/>
                </a:sysClr>
              </a:gs>
              <a:gs pos="52000">
                <a:sysClr val="windowText" lastClr="000000">
                  <a:lumMod val="75000"/>
                  <a:lumOff val="25000"/>
                </a:sysClr>
              </a:gs>
            </a:gsLst>
            <a:path path="circle">
              <a:fillToRect l="50000" t="50000" r="50000" b="50000"/>
            </a:path>
            <a:tileRect/>
          </a:gradFill>
          <a:ln w="25400" cap="flat" cmpd="sng" algn="ctr">
            <a:no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0" name="椭圆 29"/>
          <p:cNvSpPr/>
          <p:nvPr/>
        </p:nvSpPr>
        <p:spPr>
          <a:xfrm>
            <a:off x="982661" y="3202095"/>
            <a:ext cx="2295287" cy="2295076"/>
          </a:xfrm>
          <a:prstGeom prst="ellipse">
            <a:avLst/>
          </a:prstGeom>
          <a:gradFill flip="none" rotWithShape="1">
            <a:gsLst>
              <a:gs pos="0">
                <a:srgbClr val="D77D6B"/>
              </a:gs>
              <a:gs pos="100000">
                <a:srgbClr val="C15843">
                  <a:shade val="100000"/>
                  <a:satMod val="115000"/>
                </a:srgbClr>
              </a:gs>
            </a:gsLst>
            <a:path path="circle">
              <a:fillToRect l="50000" t="50000" r="50000" b="50000"/>
            </a:path>
            <a:tileRect/>
          </a:gradFill>
          <a:ln w="25400" cap="flat" cmpd="sng" algn="ctr">
            <a:solidFill>
              <a:srgbClr val="B6503C"/>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1" name="TextBox 30"/>
          <p:cNvSpPr txBox="1"/>
          <p:nvPr/>
        </p:nvSpPr>
        <p:spPr>
          <a:xfrm>
            <a:off x="1004181" y="2660791"/>
            <a:ext cx="646035" cy="1977699"/>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algn="ctr" defTabSz="1152144">
              <a:lnSpc>
                <a:spcPct val="100000"/>
              </a:lnSpc>
              <a:defRPr/>
            </a:pPr>
            <a:r>
              <a:rPr lang="en-US" altLang="zh-CN" sz="12100" dirty="0">
                <a:ln w="57150" cmpd="sng">
                  <a:solidFill>
                    <a:sysClr val="window" lastClr="FFFFFF"/>
                  </a:solidFill>
                  <a:prstDash val="solid"/>
                </a:ln>
                <a:solidFill>
                  <a:srgbClr val="C15843"/>
                </a:solidFill>
                <a:latin typeface="Bernard MT Condensed" pitchFamily="18" charset="0"/>
              </a:rPr>
              <a:t>1</a:t>
            </a:r>
          </a:p>
        </p:txBody>
      </p:sp>
      <p:sp>
        <p:nvSpPr>
          <p:cNvPr id="32" name="椭圆 31"/>
          <p:cNvSpPr/>
          <p:nvPr/>
        </p:nvSpPr>
        <p:spPr>
          <a:xfrm>
            <a:off x="3577812" y="4442375"/>
            <a:ext cx="2295287" cy="2295076"/>
          </a:xfrm>
          <a:prstGeom prst="ellipse">
            <a:avLst/>
          </a:prstGeom>
          <a:gradFill flip="none" rotWithShape="1">
            <a:gsLst>
              <a:gs pos="0">
                <a:srgbClr val="E7CE63"/>
              </a:gs>
              <a:gs pos="100000">
                <a:srgbClr val="D0B230">
                  <a:shade val="100000"/>
                  <a:satMod val="115000"/>
                </a:srgbClr>
              </a:gs>
            </a:gsLst>
            <a:path path="circle">
              <a:fillToRect l="50000" t="50000" r="50000" b="50000"/>
            </a:path>
            <a:tileRect/>
          </a:gradFill>
          <a:ln w="25400" cap="flat" cmpd="sng" algn="ctr">
            <a:solidFill>
              <a:srgbClr val="C8AB2E"/>
            </a:solidFill>
            <a:prstDash val="solid"/>
          </a:ln>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3" name="TextBox 32"/>
          <p:cNvSpPr txBox="1"/>
          <p:nvPr/>
        </p:nvSpPr>
        <p:spPr>
          <a:xfrm>
            <a:off x="4389123" y="3457190"/>
            <a:ext cx="646035" cy="1977699"/>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algn="ctr" defTabSz="1152144">
              <a:lnSpc>
                <a:spcPct val="100000"/>
              </a:lnSpc>
              <a:defRPr/>
            </a:pPr>
            <a:r>
              <a:rPr lang="en-US" altLang="zh-CN" sz="12100" dirty="0">
                <a:ln w="57150" cmpd="sng">
                  <a:solidFill>
                    <a:sysClr val="window" lastClr="FFFFFF"/>
                  </a:solidFill>
                  <a:prstDash val="solid"/>
                </a:ln>
                <a:solidFill>
                  <a:srgbClr val="D0B230"/>
                </a:solidFill>
                <a:latin typeface="Bernard MT Condensed" pitchFamily="18" charset="0"/>
              </a:rPr>
              <a:t>2</a:t>
            </a:r>
          </a:p>
        </p:txBody>
      </p:sp>
      <p:sp>
        <p:nvSpPr>
          <p:cNvPr id="34" name="椭圆 33"/>
          <p:cNvSpPr/>
          <p:nvPr/>
        </p:nvSpPr>
        <p:spPr>
          <a:xfrm>
            <a:off x="5774700" y="2620137"/>
            <a:ext cx="2295287" cy="2295076"/>
          </a:xfrm>
          <a:prstGeom prst="ellipse">
            <a:avLst/>
          </a:prstGeom>
          <a:gradFill flip="none" rotWithShape="1">
            <a:gsLst>
              <a:gs pos="0">
                <a:srgbClr val="75E5C2"/>
              </a:gs>
              <a:gs pos="100000">
                <a:srgbClr val="34C296">
                  <a:shade val="100000"/>
                  <a:satMod val="115000"/>
                </a:srgbClr>
              </a:gs>
            </a:gsLst>
            <a:path path="circle">
              <a:fillToRect l="50000" t="50000" r="50000" b="50000"/>
            </a:path>
            <a:tileRect/>
          </a:gradFill>
          <a:ln w="25400" cap="flat" cmpd="sng" algn="ctr">
            <a:solidFill>
              <a:srgbClr val="31B58C"/>
            </a:solidFill>
            <a:prstDash val="solid"/>
          </a:ln>
          <a:effectLst>
            <a:outerShdw blurRad="63500" sx="102000" sy="102000" algn="ctr" rotWithShape="0">
              <a:prstClr val="black">
                <a:alpha val="30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5" name="TextBox 34"/>
          <p:cNvSpPr txBox="1"/>
          <p:nvPr/>
        </p:nvSpPr>
        <p:spPr>
          <a:xfrm>
            <a:off x="6529864" y="1656085"/>
            <a:ext cx="646035" cy="1977699"/>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algn="ctr" defTabSz="1152144">
              <a:lnSpc>
                <a:spcPct val="100000"/>
              </a:lnSpc>
              <a:defRPr/>
            </a:pPr>
            <a:r>
              <a:rPr lang="en-US" altLang="zh-CN" sz="12100" dirty="0">
                <a:ln w="57150" cmpd="sng">
                  <a:solidFill>
                    <a:sysClr val="window" lastClr="FFFFFF"/>
                  </a:solidFill>
                  <a:prstDash val="solid"/>
                </a:ln>
                <a:solidFill>
                  <a:srgbClr val="29D5A0"/>
                </a:solidFill>
                <a:latin typeface="Bernard MT Condensed" pitchFamily="18" charset="0"/>
              </a:rPr>
              <a:t>3</a:t>
            </a:r>
          </a:p>
        </p:txBody>
      </p:sp>
      <p:sp>
        <p:nvSpPr>
          <p:cNvPr id="36" name="椭圆 35"/>
          <p:cNvSpPr/>
          <p:nvPr/>
        </p:nvSpPr>
        <p:spPr>
          <a:xfrm>
            <a:off x="8274711" y="3987274"/>
            <a:ext cx="2295287" cy="2295076"/>
          </a:xfrm>
          <a:prstGeom prst="ellipse">
            <a:avLst/>
          </a:prstGeom>
          <a:gradFill flip="none" rotWithShape="1">
            <a:gsLst>
              <a:gs pos="0">
                <a:srgbClr val="FFDD7D"/>
              </a:gs>
              <a:gs pos="100000">
                <a:srgbClr val="FFC000">
                  <a:shade val="100000"/>
                  <a:satMod val="115000"/>
                </a:srgbClr>
              </a:gs>
            </a:gsLst>
            <a:path path="circle">
              <a:fillToRect l="50000" t="50000" r="50000" b="50000"/>
            </a:path>
            <a:tileRect/>
          </a:gradFill>
          <a:ln w="25400" cap="flat" cmpd="sng" algn="ctr">
            <a:solidFill>
              <a:srgbClr val="D6A300"/>
            </a:solidFill>
            <a:prstDash val="solid"/>
          </a:ln>
          <a:effectLst>
            <a:outerShdw blurRad="63500" sx="102000" sy="102000" algn="ctr" rotWithShape="0">
              <a:prstClr val="black">
                <a:alpha val="30000"/>
              </a:prstClr>
            </a:outerShdw>
          </a:effectLst>
        </p:spPr>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7" name="TextBox 36"/>
          <p:cNvSpPr txBox="1"/>
          <p:nvPr/>
        </p:nvSpPr>
        <p:spPr>
          <a:xfrm>
            <a:off x="9099337" y="3030238"/>
            <a:ext cx="646035" cy="1977699"/>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algn="ctr" defTabSz="1152144">
              <a:lnSpc>
                <a:spcPct val="100000"/>
              </a:lnSpc>
              <a:defRPr/>
            </a:pPr>
            <a:r>
              <a:rPr lang="en-US" altLang="zh-CN" sz="12100" dirty="0">
                <a:ln w="57150" cmpd="sng">
                  <a:solidFill>
                    <a:sysClr val="window" lastClr="FFFFFF"/>
                  </a:solidFill>
                  <a:prstDash val="solid"/>
                </a:ln>
                <a:solidFill>
                  <a:srgbClr val="FFC000"/>
                </a:solidFill>
                <a:latin typeface="Bernard MT Condensed" pitchFamily="18" charset="0"/>
              </a:rPr>
              <a:t>4</a:t>
            </a:r>
          </a:p>
        </p:txBody>
      </p:sp>
      <p:sp>
        <p:nvSpPr>
          <p:cNvPr id="38" name="TextBox 37"/>
          <p:cNvSpPr txBox="1"/>
          <p:nvPr/>
        </p:nvSpPr>
        <p:spPr>
          <a:xfrm>
            <a:off x="1496489" y="4233103"/>
            <a:ext cx="1633231"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39" name="TextBox 38"/>
          <p:cNvSpPr txBox="1"/>
          <p:nvPr/>
        </p:nvSpPr>
        <p:spPr>
          <a:xfrm>
            <a:off x="1768697" y="3507289"/>
            <a:ext cx="975791" cy="736789"/>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defTabSz="1152144">
              <a:lnSpc>
                <a:spcPct val="100000"/>
              </a:lnSpc>
              <a:defRPr/>
            </a:pPr>
            <a:r>
              <a:rPr lang="en-US" altLang="zh-CN" sz="2000" dirty="0">
                <a:solidFill>
                  <a:sysClr val="windowText" lastClr="000000">
                    <a:lumMod val="75000"/>
                    <a:lumOff val="25000"/>
                  </a:sysClr>
                </a:solidFill>
                <a:latin typeface="Arial Black" pitchFamily="34" charset="0"/>
              </a:rPr>
              <a:t>Your text</a:t>
            </a:r>
          </a:p>
        </p:txBody>
      </p:sp>
      <p:sp>
        <p:nvSpPr>
          <p:cNvPr id="40" name="TextBox 39"/>
          <p:cNvSpPr txBox="1"/>
          <p:nvPr/>
        </p:nvSpPr>
        <p:spPr>
          <a:xfrm>
            <a:off x="4023404" y="5479033"/>
            <a:ext cx="155616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41" name="TextBox 40"/>
          <p:cNvSpPr txBox="1"/>
          <p:nvPr/>
        </p:nvSpPr>
        <p:spPr>
          <a:xfrm>
            <a:off x="3928609" y="5098664"/>
            <a:ext cx="1560223" cy="42656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defTabSz="1152144">
              <a:lnSpc>
                <a:spcPct val="100000"/>
              </a:lnSpc>
              <a:defRPr/>
            </a:pPr>
            <a:r>
              <a:rPr lang="en-US" altLang="zh-CN" sz="2000" dirty="0">
                <a:solidFill>
                  <a:sysClr val="windowText" lastClr="000000">
                    <a:lumMod val="75000"/>
                    <a:lumOff val="25000"/>
                  </a:sysClr>
                </a:solidFill>
                <a:latin typeface="Arial Black" pitchFamily="34" charset="0"/>
              </a:rPr>
              <a:t>Your text</a:t>
            </a:r>
          </a:p>
        </p:txBody>
      </p:sp>
      <p:sp>
        <p:nvSpPr>
          <p:cNvPr id="42" name="TextBox 41"/>
          <p:cNvSpPr txBox="1"/>
          <p:nvPr/>
        </p:nvSpPr>
        <p:spPr>
          <a:xfrm>
            <a:off x="6202481" y="3673946"/>
            <a:ext cx="155616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43" name="TextBox 42"/>
          <p:cNvSpPr txBox="1"/>
          <p:nvPr/>
        </p:nvSpPr>
        <p:spPr>
          <a:xfrm>
            <a:off x="6107686" y="3293577"/>
            <a:ext cx="1560223" cy="42656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defTabSz="1152144">
              <a:lnSpc>
                <a:spcPct val="100000"/>
              </a:lnSpc>
              <a:defRPr/>
            </a:pPr>
            <a:r>
              <a:rPr lang="en-US" altLang="zh-CN" sz="2000" dirty="0">
                <a:solidFill>
                  <a:sysClr val="windowText" lastClr="000000">
                    <a:lumMod val="75000"/>
                    <a:lumOff val="25000"/>
                  </a:sysClr>
                </a:solidFill>
                <a:latin typeface="Arial Black" pitchFamily="34" charset="0"/>
              </a:rPr>
              <a:t>Your text</a:t>
            </a:r>
          </a:p>
        </p:txBody>
      </p:sp>
      <p:sp>
        <p:nvSpPr>
          <p:cNvPr id="44" name="TextBox 43"/>
          <p:cNvSpPr txBox="1"/>
          <p:nvPr/>
        </p:nvSpPr>
        <p:spPr>
          <a:xfrm>
            <a:off x="8719581" y="5087381"/>
            <a:ext cx="1556163" cy="1047018"/>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sz="1500" kern="0" dirty="0">
                <a:solidFill>
                  <a:sysClr val="windowText" lastClr="000000">
                    <a:lumMod val="65000"/>
                    <a:lumOff val="35000"/>
                  </a:sysClr>
                </a:solidFill>
                <a:ea typeface="微软雅黑" pitchFamily="34" charset="-122"/>
                <a:cs typeface="Arial" pitchFamily="34" charset="0"/>
              </a:rPr>
              <a:t>Click here to add your text. Click here to add your text. </a:t>
            </a:r>
          </a:p>
        </p:txBody>
      </p:sp>
      <p:sp>
        <p:nvSpPr>
          <p:cNvPr id="45" name="TextBox 44"/>
          <p:cNvSpPr txBox="1"/>
          <p:nvPr/>
        </p:nvSpPr>
        <p:spPr>
          <a:xfrm>
            <a:off x="8624783" y="4707015"/>
            <a:ext cx="1560223" cy="426562"/>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defTabSz="1152144">
              <a:lnSpc>
                <a:spcPct val="100000"/>
              </a:lnSpc>
              <a:defRPr/>
            </a:pPr>
            <a:r>
              <a:rPr lang="en-US" altLang="zh-CN" sz="2000" dirty="0">
                <a:solidFill>
                  <a:sysClr val="windowText" lastClr="000000">
                    <a:lumMod val="75000"/>
                    <a:lumOff val="25000"/>
                  </a:sysClr>
                </a:solidFill>
                <a:latin typeface="Arial Black" pitchFamily="34" charset="0"/>
              </a:rPr>
              <a:t>Your text</a:t>
            </a:r>
          </a:p>
        </p:txBody>
      </p:sp>
    </p:spTree>
    <p:extLst>
      <p:ext uri="{BB962C8B-B14F-4D97-AF65-F5344CB8AC3E}">
        <p14:creationId xmlns:p14="http://schemas.microsoft.com/office/powerpoint/2010/main" val="943132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3"/>
          <p:cNvPicPr>
            <a:picLocks noChangeAspect="1" noChangeArrowheads="1"/>
          </p:cNvPicPr>
          <p:nvPr/>
        </p:nvPicPr>
        <p:blipFill rotWithShape="1">
          <a:blip r:embed="rId2">
            <a:duotone>
              <a:prstClr val="black"/>
              <a:srgbClr val="C0504D">
                <a:tint val="45000"/>
                <a:satMod val="400000"/>
              </a:srgbClr>
            </a:duotone>
            <a:extLst>
              <a:ext uri="{28A0092B-C50C-407E-A947-70E740481C1C}">
                <a14:useLocalDpi xmlns:a14="http://schemas.microsoft.com/office/drawing/2010/main" val="0"/>
              </a:ext>
            </a:extLst>
          </a:blip>
          <a:srcRect l="61651"/>
          <a:stretch/>
        </p:blipFill>
        <p:spPr bwMode="auto">
          <a:xfrm>
            <a:off x="7132492" y="5769012"/>
            <a:ext cx="2439419" cy="171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r="58758"/>
          <a:stretch/>
        </p:blipFill>
        <p:spPr bwMode="auto">
          <a:xfrm>
            <a:off x="1033122" y="4302831"/>
            <a:ext cx="2623434" cy="1714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61651"/>
          <a:stretch/>
        </p:blipFill>
        <p:spPr bwMode="auto">
          <a:xfrm>
            <a:off x="7132492" y="2813188"/>
            <a:ext cx="2439419" cy="171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圆角矩形 27"/>
          <p:cNvSpPr/>
          <p:nvPr/>
        </p:nvSpPr>
        <p:spPr>
          <a:xfrm>
            <a:off x="1677957" y="1362307"/>
            <a:ext cx="6260721" cy="1637519"/>
          </a:xfrm>
          <a:prstGeom prst="roundRect">
            <a:avLst/>
          </a:prstGeom>
          <a:noFill/>
          <a:ln w="76200" cap="flat" cmpd="sng" algn="ctr">
            <a:solidFill>
              <a:srgbClr val="FFC000"/>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29" name="矩形 28"/>
          <p:cNvSpPr/>
          <p:nvPr/>
        </p:nvSpPr>
        <p:spPr>
          <a:xfrm>
            <a:off x="1677957" y="1681205"/>
            <a:ext cx="6260721" cy="967626"/>
          </a:xfrm>
          <a:prstGeom prst="rect">
            <a:avLst/>
          </a:prstGeom>
          <a:solidFill>
            <a:srgbClr val="FFC000"/>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sp>
        <p:nvSpPr>
          <p:cNvPr id="30" name="矩形 29"/>
          <p:cNvSpPr/>
          <p:nvPr/>
        </p:nvSpPr>
        <p:spPr>
          <a:xfrm>
            <a:off x="3292300" y="3189239"/>
            <a:ext cx="6260721" cy="967626"/>
          </a:xfrm>
          <a:prstGeom prst="rect">
            <a:avLst/>
          </a:prstGeom>
          <a:solidFill>
            <a:srgbClr val="F79646"/>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3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38349"/>
          <a:stretch/>
        </p:blipFill>
        <p:spPr bwMode="auto">
          <a:xfrm>
            <a:off x="3210765" y="2813188"/>
            <a:ext cx="3921727" cy="171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矩形 31"/>
          <p:cNvSpPr/>
          <p:nvPr/>
        </p:nvSpPr>
        <p:spPr>
          <a:xfrm>
            <a:off x="1133547" y="4676417"/>
            <a:ext cx="6260721" cy="967626"/>
          </a:xfrm>
          <a:prstGeom prst="rect">
            <a:avLst/>
          </a:prstGeom>
          <a:solidFill>
            <a:srgbClr val="C0504D"/>
          </a:solidFill>
          <a:ln w="25400" cap="flat" cmpd="sng" algn="ctr">
            <a:no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 lastClr="FFFFFF"/>
              </a:solidFill>
              <a:latin typeface="Calibri"/>
              <a:ea typeface="宋体"/>
            </a:endParaRPr>
          </a:p>
        </p:txBody>
      </p:sp>
      <p:pic>
        <p:nvPicPr>
          <p:cNvPr id="33"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41241"/>
          <a:stretch/>
        </p:blipFill>
        <p:spPr bwMode="auto">
          <a:xfrm>
            <a:off x="3656559" y="4302831"/>
            <a:ext cx="3737711" cy="1714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flipH="1">
            <a:off x="2898815" y="1850707"/>
            <a:ext cx="1501196" cy="86088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6000" dirty="0">
                <a:solidFill>
                  <a:sysClr val="window" lastClr="FFFFFF"/>
                </a:solidFill>
                <a:latin typeface="Arial Rounded MT Bold" pitchFamily="34" charset="0"/>
                <a:cs typeface="Times New Roman" pitchFamily="18" charset="0"/>
              </a:rPr>
              <a:t>01</a:t>
            </a:r>
            <a:endParaRPr lang="zh-CN" altLang="en-US" sz="6000" dirty="0">
              <a:solidFill>
                <a:sysClr val="window" lastClr="FFFFFF"/>
              </a:solidFill>
              <a:latin typeface="Arial Rounded MT Bold" pitchFamily="34" charset="0"/>
              <a:cs typeface="Times New Roman" pitchFamily="18" charset="0"/>
            </a:endParaRPr>
          </a:p>
        </p:txBody>
      </p:sp>
      <p:sp>
        <p:nvSpPr>
          <p:cNvPr id="35" name="TextBox 34"/>
          <p:cNvSpPr txBox="1"/>
          <p:nvPr/>
        </p:nvSpPr>
        <p:spPr>
          <a:xfrm>
            <a:off x="4243873" y="1900186"/>
            <a:ext cx="3604071" cy="67033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a:t>
            </a:r>
          </a:p>
        </p:txBody>
      </p:sp>
      <p:sp>
        <p:nvSpPr>
          <p:cNvPr id="36" name="TextBox 35"/>
          <p:cNvSpPr txBox="1"/>
          <p:nvPr/>
        </p:nvSpPr>
        <p:spPr>
          <a:xfrm flipH="1">
            <a:off x="4532047" y="3353151"/>
            <a:ext cx="1501196" cy="86088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6000" dirty="0">
                <a:solidFill>
                  <a:sysClr val="window" lastClr="FFFFFF"/>
                </a:solidFill>
                <a:latin typeface="Arial Rounded MT Bold" pitchFamily="34" charset="0"/>
                <a:cs typeface="Times New Roman" pitchFamily="18" charset="0"/>
              </a:rPr>
              <a:t>02</a:t>
            </a:r>
            <a:endParaRPr lang="zh-CN" altLang="en-US" sz="6000" dirty="0">
              <a:solidFill>
                <a:sysClr val="window" lastClr="FFFFFF"/>
              </a:solidFill>
              <a:latin typeface="Arial Rounded MT Bold" pitchFamily="34" charset="0"/>
              <a:cs typeface="Times New Roman" pitchFamily="18" charset="0"/>
            </a:endParaRPr>
          </a:p>
        </p:txBody>
      </p:sp>
      <p:sp>
        <p:nvSpPr>
          <p:cNvPr id="37" name="TextBox 36"/>
          <p:cNvSpPr txBox="1"/>
          <p:nvPr/>
        </p:nvSpPr>
        <p:spPr>
          <a:xfrm>
            <a:off x="5877105" y="3402629"/>
            <a:ext cx="3604071" cy="67033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a:t>
            </a:r>
          </a:p>
        </p:txBody>
      </p:sp>
      <p:sp>
        <p:nvSpPr>
          <p:cNvPr id="38" name="TextBox 37"/>
          <p:cNvSpPr txBox="1"/>
          <p:nvPr/>
        </p:nvSpPr>
        <p:spPr>
          <a:xfrm flipH="1">
            <a:off x="2313105" y="4840330"/>
            <a:ext cx="1501196" cy="86088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6000" dirty="0">
                <a:solidFill>
                  <a:sysClr val="window" lastClr="FFFFFF"/>
                </a:solidFill>
                <a:latin typeface="Arial Rounded MT Bold" pitchFamily="34" charset="0"/>
                <a:cs typeface="Times New Roman" pitchFamily="18" charset="0"/>
              </a:rPr>
              <a:t>03</a:t>
            </a:r>
            <a:endParaRPr lang="zh-CN" altLang="en-US" sz="6000" dirty="0">
              <a:solidFill>
                <a:sysClr val="window" lastClr="FFFFFF"/>
              </a:solidFill>
              <a:latin typeface="Arial Rounded MT Bold" pitchFamily="34" charset="0"/>
              <a:cs typeface="Times New Roman" pitchFamily="18" charset="0"/>
            </a:endParaRPr>
          </a:p>
        </p:txBody>
      </p:sp>
      <p:sp>
        <p:nvSpPr>
          <p:cNvPr id="39" name="TextBox 38"/>
          <p:cNvSpPr txBox="1"/>
          <p:nvPr/>
        </p:nvSpPr>
        <p:spPr>
          <a:xfrm>
            <a:off x="3658163" y="4889807"/>
            <a:ext cx="3604071" cy="67033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a:t>
            </a:r>
          </a:p>
        </p:txBody>
      </p:sp>
      <p:sp>
        <p:nvSpPr>
          <p:cNvPr id="40" name="燕尾形 39"/>
          <p:cNvSpPr/>
          <p:nvPr/>
        </p:nvSpPr>
        <p:spPr>
          <a:xfrm>
            <a:off x="2585311" y="1972852"/>
            <a:ext cx="313505" cy="297731"/>
          </a:xfrm>
          <a:prstGeom prst="chevron">
            <a:avLst/>
          </a:prstGeom>
          <a:solidFill>
            <a:sysClr val="window" lastClr="FFFFFF"/>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41" name="燕尾形 40"/>
          <p:cNvSpPr/>
          <p:nvPr/>
        </p:nvSpPr>
        <p:spPr>
          <a:xfrm>
            <a:off x="4202861" y="3524185"/>
            <a:ext cx="313505" cy="297731"/>
          </a:xfrm>
          <a:prstGeom prst="chevron">
            <a:avLst/>
          </a:prstGeom>
          <a:solidFill>
            <a:sysClr val="window" lastClr="FFFFFF"/>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
        <p:nvSpPr>
          <p:cNvPr id="42" name="燕尾形 41"/>
          <p:cNvSpPr/>
          <p:nvPr/>
        </p:nvSpPr>
        <p:spPr>
          <a:xfrm>
            <a:off x="2031334" y="5011364"/>
            <a:ext cx="313505" cy="297731"/>
          </a:xfrm>
          <a:prstGeom prst="chevron">
            <a:avLst/>
          </a:prstGeom>
          <a:solidFill>
            <a:sysClr val="window" lastClr="FFFFFF"/>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pic>
        <p:nvPicPr>
          <p:cNvPr id="43" name="Picture 3"/>
          <p:cNvPicPr>
            <a:picLocks noChangeAspect="1" noChangeArrowheads="1"/>
          </p:cNvPicPr>
          <p:nvPr/>
        </p:nvPicPr>
        <p:blipFill rotWithShape="1">
          <a:blip r:embed="rId2">
            <a:duotone>
              <a:prstClr val="black"/>
              <a:srgbClr val="C0504D">
                <a:lumMod val="75000"/>
                <a:tint val="45000"/>
                <a:satMod val="400000"/>
              </a:srgbClr>
            </a:duotone>
            <a:extLst>
              <a:ext uri="{28A0092B-C50C-407E-A947-70E740481C1C}">
                <a14:useLocalDpi xmlns:a14="http://schemas.microsoft.com/office/drawing/2010/main" val="0"/>
              </a:ext>
            </a:extLst>
          </a:blip>
          <a:srcRect r="38349"/>
          <a:stretch/>
        </p:blipFill>
        <p:spPr bwMode="auto">
          <a:xfrm>
            <a:off x="3210765" y="5769012"/>
            <a:ext cx="3921727" cy="1719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矩形 43"/>
          <p:cNvSpPr/>
          <p:nvPr/>
        </p:nvSpPr>
        <p:spPr>
          <a:xfrm>
            <a:off x="3292300" y="6145063"/>
            <a:ext cx="6260721" cy="967626"/>
          </a:xfrm>
          <a:prstGeom prst="rect">
            <a:avLst/>
          </a:prstGeom>
          <a:solidFill>
            <a:srgbClr val="C0504D">
              <a:lumMod val="75000"/>
            </a:srgbClr>
          </a:solidFill>
          <a:ln w="25400" cap="flat" cmpd="sng" algn="ctr">
            <a:noFill/>
            <a:prstDash val="solid"/>
          </a:ln>
          <a:effectLst/>
        </p:spPr>
        <p:txBody>
          <a:bodyPr lIns="115214" tIns="57607" rIns="115214" bIns="57607" rtlCol="0" anchor="ctr"/>
          <a:lstStyle/>
          <a:p>
            <a:pPr marL="0" marR="0" lvl="0" indent="0" algn="ctr" defTabSz="1152144" eaLnBrk="1" fontAlgn="auto" latinLnBrk="0" hangingPunct="1">
              <a:lnSpc>
                <a:spcPct val="100000"/>
              </a:lnSpc>
              <a:spcBef>
                <a:spcPts val="0"/>
              </a:spcBef>
              <a:spcAft>
                <a:spcPts val="0"/>
              </a:spcAft>
              <a:buClrTx/>
              <a:buSzTx/>
              <a:buFontTx/>
              <a:buNone/>
              <a:tabLst/>
              <a:defRPr/>
            </a:pPr>
            <a:endParaRPr kumimoji="0" lang="en-US" sz="2300" b="0" i="0" u="none" strike="noStrike" kern="0" cap="none" spc="0" normalizeH="0" baseline="0" noProof="0">
              <a:ln>
                <a:noFill/>
              </a:ln>
              <a:solidFill>
                <a:sysClr val="window" lastClr="FFFFFF"/>
              </a:solidFill>
              <a:effectLst/>
              <a:uLnTx/>
              <a:uFillTx/>
              <a:latin typeface="Calibri"/>
              <a:ea typeface="宋体"/>
            </a:endParaRPr>
          </a:p>
        </p:txBody>
      </p:sp>
      <p:sp>
        <p:nvSpPr>
          <p:cNvPr id="45" name="TextBox 44"/>
          <p:cNvSpPr txBox="1"/>
          <p:nvPr/>
        </p:nvSpPr>
        <p:spPr>
          <a:xfrm flipH="1">
            <a:off x="4532047" y="6308975"/>
            <a:ext cx="1501196" cy="860881"/>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6000" dirty="0">
                <a:solidFill>
                  <a:sysClr val="window" lastClr="FFFFFF"/>
                </a:solidFill>
                <a:latin typeface="Arial Rounded MT Bold" pitchFamily="34" charset="0"/>
                <a:cs typeface="Times New Roman" pitchFamily="18" charset="0"/>
              </a:rPr>
              <a:t>04</a:t>
            </a:r>
            <a:endParaRPr lang="zh-CN" altLang="en-US" sz="6000" dirty="0">
              <a:solidFill>
                <a:sysClr val="window" lastClr="FFFFFF"/>
              </a:solidFill>
              <a:latin typeface="Arial Rounded MT Bold" pitchFamily="34" charset="0"/>
              <a:cs typeface="Times New Roman" pitchFamily="18" charset="0"/>
            </a:endParaRPr>
          </a:p>
        </p:txBody>
      </p:sp>
      <p:sp>
        <p:nvSpPr>
          <p:cNvPr id="46" name="TextBox 45"/>
          <p:cNvSpPr txBox="1"/>
          <p:nvPr/>
        </p:nvSpPr>
        <p:spPr>
          <a:xfrm>
            <a:off x="5877105" y="6358453"/>
            <a:ext cx="3604071" cy="670337"/>
          </a:xfrm>
          <a:prstGeom prst="rect">
            <a:avLst/>
          </a:prstGeom>
          <a:noFill/>
        </p:spPr>
        <p:txBody>
          <a:bodyPr wrap="square" lIns="115214" tIns="57607" rIns="115214" bIns="57607" rtlCol="0">
            <a:spAutoFit/>
          </a:bodyPr>
          <a:lstStyle/>
          <a:p>
            <a:pPr defTabSz="1152144" fontAlgn="auto">
              <a:spcBef>
                <a:spcPts val="0"/>
              </a:spcBef>
              <a:spcAft>
                <a:spcPts val="0"/>
              </a:spcAft>
              <a:defRPr/>
            </a:pPr>
            <a:r>
              <a:rPr lang="en-US" altLang="zh-CN" kern="0" dirty="0">
                <a:solidFill>
                  <a:sysClr val="window" lastClr="FFFFFF"/>
                </a:solidFill>
                <a:ea typeface="微软雅黑" pitchFamily="34" charset="-122"/>
                <a:cs typeface="Arial" pitchFamily="34" charset="0"/>
              </a:rPr>
              <a:t>Click here to add your text. Click here to add your text. </a:t>
            </a:r>
          </a:p>
        </p:txBody>
      </p:sp>
      <p:sp>
        <p:nvSpPr>
          <p:cNvPr id="47" name="燕尾形 46"/>
          <p:cNvSpPr/>
          <p:nvPr/>
        </p:nvSpPr>
        <p:spPr>
          <a:xfrm>
            <a:off x="4202861" y="6480009"/>
            <a:ext cx="313505" cy="297731"/>
          </a:xfrm>
          <a:prstGeom prst="chevron">
            <a:avLst/>
          </a:prstGeom>
          <a:solidFill>
            <a:sysClr val="window" lastClr="FFFFFF"/>
          </a:solidFill>
          <a:ln w="25400" cap="flat" cmpd="sng" algn="ctr">
            <a:solidFill>
              <a:sysClr val="window" lastClr="FFFFFF"/>
            </a:solidFill>
            <a:prstDash val="solid"/>
          </a:ln>
          <a:effectLst/>
        </p:spPr>
        <p:txBody>
          <a:bodyPr lIns="115214" tIns="57607" rIns="115214" bIns="57607" rtlCol="0" anchor="ctr"/>
          <a:lstStyle/>
          <a:p>
            <a:pPr algn="ctr" defTabSz="1152144" fontAlgn="auto">
              <a:spcBef>
                <a:spcPts val="0"/>
              </a:spcBef>
              <a:spcAft>
                <a:spcPts val="0"/>
              </a:spcAft>
              <a:defRPr/>
            </a:pPr>
            <a:endParaRPr lang="en-US" sz="2300" kern="0">
              <a:solidFill>
                <a:sysClr val="windowText" lastClr="000000"/>
              </a:solidFill>
              <a:latin typeface="Calibri"/>
              <a:ea typeface="宋体"/>
            </a:endParaRPr>
          </a:p>
        </p:txBody>
      </p:sp>
    </p:spTree>
    <p:extLst>
      <p:ext uri="{BB962C8B-B14F-4D97-AF65-F5344CB8AC3E}">
        <p14:creationId xmlns:p14="http://schemas.microsoft.com/office/powerpoint/2010/main" val="2511855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289275" y="4352469"/>
            <a:ext cx="864987" cy="0"/>
          </a:xfrm>
          <a:prstGeom prst="lin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 name="矩形 11"/>
          <p:cNvSpPr/>
          <p:nvPr/>
        </p:nvSpPr>
        <p:spPr>
          <a:xfrm>
            <a:off x="2289275" y="2492826"/>
            <a:ext cx="1097069" cy="3798864"/>
          </a:xfrm>
          <a:custGeom>
            <a:avLst/>
            <a:gdLst>
              <a:gd name="connsiteX0" fmla="*/ 913321 w 1004761"/>
              <a:gd name="connsiteY0" fmla="*/ 3731592 h 3823032"/>
              <a:gd name="connsiteX1" fmla="*/ 0 w 1004761"/>
              <a:gd name="connsiteY1" fmla="*/ 3731592 h 3823032"/>
              <a:gd name="connsiteX2" fmla="*/ 0 w 1004761"/>
              <a:gd name="connsiteY2" fmla="*/ 0 h 3823032"/>
              <a:gd name="connsiteX3" fmla="*/ 913321 w 1004761"/>
              <a:gd name="connsiteY3" fmla="*/ 0 h 3823032"/>
              <a:gd name="connsiteX4" fmla="*/ 1004761 w 1004761"/>
              <a:gd name="connsiteY4" fmla="*/ 3823032 h 3823032"/>
              <a:gd name="connsiteX0" fmla="*/ 913321 w 913321"/>
              <a:gd name="connsiteY0" fmla="*/ 3731592 h 3731592"/>
              <a:gd name="connsiteX1" fmla="*/ 0 w 913321"/>
              <a:gd name="connsiteY1" fmla="*/ 3731592 h 3731592"/>
              <a:gd name="connsiteX2" fmla="*/ 0 w 913321"/>
              <a:gd name="connsiteY2" fmla="*/ 0 h 3731592"/>
              <a:gd name="connsiteX3" fmla="*/ 913321 w 913321"/>
              <a:gd name="connsiteY3" fmla="*/ 0 h 3731592"/>
            </a:gdLst>
            <a:ahLst/>
            <a:cxnLst>
              <a:cxn ang="0">
                <a:pos x="connsiteX0" y="connsiteY0"/>
              </a:cxn>
              <a:cxn ang="0">
                <a:pos x="connsiteX1" y="connsiteY1"/>
              </a:cxn>
              <a:cxn ang="0">
                <a:pos x="connsiteX2" y="connsiteY2"/>
              </a:cxn>
              <a:cxn ang="0">
                <a:pos x="connsiteX3" y="connsiteY3"/>
              </a:cxn>
            </a:cxnLst>
            <a:rect l="l" t="t" r="r" b="b"/>
            <a:pathLst>
              <a:path w="913321" h="3731592">
                <a:moveTo>
                  <a:pt x="913321" y="3731592"/>
                </a:moveTo>
                <a:lnTo>
                  <a:pt x="0" y="3731592"/>
                </a:lnTo>
                <a:lnTo>
                  <a:pt x="0" y="0"/>
                </a:lnTo>
                <a:lnTo>
                  <a:pt x="913321" y="0"/>
                </a:lnTo>
              </a:path>
            </a:pathLst>
          </a:cu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4" name="圆角矩形 3"/>
          <p:cNvSpPr/>
          <p:nvPr/>
        </p:nvSpPr>
        <p:spPr>
          <a:xfrm>
            <a:off x="2891515" y="1818868"/>
            <a:ext cx="7701331" cy="1383795"/>
          </a:xfrm>
          <a:prstGeom prst="roundRect">
            <a:avLst>
              <a:gd name="adj" fmla="val 37484"/>
            </a:avLst>
          </a:prstGeom>
          <a:solidFill>
            <a:schemeClr val="tx1">
              <a:lumMod val="50000"/>
              <a:lumOff val="50000"/>
            </a:schemeClr>
          </a:solidFill>
          <a:ln>
            <a:noFill/>
          </a:ln>
          <a:effectLst>
            <a:outerShdw dist="762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pic>
        <p:nvPicPr>
          <p:cNvPr id="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3154265" y="1869627"/>
            <a:ext cx="8216769" cy="24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椭圆 5"/>
          <p:cNvSpPr/>
          <p:nvPr/>
        </p:nvSpPr>
        <p:spPr>
          <a:xfrm>
            <a:off x="3471567" y="1689309"/>
            <a:ext cx="1650476" cy="1650324"/>
          </a:xfrm>
          <a:prstGeom prst="ellipse">
            <a:avLst/>
          </a:prstGeom>
          <a:solidFill>
            <a:srgbClr val="E0E0E0"/>
          </a:solidFill>
          <a:ln w="571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7" name="椭圆 6"/>
          <p:cNvSpPr/>
          <p:nvPr/>
        </p:nvSpPr>
        <p:spPr>
          <a:xfrm>
            <a:off x="3604985" y="1801006"/>
            <a:ext cx="1383768" cy="1383641"/>
          </a:xfrm>
          <a:prstGeom prst="ellipse">
            <a:avLst/>
          </a:prstGeom>
          <a:solidFill>
            <a:srgbClr val="FEA40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8" name="TextBox 7"/>
          <p:cNvSpPr txBox="1"/>
          <p:nvPr/>
        </p:nvSpPr>
        <p:spPr>
          <a:xfrm flipH="1">
            <a:off x="3803079" y="2002419"/>
            <a:ext cx="1014236"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chemeClr val="bg1"/>
                </a:solidFill>
                <a:latin typeface="Arial Rounded MT Bold" pitchFamily="34" charset="0"/>
                <a:cs typeface="Times New Roman" pitchFamily="18" charset="0"/>
              </a:rPr>
              <a:t>01</a:t>
            </a:r>
            <a:endParaRPr lang="zh-CN" altLang="en-US" sz="4000" dirty="0">
              <a:solidFill>
                <a:schemeClr val="bg1"/>
              </a:solidFill>
              <a:latin typeface="Arial Rounded MT Bold" pitchFamily="34" charset="0"/>
              <a:cs typeface="Times New Roman" pitchFamily="18" charset="0"/>
            </a:endParaRPr>
          </a:p>
        </p:txBody>
      </p:sp>
      <p:cxnSp>
        <p:nvCxnSpPr>
          <p:cNvPr id="9" name="直接连接符 8"/>
          <p:cNvCxnSpPr/>
          <p:nvPr/>
        </p:nvCxnSpPr>
        <p:spPr>
          <a:xfrm>
            <a:off x="3785070" y="2510831"/>
            <a:ext cx="1014236" cy="0"/>
          </a:xfrm>
          <a:prstGeom prst="line">
            <a:avLst/>
          </a:prstGeom>
          <a:ln>
            <a:solidFill>
              <a:schemeClr val="accent6">
                <a:lumMod val="75000"/>
              </a:schemeClr>
            </a:solidFill>
          </a:ln>
          <a:effectLst>
            <a:outerShdw dist="12700" dir="5400000" algn="t" rotWithShape="0">
              <a:schemeClr val="bg1">
                <a:alpha val="20000"/>
              </a:schemeClr>
            </a:outerShdw>
          </a:effectLst>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flipH="1">
            <a:off x="3563764" y="2588944"/>
            <a:ext cx="1461004" cy="3024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500" dirty="0">
                <a:solidFill>
                  <a:sysClr val="window" lastClr="FFFFFF"/>
                </a:solidFill>
                <a:latin typeface="Arial Rounded MT Bold" pitchFamily="34" charset="0"/>
                <a:cs typeface="Times New Roman" pitchFamily="18" charset="0"/>
              </a:rPr>
              <a:t>YOUR TEXT</a:t>
            </a:r>
            <a:endParaRPr lang="zh-CN" altLang="en-US" sz="1500" dirty="0">
              <a:solidFill>
                <a:sysClr val="window" lastClr="FFFFFF"/>
              </a:solidFill>
              <a:latin typeface="Arial Rounded MT Bold" pitchFamily="34" charset="0"/>
              <a:cs typeface="Times New Roman" pitchFamily="18" charset="0"/>
            </a:endParaRPr>
          </a:p>
        </p:txBody>
      </p:sp>
      <p:sp>
        <p:nvSpPr>
          <p:cNvPr id="11" name="TextBox 10"/>
          <p:cNvSpPr txBox="1"/>
          <p:nvPr/>
        </p:nvSpPr>
        <p:spPr>
          <a:xfrm>
            <a:off x="6441078" y="2128809"/>
            <a:ext cx="3459805" cy="947336"/>
          </a:xfrm>
          <a:prstGeom prst="rect">
            <a:avLst/>
          </a:prstGeom>
          <a:noFill/>
        </p:spPr>
        <p:txBody>
          <a:bodyPr wrap="square" lIns="115214" tIns="57607" rIns="115214" bIns="57607" rtlCol="0">
            <a:spAutoFit/>
          </a:bodyPr>
          <a:lstStyle/>
          <a:p>
            <a:pPr algn="just"/>
            <a:r>
              <a:rPr lang="en-US" altLang="zh-CN" kern="0" dirty="0">
                <a:solidFill>
                  <a:schemeClr val="bg1"/>
                </a:solidFill>
                <a:latin typeface="Arial" pitchFamily="34" charset="0"/>
                <a:ea typeface="微软雅黑" pitchFamily="34" charset="-122"/>
                <a:cs typeface="Arial" pitchFamily="34" charset="0"/>
              </a:rPr>
              <a:t>Click here to add your text. Click here to add your text. Click here to add  your text. </a:t>
            </a:r>
            <a:endParaRPr lang="en-US" dirty="0">
              <a:solidFill>
                <a:schemeClr val="bg1"/>
              </a:solidFill>
              <a:latin typeface="Arial Rounded MT Bold" pitchFamily="34" charset="0"/>
            </a:endParaRPr>
          </a:p>
        </p:txBody>
      </p:sp>
      <p:sp>
        <p:nvSpPr>
          <p:cNvPr id="12" name="圆角矩形 11"/>
          <p:cNvSpPr/>
          <p:nvPr/>
        </p:nvSpPr>
        <p:spPr>
          <a:xfrm>
            <a:off x="2891515" y="3678510"/>
            <a:ext cx="7701331" cy="1383795"/>
          </a:xfrm>
          <a:prstGeom prst="roundRect">
            <a:avLst>
              <a:gd name="adj" fmla="val 37484"/>
            </a:avLst>
          </a:prstGeom>
          <a:solidFill>
            <a:schemeClr val="tx1">
              <a:lumMod val="50000"/>
              <a:lumOff val="50000"/>
            </a:schemeClr>
          </a:solidFill>
          <a:ln>
            <a:noFill/>
          </a:ln>
          <a:effectLst>
            <a:outerShdw dist="762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pic>
        <p:nvPicPr>
          <p:cNvPr id="1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3154265" y="3729267"/>
            <a:ext cx="8216769" cy="24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椭圆 13"/>
          <p:cNvSpPr/>
          <p:nvPr/>
        </p:nvSpPr>
        <p:spPr>
          <a:xfrm>
            <a:off x="3471567" y="3548951"/>
            <a:ext cx="1650476" cy="1650324"/>
          </a:xfrm>
          <a:prstGeom prst="ellipse">
            <a:avLst/>
          </a:prstGeom>
          <a:solidFill>
            <a:srgbClr val="E0E0E0"/>
          </a:solidFill>
          <a:ln w="571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15" name="椭圆 14"/>
          <p:cNvSpPr/>
          <p:nvPr/>
        </p:nvSpPr>
        <p:spPr>
          <a:xfrm>
            <a:off x="3604985" y="3660651"/>
            <a:ext cx="1383768" cy="1383641"/>
          </a:xfrm>
          <a:prstGeom prst="ellipse">
            <a:avLst/>
          </a:prstGeom>
          <a:solidFill>
            <a:srgbClr val="FEA40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16" name="TextBox 15"/>
          <p:cNvSpPr txBox="1"/>
          <p:nvPr/>
        </p:nvSpPr>
        <p:spPr>
          <a:xfrm flipH="1">
            <a:off x="3803079" y="3862061"/>
            <a:ext cx="1014236"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chemeClr val="bg1"/>
                </a:solidFill>
                <a:latin typeface="Arial Rounded MT Bold" pitchFamily="34" charset="0"/>
                <a:cs typeface="Times New Roman" pitchFamily="18" charset="0"/>
              </a:rPr>
              <a:t>02</a:t>
            </a:r>
            <a:endParaRPr lang="zh-CN" altLang="en-US" sz="4000" dirty="0">
              <a:solidFill>
                <a:schemeClr val="bg1"/>
              </a:solidFill>
              <a:latin typeface="Arial Rounded MT Bold" pitchFamily="34" charset="0"/>
              <a:cs typeface="Times New Roman" pitchFamily="18" charset="0"/>
            </a:endParaRPr>
          </a:p>
        </p:txBody>
      </p:sp>
      <p:cxnSp>
        <p:nvCxnSpPr>
          <p:cNvPr id="17" name="直接连接符 16"/>
          <p:cNvCxnSpPr/>
          <p:nvPr/>
        </p:nvCxnSpPr>
        <p:spPr>
          <a:xfrm>
            <a:off x="3785070" y="4370473"/>
            <a:ext cx="1014236" cy="0"/>
          </a:xfrm>
          <a:prstGeom prst="line">
            <a:avLst/>
          </a:prstGeom>
          <a:ln>
            <a:solidFill>
              <a:schemeClr val="accent6">
                <a:lumMod val="75000"/>
              </a:schemeClr>
            </a:solidFill>
          </a:ln>
          <a:effectLst>
            <a:outerShdw dist="12700" dir="5400000" algn="t" rotWithShape="0">
              <a:schemeClr val="bg1">
                <a:alpha val="20000"/>
              </a:schemeClr>
            </a:outerShdw>
          </a:effectLst>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flipH="1">
            <a:off x="3563764" y="4448587"/>
            <a:ext cx="1461004" cy="3024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500" dirty="0">
                <a:solidFill>
                  <a:sysClr val="window" lastClr="FFFFFF"/>
                </a:solidFill>
                <a:latin typeface="Arial Rounded MT Bold" pitchFamily="34" charset="0"/>
                <a:cs typeface="Times New Roman" pitchFamily="18" charset="0"/>
              </a:rPr>
              <a:t>YOUR TEXT</a:t>
            </a:r>
            <a:endParaRPr lang="zh-CN" altLang="en-US" sz="1500" dirty="0">
              <a:solidFill>
                <a:sysClr val="window" lastClr="FFFFFF"/>
              </a:solidFill>
              <a:latin typeface="Arial Rounded MT Bold" pitchFamily="34" charset="0"/>
              <a:cs typeface="Times New Roman" pitchFamily="18" charset="0"/>
            </a:endParaRPr>
          </a:p>
        </p:txBody>
      </p:sp>
      <p:sp>
        <p:nvSpPr>
          <p:cNvPr id="19" name="TextBox 18"/>
          <p:cNvSpPr txBox="1"/>
          <p:nvPr/>
        </p:nvSpPr>
        <p:spPr>
          <a:xfrm>
            <a:off x="6441078" y="3988453"/>
            <a:ext cx="3459805" cy="947336"/>
          </a:xfrm>
          <a:prstGeom prst="rect">
            <a:avLst/>
          </a:prstGeom>
          <a:noFill/>
        </p:spPr>
        <p:txBody>
          <a:bodyPr wrap="square" lIns="115214" tIns="57607" rIns="115214" bIns="57607" rtlCol="0">
            <a:spAutoFit/>
          </a:bodyPr>
          <a:lstStyle/>
          <a:p>
            <a:pPr algn="just"/>
            <a:r>
              <a:rPr lang="en-US" altLang="zh-CN" kern="0" dirty="0">
                <a:solidFill>
                  <a:schemeClr val="bg1"/>
                </a:solidFill>
                <a:latin typeface="Arial" pitchFamily="34" charset="0"/>
                <a:ea typeface="微软雅黑" pitchFamily="34" charset="-122"/>
                <a:cs typeface="Arial" pitchFamily="34" charset="0"/>
              </a:rPr>
              <a:t>Click here to add your text. Click here to add your text. Click here to add  your text. </a:t>
            </a:r>
            <a:endParaRPr lang="en-US" dirty="0">
              <a:solidFill>
                <a:schemeClr val="bg1"/>
              </a:solidFill>
              <a:latin typeface="Arial Rounded MT Bold" pitchFamily="34" charset="0"/>
            </a:endParaRPr>
          </a:p>
        </p:txBody>
      </p:sp>
      <p:sp>
        <p:nvSpPr>
          <p:cNvPr id="20" name="圆角矩形 19"/>
          <p:cNvSpPr/>
          <p:nvPr/>
        </p:nvSpPr>
        <p:spPr>
          <a:xfrm>
            <a:off x="2891515" y="5538153"/>
            <a:ext cx="7701331" cy="1383795"/>
          </a:xfrm>
          <a:prstGeom prst="roundRect">
            <a:avLst>
              <a:gd name="adj" fmla="val 37484"/>
            </a:avLst>
          </a:prstGeom>
          <a:solidFill>
            <a:schemeClr val="tx1">
              <a:lumMod val="50000"/>
              <a:lumOff val="50000"/>
            </a:schemeClr>
          </a:solidFill>
          <a:ln>
            <a:noFill/>
          </a:ln>
          <a:effectLst>
            <a:outerShdw dist="762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pic>
        <p:nvPicPr>
          <p:cNvPr id="2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3154265" y="5588912"/>
            <a:ext cx="8216769" cy="245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椭圆 21"/>
          <p:cNvSpPr/>
          <p:nvPr/>
        </p:nvSpPr>
        <p:spPr>
          <a:xfrm>
            <a:off x="3471567" y="5408594"/>
            <a:ext cx="1650476" cy="1650324"/>
          </a:xfrm>
          <a:prstGeom prst="ellipse">
            <a:avLst/>
          </a:prstGeom>
          <a:solidFill>
            <a:srgbClr val="E0E0E0"/>
          </a:solidFill>
          <a:ln w="5715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23" name="椭圆 22"/>
          <p:cNvSpPr/>
          <p:nvPr/>
        </p:nvSpPr>
        <p:spPr>
          <a:xfrm>
            <a:off x="3604985" y="5520291"/>
            <a:ext cx="1383768" cy="1383641"/>
          </a:xfrm>
          <a:prstGeom prst="ellipse">
            <a:avLst/>
          </a:prstGeom>
          <a:solidFill>
            <a:srgbClr val="FEA40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5214" tIns="57607" rIns="115214" bIns="57607" numCol="1" spcCol="0" rtlCol="0" fromWordArt="0" anchor="ctr" anchorCtr="0" forceAA="0" compatLnSpc="1">
            <a:prstTxWarp prst="textNoShape">
              <a:avLst/>
            </a:prstTxWarp>
            <a:noAutofit/>
          </a:bodyPr>
          <a:lstStyle/>
          <a:p>
            <a:pPr algn="ctr"/>
            <a:endParaRPr lang="en-US"/>
          </a:p>
        </p:txBody>
      </p:sp>
      <p:sp>
        <p:nvSpPr>
          <p:cNvPr id="24" name="TextBox 23"/>
          <p:cNvSpPr txBox="1"/>
          <p:nvPr/>
        </p:nvSpPr>
        <p:spPr>
          <a:xfrm flipH="1">
            <a:off x="3803079" y="5721704"/>
            <a:ext cx="1014236" cy="612699"/>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4000" dirty="0">
                <a:solidFill>
                  <a:schemeClr val="bg1"/>
                </a:solidFill>
                <a:latin typeface="Arial Rounded MT Bold" pitchFamily="34" charset="0"/>
                <a:cs typeface="Times New Roman" pitchFamily="18" charset="0"/>
              </a:rPr>
              <a:t>03</a:t>
            </a:r>
            <a:endParaRPr lang="zh-CN" altLang="en-US" sz="4000" dirty="0">
              <a:solidFill>
                <a:schemeClr val="bg1"/>
              </a:solidFill>
              <a:latin typeface="Arial Rounded MT Bold" pitchFamily="34" charset="0"/>
              <a:cs typeface="Times New Roman" pitchFamily="18" charset="0"/>
            </a:endParaRPr>
          </a:p>
        </p:txBody>
      </p:sp>
      <p:cxnSp>
        <p:nvCxnSpPr>
          <p:cNvPr id="25" name="直接连接符 24"/>
          <p:cNvCxnSpPr/>
          <p:nvPr/>
        </p:nvCxnSpPr>
        <p:spPr>
          <a:xfrm>
            <a:off x="3785070" y="6230116"/>
            <a:ext cx="1014236" cy="0"/>
          </a:xfrm>
          <a:prstGeom prst="line">
            <a:avLst/>
          </a:prstGeom>
          <a:ln>
            <a:solidFill>
              <a:schemeClr val="accent6">
                <a:lumMod val="75000"/>
              </a:schemeClr>
            </a:solidFill>
          </a:ln>
          <a:effectLst>
            <a:outerShdw dist="12700" dir="5400000" algn="t" rotWithShape="0">
              <a:schemeClr val="bg1">
                <a:alpha val="20000"/>
              </a:schemeClr>
            </a:outerShdw>
          </a:effectLst>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flipH="1">
            <a:off x="3563764" y="6308230"/>
            <a:ext cx="1461004" cy="302472"/>
          </a:xfrm>
          <a:prstGeom prst="rect">
            <a:avLst/>
          </a:prstGeom>
          <a:noFill/>
        </p:spPr>
        <p:txBody>
          <a:bodyPr wrap="square" lIns="115214" tIns="57607" rIns="115214" bIns="57607"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1152144" fontAlgn="auto">
              <a:spcBef>
                <a:spcPts val="0"/>
              </a:spcBef>
              <a:spcAft>
                <a:spcPts val="0"/>
              </a:spcAft>
              <a:defRPr/>
            </a:pPr>
            <a:r>
              <a:rPr lang="en-US" altLang="zh-CN" sz="1500" dirty="0">
                <a:solidFill>
                  <a:sysClr val="window" lastClr="FFFFFF"/>
                </a:solidFill>
                <a:latin typeface="Arial Rounded MT Bold" pitchFamily="34" charset="0"/>
                <a:cs typeface="Times New Roman" pitchFamily="18" charset="0"/>
              </a:rPr>
              <a:t>YOUR TEXT</a:t>
            </a:r>
            <a:endParaRPr lang="zh-CN" altLang="en-US" sz="1500" dirty="0">
              <a:solidFill>
                <a:sysClr val="window" lastClr="FFFFFF"/>
              </a:solidFill>
              <a:latin typeface="Arial Rounded MT Bold" pitchFamily="34" charset="0"/>
              <a:cs typeface="Times New Roman" pitchFamily="18" charset="0"/>
            </a:endParaRPr>
          </a:p>
        </p:txBody>
      </p:sp>
      <p:sp>
        <p:nvSpPr>
          <p:cNvPr id="27" name="TextBox 26"/>
          <p:cNvSpPr txBox="1"/>
          <p:nvPr/>
        </p:nvSpPr>
        <p:spPr>
          <a:xfrm>
            <a:off x="6441078" y="5848095"/>
            <a:ext cx="3459805" cy="947336"/>
          </a:xfrm>
          <a:prstGeom prst="rect">
            <a:avLst/>
          </a:prstGeom>
          <a:noFill/>
        </p:spPr>
        <p:txBody>
          <a:bodyPr wrap="square" lIns="115214" tIns="57607" rIns="115214" bIns="57607" rtlCol="0">
            <a:spAutoFit/>
          </a:bodyPr>
          <a:lstStyle/>
          <a:p>
            <a:pPr algn="just"/>
            <a:r>
              <a:rPr lang="en-US" altLang="zh-CN" kern="0" dirty="0">
                <a:solidFill>
                  <a:schemeClr val="bg1"/>
                </a:solidFill>
                <a:latin typeface="Arial" pitchFamily="34" charset="0"/>
                <a:ea typeface="微软雅黑" pitchFamily="34" charset="-122"/>
                <a:cs typeface="Arial" pitchFamily="34" charset="0"/>
              </a:rPr>
              <a:t>Click here to add your text. Click here to add your text. Click here to add  your text. </a:t>
            </a:r>
            <a:endParaRPr lang="en-US" dirty="0">
              <a:solidFill>
                <a:schemeClr val="bg1"/>
              </a:solidFill>
              <a:latin typeface="Arial Rounded MT Bold" pitchFamily="34" charset="0"/>
            </a:endParaRPr>
          </a:p>
        </p:txBody>
      </p:sp>
      <p:sp>
        <p:nvSpPr>
          <p:cNvPr id="28" name="TextBox 27"/>
          <p:cNvSpPr txBox="1"/>
          <p:nvPr/>
        </p:nvSpPr>
        <p:spPr>
          <a:xfrm rot="5400000">
            <a:off x="-2735248" y="3988960"/>
            <a:ext cx="8157920" cy="670337"/>
          </a:xfrm>
          <a:prstGeom prst="rect">
            <a:avLst/>
          </a:prstGeom>
          <a:noFill/>
        </p:spPr>
        <p:txBody>
          <a:bodyPr wrap="square" lIns="115214" tIns="57607" rIns="115214" bIns="57607" rtlCol="0">
            <a:spAutoFit/>
          </a:bodyPr>
          <a:lstStyle>
            <a:defPPr>
              <a:defRPr lang="en-US"/>
            </a:defPPr>
            <a:lvl1pPr marR="0" lvl="0" indent="0" fontAlgn="auto">
              <a:lnSpc>
                <a:spcPct val="80000"/>
              </a:lnSpc>
              <a:spcBef>
                <a:spcPts val="0"/>
              </a:spcBef>
              <a:spcAft>
                <a:spcPts val="0"/>
              </a:spcAft>
              <a:buClrTx/>
              <a:buSzTx/>
              <a:buFontTx/>
              <a:buNone/>
              <a:tabLst/>
              <a:defRPr kumimoji="0" sz="2800" b="1" i="0" u="none" strike="noStrike" kern="0" cap="none" spc="0" normalizeH="0" baseline="0">
                <a:ln w="18415" cmpd="sng">
                  <a:noFill/>
                  <a:prstDash val="solid"/>
                </a:ln>
                <a:solidFill>
                  <a:srgbClr val="C0504D">
                    <a:lumMod val="75000"/>
                  </a:srgbClr>
                </a:solidFill>
                <a:effectLst/>
                <a:uLnTx/>
                <a:uFillTx/>
                <a:latin typeface="Arial Rounded MT Bold" pitchFamily="34" charset="0"/>
                <a:ea typeface="微软雅黑" pitchFamily="34" charset="-122"/>
                <a:cs typeface="Times New Roman" pitchFamily="18" charset="0"/>
              </a:defRPr>
            </a:lvl1pPr>
          </a:lstStyle>
          <a:p>
            <a:pPr algn="ctr" defTabSz="1152144">
              <a:lnSpc>
                <a:spcPct val="100000"/>
              </a:lnSpc>
              <a:defRPr/>
            </a:pPr>
            <a:r>
              <a:rPr lang="en-US" altLang="zh-CN" sz="3600" b="0" dirty="0">
                <a:solidFill>
                  <a:schemeClr val="tx1">
                    <a:lumMod val="65000"/>
                    <a:lumOff val="35000"/>
                  </a:schemeClr>
                </a:solidFill>
              </a:rPr>
              <a:t>Click here to add your title</a:t>
            </a:r>
          </a:p>
        </p:txBody>
      </p:sp>
    </p:spTree>
    <p:extLst>
      <p:ext uri="{BB962C8B-B14F-4D97-AF65-F5344CB8AC3E}">
        <p14:creationId xmlns:p14="http://schemas.microsoft.com/office/powerpoint/2010/main" val="1657603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1135</Words>
  <Application>Microsoft Office PowerPoint</Application>
  <PresentationFormat>自定义</PresentationFormat>
  <Paragraphs>98</Paragraphs>
  <Slides>9</Slides>
  <Notes>0</Notes>
  <HiddenSlides>0</HiddenSlides>
  <MMClips>0</MMClips>
  <ScaleCrop>false</ScaleCrop>
  <HeadingPairs>
    <vt:vector size="4" baseType="variant">
      <vt:variant>
        <vt:lpstr>主题</vt:lpstr>
      </vt:variant>
      <vt:variant>
        <vt:i4>2</vt:i4>
      </vt:variant>
      <vt:variant>
        <vt:lpstr>幻灯片标题</vt:lpstr>
      </vt:variant>
      <vt:variant>
        <vt:i4>9</vt:i4>
      </vt:variant>
    </vt:vector>
  </HeadingPairs>
  <TitlesOfParts>
    <vt:vector size="1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2019-08-30T14:59:02Z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